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94" r:id="rId14"/>
    <p:sldId id="269" r:id="rId15"/>
    <p:sldId id="270" r:id="rId16"/>
    <p:sldId id="271" r:id="rId17"/>
    <p:sldId id="272" r:id="rId18"/>
    <p:sldId id="273" r:id="rId19"/>
    <p:sldId id="295" r:id="rId20"/>
    <p:sldId id="275" r:id="rId21"/>
    <p:sldId id="276" r:id="rId22"/>
    <p:sldId id="277" r:id="rId23"/>
    <p:sldId id="278" r:id="rId24"/>
    <p:sldId id="279" r:id="rId25"/>
    <p:sldId id="296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ulu Font TH" panose="020B0604020202020204" charset="-34"/>
      <p:regular r:id="rId43"/>
    </p:embeddedFont>
    <p:embeddedFont>
      <p:font typeface="Moontime" panose="020B0604020202020204" charset="0"/>
      <p:regular r:id="rId44"/>
    </p:embeddedFont>
    <p:embeddedFont>
      <p:font typeface="Now" panose="020B0604020202020204" charset="0"/>
      <p:regular r:id="rId45"/>
    </p:embeddedFont>
    <p:embeddedFont>
      <p:font typeface="Sigher" panose="020B0604020202020204" charset="0"/>
      <p:regular r:id="rId46"/>
    </p:embeddedFont>
    <p:embeddedFont>
      <p:font typeface="Sunday" panose="020B0604020202020204" charset="0"/>
      <p:regular r:id="rId47"/>
    </p:embeddedFont>
    <p:embeddedFont>
      <p:font typeface="TT Chocolates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CF"/>
    <a:srgbClr val="F19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B71A3-E9C6-412A-B7C3-338840D81C9C}" v="67" dt="2023-11-08T15:42:07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Heuten" userId="83752ede-77fd-4051-891b-dc0ea54f93a5" providerId="ADAL" clId="{7BFB71A3-E9C6-412A-B7C3-338840D81C9C}"/>
    <pc:docChg chg="undo custSel addSld delSld modSld sldOrd">
      <pc:chgData name="Julie Heuten" userId="83752ede-77fd-4051-891b-dc0ea54f93a5" providerId="ADAL" clId="{7BFB71A3-E9C6-412A-B7C3-338840D81C9C}" dt="2023-11-08T15:42:57.959" v="445" actId="14100"/>
      <pc:docMkLst>
        <pc:docMk/>
      </pc:docMkLst>
      <pc:sldChg chg="modSp mod">
        <pc:chgData name="Julie Heuten" userId="83752ede-77fd-4051-891b-dc0ea54f93a5" providerId="ADAL" clId="{7BFB71A3-E9C6-412A-B7C3-338840D81C9C}" dt="2023-11-08T15:41:35.530" v="421" actId="14100"/>
        <pc:sldMkLst>
          <pc:docMk/>
          <pc:sldMk cId="0" sldId="257"/>
        </pc:sldMkLst>
        <pc:spChg chg="mod">
          <ac:chgData name="Julie Heuten" userId="83752ede-77fd-4051-891b-dc0ea54f93a5" providerId="ADAL" clId="{7BFB71A3-E9C6-412A-B7C3-338840D81C9C}" dt="2023-11-07T17:41:09.246" v="3" actId="14100"/>
          <ac:spMkLst>
            <pc:docMk/>
            <pc:sldMk cId="0" sldId="257"/>
            <ac:spMk id="14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1:35.530" v="421" actId="14100"/>
          <ac:spMkLst>
            <pc:docMk/>
            <pc:sldMk cId="0" sldId="257"/>
            <ac:spMk id="17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1:26.214" v="414" actId="20577"/>
          <ac:spMkLst>
            <pc:docMk/>
            <pc:sldMk cId="0" sldId="257"/>
            <ac:spMk id="27" creationId="{00000000-0000-0000-0000-000000000000}"/>
          </ac:spMkLst>
        </pc:spChg>
        <pc:grpChg chg="mod">
          <ac:chgData name="Julie Heuten" userId="83752ede-77fd-4051-891b-dc0ea54f93a5" providerId="ADAL" clId="{7BFB71A3-E9C6-412A-B7C3-338840D81C9C}" dt="2023-11-07T17:41:27.927" v="6" actId="1076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Julie Heuten" userId="83752ede-77fd-4051-891b-dc0ea54f93a5" providerId="ADAL" clId="{7BFB71A3-E9C6-412A-B7C3-338840D81C9C}" dt="2023-11-07T17:41:23.429" v="5" actId="1076"/>
          <ac:grpSpMkLst>
            <pc:docMk/>
            <pc:sldMk cId="0" sldId="257"/>
            <ac:grpSpMk id="10" creationId="{00000000-0000-0000-0000-000000000000}"/>
          </ac:grpSpMkLst>
        </pc:grpChg>
      </pc:sldChg>
      <pc:sldChg chg="modSp mod">
        <pc:chgData name="Julie Heuten" userId="83752ede-77fd-4051-891b-dc0ea54f93a5" providerId="ADAL" clId="{7BFB71A3-E9C6-412A-B7C3-338840D81C9C}" dt="2023-11-07T17:42:47.296" v="10" actId="14100"/>
        <pc:sldMkLst>
          <pc:docMk/>
          <pc:sldMk cId="0" sldId="258"/>
        </pc:sldMkLst>
        <pc:spChg chg="mod">
          <ac:chgData name="Julie Heuten" userId="83752ede-77fd-4051-891b-dc0ea54f93a5" providerId="ADAL" clId="{7BFB71A3-E9C6-412A-B7C3-338840D81C9C}" dt="2023-11-07T17:42:47.296" v="10" actId="14100"/>
          <ac:spMkLst>
            <pc:docMk/>
            <pc:sldMk cId="0" sldId="258"/>
            <ac:spMk id="32" creationId="{00000000-0000-0000-0000-000000000000}"/>
          </ac:spMkLst>
        </pc:spChg>
      </pc:sldChg>
      <pc:sldChg chg="modSp del mod">
        <pc:chgData name="Julie Heuten" userId="83752ede-77fd-4051-891b-dc0ea54f93a5" providerId="ADAL" clId="{7BFB71A3-E9C6-412A-B7C3-338840D81C9C}" dt="2023-11-08T15:42:11.104" v="424" actId="47"/>
        <pc:sldMkLst>
          <pc:docMk/>
          <pc:sldMk cId="0" sldId="261"/>
        </pc:sldMkLst>
        <pc:spChg chg="mod">
          <ac:chgData name="Julie Heuten" userId="83752ede-77fd-4051-891b-dc0ea54f93a5" providerId="ADAL" clId="{7BFB71A3-E9C6-412A-B7C3-338840D81C9C}" dt="2023-11-07T17:45:33.406" v="25" actId="14100"/>
          <ac:spMkLst>
            <pc:docMk/>
            <pc:sldMk cId="0" sldId="261"/>
            <ac:spMk id="14" creationId="{00000000-0000-0000-0000-000000000000}"/>
          </ac:spMkLst>
        </pc:spChg>
        <pc:grpChg chg="mod">
          <ac:chgData name="Julie Heuten" userId="83752ede-77fd-4051-891b-dc0ea54f93a5" providerId="ADAL" clId="{7BFB71A3-E9C6-412A-B7C3-338840D81C9C}" dt="2023-11-07T17:45:51.293" v="29" actId="1076"/>
          <ac:grpSpMkLst>
            <pc:docMk/>
            <pc:sldMk cId="0" sldId="261"/>
            <ac:grpSpMk id="2" creationId="{00000000-0000-0000-0000-000000000000}"/>
          </ac:grpSpMkLst>
        </pc:grpChg>
        <pc:grpChg chg="mod">
          <ac:chgData name="Julie Heuten" userId="83752ede-77fd-4051-891b-dc0ea54f93a5" providerId="ADAL" clId="{7BFB71A3-E9C6-412A-B7C3-338840D81C9C}" dt="2023-11-07T17:45:45.049" v="28" actId="1076"/>
          <ac:grpSpMkLst>
            <pc:docMk/>
            <pc:sldMk cId="0" sldId="261"/>
            <ac:grpSpMk id="10" creationId="{00000000-0000-0000-0000-000000000000}"/>
          </ac:grpSpMkLst>
        </pc:grpChg>
      </pc:sldChg>
      <pc:sldChg chg="addSp delSp modSp mod">
        <pc:chgData name="Julie Heuten" userId="83752ede-77fd-4051-891b-dc0ea54f93a5" providerId="ADAL" clId="{7BFB71A3-E9C6-412A-B7C3-338840D81C9C}" dt="2023-11-07T17:43:03.514" v="14" actId="1076"/>
        <pc:sldMkLst>
          <pc:docMk/>
          <pc:sldMk cId="0" sldId="262"/>
        </pc:sldMkLst>
        <pc:spChg chg="mod">
          <ac:chgData name="Julie Heuten" userId="83752ede-77fd-4051-891b-dc0ea54f93a5" providerId="ADAL" clId="{7BFB71A3-E9C6-412A-B7C3-338840D81C9C}" dt="2023-11-07T17:41:58.806" v="9" actId="1076"/>
          <ac:spMkLst>
            <pc:docMk/>
            <pc:sldMk cId="0" sldId="262"/>
            <ac:spMk id="13" creationId="{00000000-0000-0000-0000-000000000000}"/>
          </ac:spMkLst>
        </pc:spChg>
        <pc:spChg chg="del mod">
          <ac:chgData name="Julie Heuten" userId="83752ede-77fd-4051-891b-dc0ea54f93a5" providerId="ADAL" clId="{7BFB71A3-E9C6-412A-B7C3-338840D81C9C}" dt="2023-11-07T17:41:54.106" v="8" actId="478"/>
          <ac:spMkLst>
            <pc:docMk/>
            <pc:sldMk cId="0" sldId="262"/>
            <ac:spMk id="22" creationId="{00000000-0000-0000-0000-000000000000}"/>
          </ac:spMkLst>
        </pc:spChg>
        <pc:spChg chg="add mod">
          <ac:chgData name="Julie Heuten" userId="83752ede-77fd-4051-891b-dc0ea54f93a5" providerId="ADAL" clId="{7BFB71A3-E9C6-412A-B7C3-338840D81C9C}" dt="2023-11-07T17:43:03.514" v="14" actId="1076"/>
          <ac:spMkLst>
            <pc:docMk/>
            <pc:sldMk cId="0" sldId="262"/>
            <ac:spMk id="23" creationId="{30611684-ADAE-4B6A-4792-2206E977F3E0}"/>
          </ac:spMkLst>
        </pc:spChg>
        <pc:grpChg chg="mod">
          <ac:chgData name="Julie Heuten" userId="83752ede-77fd-4051-891b-dc0ea54f93a5" providerId="ADAL" clId="{7BFB71A3-E9C6-412A-B7C3-338840D81C9C}" dt="2023-11-07T17:42:58.039" v="13" actId="1076"/>
          <ac:grpSpMkLst>
            <pc:docMk/>
            <pc:sldMk cId="0" sldId="262"/>
            <ac:grpSpMk id="2" creationId="{00000000-0000-0000-0000-000000000000}"/>
          </ac:grpSpMkLst>
        </pc:grpChg>
      </pc:sldChg>
      <pc:sldChg chg="modSp mod">
        <pc:chgData name="Julie Heuten" userId="83752ede-77fd-4051-891b-dc0ea54f93a5" providerId="ADAL" clId="{7BFB71A3-E9C6-412A-B7C3-338840D81C9C}" dt="2023-11-07T18:12:36.553" v="406" actId="1036"/>
        <pc:sldMkLst>
          <pc:docMk/>
          <pc:sldMk cId="0" sldId="263"/>
        </pc:sldMkLst>
        <pc:spChg chg="mod">
          <ac:chgData name="Julie Heuten" userId="83752ede-77fd-4051-891b-dc0ea54f93a5" providerId="ADAL" clId="{7BFB71A3-E9C6-412A-B7C3-338840D81C9C}" dt="2023-11-07T18:12:36.553" v="406" actId="1036"/>
          <ac:spMkLst>
            <pc:docMk/>
            <pc:sldMk cId="0" sldId="263"/>
            <ac:spMk id="12" creationId="{00000000-0000-0000-0000-000000000000}"/>
          </ac:spMkLst>
        </pc:spChg>
      </pc:sldChg>
      <pc:sldChg chg="setBg">
        <pc:chgData name="Julie Heuten" userId="83752ede-77fd-4051-891b-dc0ea54f93a5" providerId="ADAL" clId="{7BFB71A3-E9C6-412A-B7C3-338840D81C9C}" dt="2023-11-07T17:44:03.432" v="17"/>
        <pc:sldMkLst>
          <pc:docMk/>
          <pc:sldMk cId="0" sldId="266"/>
        </pc:sldMkLst>
      </pc:sldChg>
      <pc:sldChg chg="modSp mod">
        <pc:chgData name="Julie Heuten" userId="83752ede-77fd-4051-891b-dc0ea54f93a5" providerId="ADAL" clId="{7BFB71A3-E9C6-412A-B7C3-338840D81C9C}" dt="2023-11-08T15:42:30.657" v="433" actId="14100"/>
        <pc:sldMkLst>
          <pc:docMk/>
          <pc:sldMk cId="0" sldId="267"/>
        </pc:sldMkLst>
        <pc:spChg chg="mod">
          <ac:chgData name="Julie Heuten" userId="83752ede-77fd-4051-891b-dc0ea54f93a5" providerId="ADAL" clId="{7BFB71A3-E9C6-412A-B7C3-338840D81C9C}" dt="2023-11-07T18:10:52.042" v="403" actId="14100"/>
          <ac:spMkLst>
            <pc:docMk/>
            <pc:sldMk cId="0" sldId="267"/>
            <ac:spMk id="14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2:30.657" v="433" actId="14100"/>
          <ac:spMkLst>
            <pc:docMk/>
            <pc:sldMk cId="0" sldId="267"/>
            <ac:spMk id="18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2:21.718" v="428" actId="20577"/>
          <ac:spMkLst>
            <pc:docMk/>
            <pc:sldMk cId="0" sldId="267"/>
            <ac:spMk id="27" creationId="{00000000-0000-0000-0000-000000000000}"/>
          </ac:spMkLst>
        </pc:spChg>
        <pc:grpChg chg="mod">
          <ac:chgData name="Julie Heuten" userId="83752ede-77fd-4051-891b-dc0ea54f93a5" providerId="ADAL" clId="{7BFB71A3-E9C6-412A-B7C3-338840D81C9C}" dt="2023-11-07T18:10:55.495" v="404" actId="14100"/>
          <ac:grpSpMkLst>
            <pc:docMk/>
            <pc:sldMk cId="0" sldId="267"/>
            <ac:grpSpMk id="10" creationId="{00000000-0000-0000-0000-000000000000}"/>
          </ac:grpSpMkLst>
        </pc:grpChg>
      </pc:sldChg>
      <pc:sldChg chg="modSp del mod">
        <pc:chgData name="Julie Heuten" userId="83752ede-77fd-4051-891b-dc0ea54f93a5" providerId="ADAL" clId="{7BFB71A3-E9C6-412A-B7C3-338840D81C9C}" dt="2023-11-07T17:44:30.722" v="22" actId="47"/>
        <pc:sldMkLst>
          <pc:docMk/>
          <pc:sldMk cId="0" sldId="268"/>
        </pc:sldMkLst>
        <pc:spChg chg="mod">
          <ac:chgData name="Julie Heuten" userId="83752ede-77fd-4051-891b-dc0ea54f93a5" providerId="ADAL" clId="{7BFB71A3-E9C6-412A-B7C3-338840D81C9C}" dt="2023-11-07T17:43:26.789" v="16" actId="14100"/>
          <ac:spMkLst>
            <pc:docMk/>
            <pc:sldMk cId="0" sldId="268"/>
            <ac:spMk id="23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12:47.843" v="407" actId="1076"/>
        <pc:sldMkLst>
          <pc:docMk/>
          <pc:sldMk cId="0" sldId="269"/>
        </pc:sldMkLst>
        <pc:spChg chg="mod">
          <ac:chgData name="Julie Heuten" userId="83752ede-77fd-4051-891b-dc0ea54f93a5" providerId="ADAL" clId="{7BFB71A3-E9C6-412A-B7C3-338840D81C9C}" dt="2023-11-07T18:12:47.843" v="407" actId="1076"/>
          <ac:spMkLst>
            <pc:docMk/>
            <pc:sldMk cId="0" sldId="269"/>
            <ac:spMk id="12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8T15:42:45.438" v="438" actId="14100"/>
        <pc:sldMkLst>
          <pc:docMk/>
          <pc:sldMk cId="0" sldId="273"/>
        </pc:sldMkLst>
        <pc:spChg chg="mod">
          <ac:chgData name="Julie Heuten" userId="83752ede-77fd-4051-891b-dc0ea54f93a5" providerId="ADAL" clId="{7BFB71A3-E9C6-412A-B7C3-338840D81C9C}" dt="2023-11-07T17:46:56.509" v="41" actId="14100"/>
          <ac:spMkLst>
            <pc:docMk/>
            <pc:sldMk cId="0" sldId="273"/>
            <ac:spMk id="14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2:45.438" v="438" actId="14100"/>
          <ac:spMkLst>
            <pc:docMk/>
            <pc:sldMk cId="0" sldId="273"/>
            <ac:spMk id="18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2:39.245" v="435" actId="20577"/>
          <ac:spMkLst>
            <pc:docMk/>
            <pc:sldMk cId="0" sldId="273"/>
            <ac:spMk id="27" creationId="{00000000-0000-0000-0000-000000000000}"/>
          </ac:spMkLst>
        </pc:spChg>
        <pc:grpChg chg="mod">
          <ac:chgData name="Julie Heuten" userId="83752ede-77fd-4051-891b-dc0ea54f93a5" providerId="ADAL" clId="{7BFB71A3-E9C6-412A-B7C3-338840D81C9C}" dt="2023-11-07T17:47:06.273" v="44" actId="1076"/>
          <ac:grpSpMkLst>
            <pc:docMk/>
            <pc:sldMk cId="0" sldId="273"/>
            <ac:grpSpMk id="2" creationId="{00000000-0000-0000-0000-000000000000}"/>
          </ac:grpSpMkLst>
        </pc:grpChg>
        <pc:grpChg chg="mod">
          <ac:chgData name="Julie Heuten" userId="83752ede-77fd-4051-891b-dc0ea54f93a5" providerId="ADAL" clId="{7BFB71A3-E9C6-412A-B7C3-338840D81C9C}" dt="2023-11-07T17:47:02.736" v="43" actId="1076"/>
          <ac:grpSpMkLst>
            <pc:docMk/>
            <pc:sldMk cId="0" sldId="273"/>
            <ac:grpSpMk id="10" creationId="{00000000-0000-0000-0000-000000000000}"/>
          </ac:grpSpMkLst>
        </pc:grpChg>
      </pc:sldChg>
      <pc:sldChg chg="del">
        <pc:chgData name="Julie Heuten" userId="83752ede-77fd-4051-891b-dc0ea54f93a5" providerId="ADAL" clId="{7BFB71A3-E9C6-412A-B7C3-338840D81C9C}" dt="2023-11-07T17:46:22.670" v="33" actId="47"/>
        <pc:sldMkLst>
          <pc:docMk/>
          <pc:sldMk cId="0" sldId="274"/>
        </pc:sldMkLst>
      </pc:sldChg>
      <pc:sldChg chg="modSp mod">
        <pc:chgData name="Julie Heuten" userId="83752ede-77fd-4051-891b-dc0ea54f93a5" providerId="ADAL" clId="{7BFB71A3-E9C6-412A-B7C3-338840D81C9C}" dt="2023-11-07T18:12:59.146" v="408" actId="1076"/>
        <pc:sldMkLst>
          <pc:docMk/>
          <pc:sldMk cId="0" sldId="275"/>
        </pc:sldMkLst>
        <pc:spChg chg="mod">
          <ac:chgData name="Julie Heuten" userId="83752ede-77fd-4051-891b-dc0ea54f93a5" providerId="ADAL" clId="{7BFB71A3-E9C6-412A-B7C3-338840D81C9C}" dt="2023-11-07T18:12:59.146" v="408" actId="1076"/>
          <ac:spMkLst>
            <pc:docMk/>
            <pc:sldMk cId="0" sldId="275"/>
            <ac:spMk id="12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10:05.682" v="348" actId="20577"/>
        <pc:sldMkLst>
          <pc:docMk/>
          <pc:sldMk cId="0" sldId="276"/>
        </pc:sldMkLst>
        <pc:spChg chg="mod">
          <ac:chgData name="Julie Heuten" userId="83752ede-77fd-4051-891b-dc0ea54f93a5" providerId="ADAL" clId="{7BFB71A3-E9C6-412A-B7C3-338840D81C9C}" dt="2023-11-07T18:10:05.682" v="348" actId="20577"/>
          <ac:spMkLst>
            <pc:docMk/>
            <pc:sldMk cId="0" sldId="276"/>
            <ac:spMk id="34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10:15.330" v="374" actId="20577"/>
        <pc:sldMkLst>
          <pc:docMk/>
          <pc:sldMk cId="0" sldId="277"/>
        </pc:sldMkLst>
        <pc:spChg chg="mod">
          <ac:chgData name="Julie Heuten" userId="83752ede-77fd-4051-891b-dc0ea54f93a5" providerId="ADAL" clId="{7BFB71A3-E9C6-412A-B7C3-338840D81C9C}" dt="2023-11-07T18:10:15.330" v="374" actId="20577"/>
          <ac:spMkLst>
            <pc:docMk/>
            <pc:sldMk cId="0" sldId="277"/>
            <ac:spMk id="24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8T15:42:57.959" v="445" actId="14100"/>
        <pc:sldMkLst>
          <pc:docMk/>
          <pc:sldMk cId="0" sldId="279"/>
        </pc:sldMkLst>
        <pc:spChg chg="mod">
          <ac:chgData name="Julie Heuten" userId="83752ede-77fd-4051-891b-dc0ea54f93a5" providerId="ADAL" clId="{7BFB71A3-E9C6-412A-B7C3-338840D81C9C}" dt="2023-11-07T17:47:33.225" v="51" actId="14100"/>
          <ac:spMkLst>
            <pc:docMk/>
            <pc:sldMk cId="0" sldId="279"/>
            <ac:spMk id="14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7:47:49.360" v="55" actId="1076"/>
          <ac:spMkLst>
            <pc:docMk/>
            <pc:sldMk cId="0" sldId="279"/>
            <ac:spMk id="15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2:57.959" v="445" actId="14100"/>
          <ac:spMkLst>
            <pc:docMk/>
            <pc:sldMk cId="0" sldId="279"/>
            <ac:spMk id="18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8T15:42:51.442" v="440" actId="20577"/>
          <ac:spMkLst>
            <pc:docMk/>
            <pc:sldMk cId="0" sldId="279"/>
            <ac:spMk id="27" creationId="{00000000-0000-0000-0000-000000000000}"/>
          </ac:spMkLst>
        </pc:spChg>
        <pc:grpChg chg="mod">
          <ac:chgData name="Julie Heuten" userId="83752ede-77fd-4051-891b-dc0ea54f93a5" providerId="ADAL" clId="{7BFB71A3-E9C6-412A-B7C3-338840D81C9C}" dt="2023-11-07T17:47:45.955" v="54" actId="1076"/>
          <ac:grpSpMkLst>
            <pc:docMk/>
            <pc:sldMk cId="0" sldId="279"/>
            <ac:grpSpMk id="2" creationId="{00000000-0000-0000-0000-000000000000}"/>
          </ac:grpSpMkLst>
        </pc:grpChg>
        <pc:grpChg chg="mod">
          <ac:chgData name="Julie Heuten" userId="83752ede-77fd-4051-891b-dc0ea54f93a5" providerId="ADAL" clId="{7BFB71A3-E9C6-412A-B7C3-338840D81C9C}" dt="2023-11-07T17:47:43.083" v="53" actId="1076"/>
          <ac:grpSpMkLst>
            <pc:docMk/>
            <pc:sldMk cId="0" sldId="279"/>
            <ac:grpSpMk id="10" creationId="{00000000-0000-0000-0000-000000000000}"/>
          </ac:grpSpMkLst>
        </pc:grpChg>
      </pc:sldChg>
      <pc:sldChg chg="del">
        <pc:chgData name="Julie Heuten" userId="83752ede-77fd-4051-891b-dc0ea54f93a5" providerId="ADAL" clId="{7BFB71A3-E9C6-412A-B7C3-338840D81C9C}" dt="2023-11-07T17:47:25.540" v="48" actId="47"/>
        <pc:sldMkLst>
          <pc:docMk/>
          <pc:sldMk cId="0" sldId="280"/>
        </pc:sldMkLst>
      </pc:sldChg>
      <pc:sldChg chg="modSp mod">
        <pc:chgData name="Julie Heuten" userId="83752ede-77fd-4051-891b-dc0ea54f93a5" providerId="ADAL" clId="{7BFB71A3-E9C6-412A-B7C3-338840D81C9C}" dt="2023-11-07T17:48:28.451" v="64" actId="1076"/>
        <pc:sldMkLst>
          <pc:docMk/>
          <pc:sldMk cId="0" sldId="281"/>
        </pc:sldMkLst>
        <pc:spChg chg="mod">
          <ac:chgData name="Julie Heuten" userId="83752ede-77fd-4051-891b-dc0ea54f93a5" providerId="ADAL" clId="{7BFB71A3-E9C6-412A-B7C3-338840D81C9C}" dt="2023-11-07T17:48:04.005" v="63" actId="1037"/>
          <ac:spMkLst>
            <pc:docMk/>
            <pc:sldMk cId="0" sldId="281"/>
            <ac:spMk id="13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7:48:28.451" v="64" actId="1076"/>
          <ac:spMkLst>
            <pc:docMk/>
            <pc:sldMk cId="0" sldId="281"/>
            <ac:spMk id="22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13:10.840" v="409" actId="1076"/>
        <pc:sldMkLst>
          <pc:docMk/>
          <pc:sldMk cId="0" sldId="282"/>
        </pc:sldMkLst>
        <pc:spChg chg="mod">
          <ac:chgData name="Julie Heuten" userId="83752ede-77fd-4051-891b-dc0ea54f93a5" providerId="ADAL" clId="{7BFB71A3-E9C6-412A-B7C3-338840D81C9C}" dt="2023-11-07T18:13:10.840" v="409" actId="1076"/>
          <ac:spMkLst>
            <pc:docMk/>
            <pc:sldMk cId="0" sldId="282"/>
            <ac:spMk id="12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10:30.630" v="388" actId="20577"/>
          <ac:spMkLst>
            <pc:docMk/>
            <pc:sldMk cId="0" sldId="282"/>
            <ac:spMk id="26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08:25.806" v="199" actId="20577"/>
        <pc:sldMkLst>
          <pc:docMk/>
          <pc:sldMk cId="0" sldId="283"/>
        </pc:sldMkLst>
        <pc:spChg chg="mod">
          <ac:chgData name="Julie Heuten" userId="83752ede-77fd-4051-891b-dc0ea54f93a5" providerId="ADAL" clId="{7BFB71A3-E9C6-412A-B7C3-338840D81C9C}" dt="2023-11-07T18:07:17.745" v="81" actId="1076"/>
          <ac:spMkLst>
            <pc:docMk/>
            <pc:sldMk cId="0" sldId="283"/>
            <ac:spMk id="26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07:09.867" v="78" actId="20577"/>
          <ac:spMkLst>
            <pc:docMk/>
            <pc:sldMk cId="0" sldId="283"/>
            <ac:spMk id="28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08:25.806" v="199" actId="20577"/>
          <ac:spMkLst>
            <pc:docMk/>
            <pc:sldMk cId="0" sldId="283"/>
            <ac:spMk id="32" creationId="{00000000-0000-0000-0000-000000000000}"/>
          </ac:spMkLst>
        </pc:spChg>
        <pc:grpChg chg="mod">
          <ac:chgData name="Julie Heuten" userId="83752ede-77fd-4051-891b-dc0ea54f93a5" providerId="ADAL" clId="{7BFB71A3-E9C6-412A-B7C3-338840D81C9C}" dt="2023-11-07T18:07:24.407" v="82" actId="1076"/>
          <ac:grpSpMkLst>
            <pc:docMk/>
            <pc:sldMk cId="0" sldId="283"/>
            <ac:grpSpMk id="12" creationId="{00000000-0000-0000-0000-000000000000}"/>
          </ac:grpSpMkLst>
        </pc:grpChg>
      </pc:sldChg>
      <pc:sldChg chg="modSp mod">
        <pc:chgData name="Julie Heuten" userId="83752ede-77fd-4051-891b-dc0ea54f93a5" providerId="ADAL" clId="{7BFB71A3-E9C6-412A-B7C3-338840D81C9C}" dt="2023-11-07T18:08:59.404" v="243" actId="20577"/>
        <pc:sldMkLst>
          <pc:docMk/>
          <pc:sldMk cId="0" sldId="284"/>
        </pc:sldMkLst>
        <pc:spChg chg="mod">
          <ac:chgData name="Julie Heuten" userId="83752ede-77fd-4051-891b-dc0ea54f93a5" providerId="ADAL" clId="{7BFB71A3-E9C6-412A-B7C3-338840D81C9C}" dt="2023-11-07T18:07:02.026" v="76" actId="1076"/>
          <ac:spMkLst>
            <pc:docMk/>
            <pc:sldMk cId="0" sldId="284"/>
            <ac:spMk id="19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07:00.191" v="75" actId="1076"/>
          <ac:spMkLst>
            <pc:docMk/>
            <pc:sldMk cId="0" sldId="284"/>
            <ac:spMk id="20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06:58.696" v="74" actId="1076"/>
          <ac:spMkLst>
            <pc:docMk/>
            <pc:sldMk cId="0" sldId="284"/>
            <ac:spMk id="21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08:59.404" v="243" actId="20577"/>
          <ac:spMkLst>
            <pc:docMk/>
            <pc:sldMk cId="0" sldId="284"/>
            <ac:spMk id="22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06:45.247" v="70" actId="1076"/>
        <pc:sldMkLst>
          <pc:docMk/>
          <pc:sldMk cId="0" sldId="286"/>
        </pc:sldMkLst>
        <pc:spChg chg="mod">
          <ac:chgData name="Julie Heuten" userId="83752ede-77fd-4051-891b-dc0ea54f93a5" providerId="ADAL" clId="{7BFB71A3-E9C6-412A-B7C3-338840D81C9C}" dt="2023-11-07T18:06:45.247" v="70" actId="1076"/>
          <ac:spMkLst>
            <pc:docMk/>
            <pc:sldMk cId="0" sldId="286"/>
            <ac:spMk id="10" creationId="{00000000-0000-0000-0000-000000000000}"/>
          </ac:spMkLst>
        </pc:spChg>
      </pc:sldChg>
      <pc:sldChg chg="del">
        <pc:chgData name="Julie Heuten" userId="83752ede-77fd-4051-891b-dc0ea54f93a5" providerId="ADAL" clId="{7BFB71A3-E9C6-412A-B7C3-338840D81C9C}" dt="2023-11-07T18:06:39.322" v="69" actId="47"/>
        <pc:sldMkLst>
          <pc:docMk/>
          <pc:sldMk cId="0" sldId="287"/>
        </pc:sldMkLst>
      </pc:sldChg>
      <pc:sldChg chg="modSp mod">
        <pc:chgData name="Julie Heuten" userId="83752ede-77fd-4051-891b-dc0ea54f93a5" providerId="ADAL" clId="{7BFB71A3-E9C6-412A-B7C3-338840D81C9C}" dt="2023-11-07T18:06:28.619" v="68" actId="1076"/>
        <pc:sldMkLst>
          <pc:docMk/>
          <pc:sldMk cId="0" sldId="288"/>
        </pc:sldMkLst>
        <pc:spChg chg="mod">
          <ac:chgData name="Julie Heuten" userId="83752ede-77fd-4051-891b-dc0ea54f93a5" providerId="ADAL" clId="{7BFB71A3-E9C6-412A-B7C3-338840D81C9C}" dt="2023-11-07T18:06:28.619" v="68" actId="1076"/>
          <ac:spMkLst>
            <pc:docMk/>
            <pc:sldMk cId="0" sldId="288"/>
            <ac:spMk id="12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06:23.321" v="67" actId="1076"/>
        <pc:sldMkLst>
          <pc:docMk/>
          <pc:sldMk cId="0" sldId="289"/>
        </pc:sldMkLst>
        <pc:spChg chg="mod">
          <ac:chgData name="Julie Heuten" userId="83752ede-77fd-4051-891b-dc0ea54f93a5" providerId="ADAL" clId="{7BFB71A3-E9C6-412A-B7C3-338840D81C9C}" dt="2023-11-07T18:06:23.321" v="67" actId="1076"/>
          <ac:spMkLst>
            <pc:docMk/>
            <pc:sldMk cId="0" sldId="289"/>
            <ac:spMk id="12" creationId="{00000000-0000-0000-0000-000000000000}"/>
          </ac:spMkLst>
        </pc:spChg>
      </pc:sldChg>
      <pc:sldChg chg="modSp mod">
        <pc:chgData name="Julie Heuten" userId="83752ede-77fd-4051-891b-dc0ea54f93a5" providerId="ADAL" clId="{7BFB71A3-E9C6-412A-B7C3-338840D81C9C}" dt="2023-11-07T18:06:18.497" v="66" actId="1076"/>
        <pc:sldMkLst>
          <pc:docMk/>
          <pc:sldMk cId="0" sldId="290"/>
        </pc:sldMkLst>
        <pc:spChg chg="mod">
          <ac:chgData name="Julie Heuten" userId="83752ede-77fd-4051-891b-dc0ea54f93a5" providerId="ADAL" clId="{7BFB71A3-E9C6-412A-B7C3-338840D81C9C}" dt="2023-11-07T18:06:18.497" v="66" actId="1076"/>
          <ac:spMkLst>
            <pc:docMk/>
            <pc:sldMk cId="0" sldId="290"/>
            <ac:spMk id="12" creationId="{00000000-0000-0000-0000-000000000000}"/>
          </ac:spMkLst>
        </pc:spChg>
      </pc:sldChg>
      <pc:sldChg chg="addSp modSp mod">
        <pc:chgData name="Julie Heuten" userId="83752ede-77fd-4051-891b-dc0ea54f93a5" providerId="ADAL" clId="{7BFB71A3-E9C6-412A-B7C3-338840D81C9C}" dt="2023-11-07T18:13:42.780" v="410" actId="164"/>
        <pc:sldMkLst>
          <pc:docMk/>
          <pc:sldMk cId="0" sldId="291"/>
        </pc:sldMkLst>
        <pc:spChg chg="mod">
          <ac:chgData name="Julie Heuten" userId="83752ede-77fd-4051-891b-dc0ea54f93a5" providerId="ADAL" clId="{7BFB71A3-E9C6-412A-B7C3-338840D81C9C}" dt="2023-11-07T18:13:42.780" v="410" actId="164"/>
          <ac:spMkLst>
            <pc:docMk/>
            <pc:sldMk cId="0" sldId="291"/>
            <ac:spMk id="11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13:42.780" v="410" actId="164"/>
          <ac:spMkLst>
            <pc:docMk/>
            <pc:sldMk cId="0" sldId="291"/>
            <ac:spMk id="12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10:38.151" v="400" actId="20577"/>
          <ac:spMkLst>
            <pc:docMk/>
            <pc:sldMk cId="0" sldId="291"/>
            <ac:spMk id="26" creationId="{00000000-0000-0000-0000-000000000000}"/>
          </ac:spMkLst>
        </pc:spChg>
        <pc:grpChg chg="add mod">
          <ac:chgData name="Julie Heuten" userId="83752ede-77fd-4051-891b-dc0ea54f93a5" providerId="ADAL" clId="{7BFB71A3-E9C6-412A-B7C3-338840D81C9C}" dt="2023-11-07T18:13:42.780" v="410" actId="164"/>
          <ac:grpSpMkLst>
            <pc:docMk/>
            <pc:sldMk cId="0" sldId="291"/>
            <ac:grpSpMk id="27" creationId="{85199291-EE7B-02BE-4A50-A7B57D46A1D3}"/>
          </ac:grpSpMkLst>
        </pc:grpChg>
      </pc:sldChg>
      <pc:sldChg chg="addSp modSp mod">
        <pc:chgData name="Julie Heuten" userId="83752ede-77fd-4051-891b-dc0ea54f93a5" providerId="ADAL" clId="{7BFB71A3-E9C6-412A-B7C3-338840D81C9C}" dt="2023-11-07T18:13:48.609" v="412" actId="1076"/>
        <pc:sldMkLst>
          <pc:docMk/>
          <pc:sldMk cId="0" sldId="292"/>
        </pc:sldMkLst>
        <pc:spChg chg="mod">
          <ac:chgData name="Julie Heuten" userId="83752ede-77fd-4051-891b-dc0ea54f93a5" providerId="ADAL" clId="{7BFB71A3-E9C6-412A-B7C3-338840D81C9C}" dt="2023-11-07T18:09:16.814" v="277" actId="20577"/>
          <ac:spMkLst>
            <pc:docMk/>
            <pc:sldMk cId="0" sldId="292"/>
            <ac:spMk id="22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8:13:46.035" v="411"/>
          <ac:spMkLst>
            <pc:docMk/>
            <pc:sldMk cId="0" sldId="292"/>
            <ac:spMk id="24" creationId="{828556E9-439B-F247-9A59-041200B04314}"/>
          </ac:spMkLst>
        </pc:spChg>
        <pc:spChg chg="mod">
          <ac:chgData name="Julie Heuten" userId="83752ede-77fd-4051-891b-dc0ea54f93a5" providerId="ADAL" clId="{7BFB71A3-E9C6-412A-B7C3-338840D81C9C}" dt="2023-11-07T18:13:46.035" v="411"/>
          <ac:spMkLst>
            <pc:docMk/>
            <pc:sldMk cId="0" sldId="292"/>
            <ac:spMk id="25" creationId="{750819B5-8004-60C2-0627-C82D4437502B}"/>
          </ac:spMkLst>
        </pc:spChg>
        <pc:grpChg chg="add mod">
          <ac:chgData name="Julie Heuten" userId="83752ede-77fd-4051-891b-dc0ea54f93a5" providerId="ADAL" clId="{7BFB71A3-E9C6-412A-B7C3-338840D81C9C}" dt="2023-11-07T18:13:48.609" v="412" actId="1076"/>
          <ac:grpSpMkLst>
            <pc:docMk/>
            <pc:sldMk cId="0" sldId="292"/>
            <ac:grpSpMk id="23" creationId="{5EB94C1D-2E2C-890D-A1B3-5274125AA5D2}"/>
          </ac:grpSpMkLst>
        </pc:grpChg>
      </pc:sldChg>
      <pc:sldChg chg="addSp modSp add mod setBg">
        <pc:chgData name="Julie Heuten" userId="83752ede-77fd-4051-891b-dc0ea54f93a5" providerId="ADAL" clId="{7BFB71A3-E9C6-412A-B7C3-338840D81C9C}" dt="2023-11-07T17:44:24.426" v="21" actId="1076"/>
        <pc:sldMkLst>
          <pc:docMk/>
          <pc:sldMk cId="1739056656" sldId="294"/>
        </pc:sldMkLst>
        <pc:spChg chg="add mod">
          <ac:chgData name="Julie Heuten" userId="83752ede-77fd-4051-891b-dc0ea54f93a5" providerId="ADAL" clId="{7BFB71A3-E9C6-412A-B7C3-338840D81C9C}" dt="2023-11-07T17:44:24.426" v="21" actId="1076"/>
          <ac:spMkLst>
            <pc:docMk/>
            <pc:sldMk cId="1739056656" sldId="294"/>
            <ac:spMk id="22" creationId="{43CB3FE6-E2E3-C41D-B1E2-50D1C1143E1B}"/>
          </ac:spMkLst>
        </pc:spChg>
        <pc:spChg chg="mod">
          <ac:chgData name="Julie Heuten" userId="83752ede-77fd-4051-891b-dc0ea54f93a5" providerId="ADAL" clId="{7BFB71A3-E9C6-412A-B7C3-338840D81C9C}" dt="2023-11-07T17:44:20.386" v="19" actId="1076"/>
          <ac:spMkLst>
            <pc:docMk/>
            <pc:sldMk cId="1739056656" sldId="294"/>
            <ac:spMk id="23" creationId="{30611684-ADAE-4B6A-4792-2206E977F3E0}"/>
          </ac:spMkLst>
        </pc:spChg>
      </pc:sldChg>
      <pc:sldChg chg="addSp modSp add mod ord">
        <pc:chgData name="Julie Heuten" userId="83752ede-77fd-4051-891b-dc0ea54f93a5" providerId="ADAL" clId="{7BFB71A3-E9C6-412A-B7C3-338840D81C9C}" dt="2023-11-07T17:46:41.041" v="38" actId="1076"/>
        <pc:sldMkLst>
          <pc:docMk/>
          <pc:sldMk cId="3421594264" sldId="295"/>
        </pc:sldMkLst>
        <pc:spChg chg="mod">
          <ac:chgData name="Julie Heuten" userId="83752ede-77fd-4051-891b-dc0ea54f93a5" providerId="ADAL" clId="{7BFB71A3-E9C6-412A-B7C3-338840D81C9C}" dt="2023-11-07T17:46:41.041" v="38" actId="1076"/>
          <ac:spMkLst>
            <pc:docMk/>
            <pc:sldMk cId="3421594264" sldId="295"/>
            <ac:spMk id="9" creationId="{00000000-0000-0000-0000-000000000000}"/>
          </ac:spMkLst>
        </pc:spChg>
        <pc:spChg chg="mod">
          <ac:chgData name="Julie Heuten" userId="83752ede-77fd-4051-891b-dc0ea54f93a5" providerId="ADAL" clId="{7BFB71A3-E9C6-412A-B7C3-338840D81C9C}" dt="2023-11-07T17:46:33.433" v="36" actId="1076"/>
          <ac:spMkLst>
            <pc:docMk/>
            <pc:sldMk cId="3421594264" sldId="295"/>
            <ac:spMk id="22" creationId="{43CB3FE6-E2E3-C41D-B1E2-50D1C1143E1B}"/>
          </ac:spMkLst>
        </pc:spChg>
        <pc:spChg chg="mod">
          <ac:chgData name="Julie Heuten" userId="83752ede-77fd-4051-891b-dc0ea54f93a5" providerId="ADAL" clId="{7BFB71A3-E9C6-412A-B7C3-338840D81C9C}" dt="2023-11-07T17:46:30.701" v="35" actId="1076"/>
          <ac:spMkLst>
            <pc:docMk/>
            <pc:sldMk cId="3421594264" sldId="295"/>
            <ac:spMk id="23" creationId="{30611684-ADAE-4B6A-4792-2206E977F3E0}"/>
          </ac:spMkLst>
        </pc:spChg>
        <pc:spChg chg="add mod">
          <ac:chgData name="Julie Heuten" userId="83752ede-77fd-4051-891b-dc0ea54f93a5" providerId="ADAL" clId="{7BFB71A3-E9C6-412A-B7C3-338840D81C9C}" dt="2023-11-07T17:46:37.279" v="37" actId="1076"/>
          <ac:spMkLst>
            <pc:docMk/>
            <pc:sldMk cId="3421594264" sldId="295"/>
            <ac:spMk id="24" creationId="{4E9BC359-42C3-0AAF-96C7-3E24AB23CAA8}"/>
          </ac:spMkLst>
        </pc:spChg>
      </pc:sldChg>
      <pc:sldChg chg="add ord">
        <pc:chgData name="Julie Heuten" userId="83752ede-77fd-4051-891b-dc0ea54f93a5" providerId="ADAL" clId="{7BFB71A3-E9C6-412A-B7C3-338840D81C9C}" dt="2023-11-07T17:47:23.462" v="47"/>
        <pc:sldMkLst>
          <pc:docMk/>
          <pc:sldMk cId="1019091466" sldId="296"/>
        </pc:sldMkLst>
      </pc:sldChg>
      <pc:sldChg chg="modSp add mod setBg">
        <pc:chgData name="Julie Heuten" userId="83752ede-77fd-4051-891b-dc0ea54f93a5" providerId="ADAL" clId="{7BFB71A3-E9C6-412A-B7C3-338840D81C9C}" dt="2023-11-08T15:42:14.714" v="426" actId="20577"/>
        <pc:sldMkLst>
          <pc:docMk/>
          <pc:sldMk cId="1152435318" sldId="297"/>
        </pc:sldMkLst>
        <pc:spChg chg="mod">
          <ac:chgData name="Julie Heuten" userId="83752ede-77fd-4051-891b-dc0ea54f93a5" providerId="ADAL" clId="{7BFB71A3-E9C6-412A-B7C3-338840D81C9C}" dt="2023-11-08T15:42:14.714" v="426" actId="20577"/>
          <ac:spMkLst>
            <pc:docMk/>
            <pc:sldMk cId="1152435318" sldId="297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3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4.png"/><Relationship Id="rId3" Type="http://schemas.openxmlformats.org/officeDocument/2006/relationships/image" Target="../media/image38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37.png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28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4070796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55240" y="1259240"/>
            <a:ext cx="15765152" cy="247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7"/>
              </a:lnSpc>
              <a:spcBef>
                <a:spcPct val="0"/>
              </a:spcBef>
            </a:pPr>
            <a:r>
              <a:rPr lang="en-US" sz="14441" err="1">
                <a:solidFill>
                  <a:srgbClr val="000000"/>
                </a:solidFill>
                <a:latin typeface="Sunday"/>
              </a:rPr>
              <a:t>FRANçAIS</a:t>
            </a:r>
            <a:endParaRPr lang="en-US" sz="14441">
              <a:solidFill>
                <a:srgbClr val="000000"/>
              </a:solidFill>
              <a:latin typeface="Sunday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08531" y="7221456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6025" y="6876032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0" y="0"/>
                </a:lnTo>
                <a:lnTo>
                  <a:pt x="2026550" y="2423049"/>
                </a:lnTo>
                <a:lnTo>
                  <a:pt x="0" y="242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54804" y="6975477"/>
            <a:ext cx="7435209" cy="13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2"/>
              </a:lnSpc>
              <a:spcBef>
                <a:spcPct val="0"/>
              </a:spcBef>
            </a:pPr>
            <a:r>
              <a:rPr lang="en-US" sz="8058">
                <a:solidFill>
                  <a:srgbClr val="72742C"/>
                </a:solidFill>
                <a:latin typeface="Sigher"/>
              </a:rPr>
              <a:t>Zoufff!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27856" y="5058414"/>
            <a:ext cx="11457422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960039" y="1822136"/>
            <a:ext cx="2443208" cy="2072250"/>
          </a:xfrm>
          <a:custGeom>
            <a:avLst/>
            <a:gdLst/>
            <a:ahLst/>
            <a:cxnLst/>
            <a:rect l="l" t="t" r="r" b="b"/>
            <a:pathLst>
              <a:path w="2443208" h="2072250">
                <a:moveTo>
                  <a:pt x="0" y="0"/>
                </a:moveTo>
                <a:lnTo>
                  <a:pt x="2443208" y="0"/>
                </a:lnTo>
                <a:lnTo>
                  <a:pt x="2443208" y="2072250"/>
                </a:lnTo>
                <a:lnTo>
                  <a:pt x="0" y="2072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23497" y="1603324"/>
            <a:ext cx="3379135" cy="2964713"/>
          </a:xfrm>
          <a:custGeom>
            <a:avLst/>
            <a:gdLst/>
            <a:ahLst/>
            <a:cxnLst/>
            <a:rect l="l" t="t" r="r" b="b"/>
            <a:pathLst>
              <a:path w="3379135" h="2964713">
                <a:moveTo>
                  <a:pt x="0" y="0"/>
                </a:moveTo>
                <a:lnTo>
                  <a:pt x="3379135" y="0"/>
                </a:lnTo>
                <a:lnTo>
                  <a:pt x="3379135" y="2964712"/>
                </a:lnTo>
                <a:lnTo>
                  <a:pt x="0" y="296471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11432" y="4905874"/>
            <a:ext cx="3366126" cy="3431579"/>
          </a:xfrm>
          <a:custGeom>
            <a:avLst/>
            <a:gdLst/>
            <a:ahLst/>
            <a:cxnLst/>
            <a:rect l="l" t="t" r="r" b="b"/>
            <a:pathLst>
              <a:path w="3366126" h="3431579">
                <a:moveTo>
                  <a:pt x="0" y="0"/>
                </a:moveTo>
                <a:lnTo>
                  <a:pt x="3366126" y="0"/>
                </a:lnTo>
                <a:lnTo>
                  <a:pt x="3366126" y="3431579"/>
                </a:lnTo>
                <a:lnTo>
                  <a:pt x="0" y="343157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137622" y="1891034"/>
            <a:ext cx="2387427" cy="3107996"/>
          </a:xfrm>
          <a:custGeom>
            <a:avLst/>
            <a:gdLst/>
            <a:ahLst/>
            <a:cxnLst/>
            <a:rect l="l" t="t" r="r" b="b"/>
            <a:pathLst>
              <a:path w="2387427" h="3107996">
                <a:moveTo>
                  <a:pt x="0" y="0"/>
                </a:moveTo>
                <a:lnTo>
                  <a:pt x="2387427" y="0"/>
                </a:lnTo>
                <a:lnTo>
                  <a:pt x="2387427" y="3107996"/>
                </a:lnTo>
                <a:lnTo>
                  <a:pt x="0" y="310799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100246" y="4882421"/>
            <a:ext cx="3303002" cy="3256871"/>
          </a:xfrm>
          <a:custGeom>
            <a:avLst/>
            <a:gdLst/>
            <a:ahLst/>
            <a:cxnLst/>
            <a:rect l="l" t="t" r="r" b="b"/>
            <a:pathLst>
              <a:path w="3303002" h="3256871">
                <a:moveTo>
                  <a:pt x="0" y="0"/>
                </a:moveTo>
                <a:lnTo>
                  <a:pt x="3303001" y="0"/>
                </a:lnTo>
                <a:lnTo>
                  <a:pt x="3303001" y="3256871"/>
                </a:lnTo>
                <a:lnTo>
                  <a:pt x="0" y="325687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593747" y="3445032"/>
            <a:ext cx="2831662" cy="2246009"/>
          </a:xfrm>
          <a:custGeom>
            <a:avLst/>
            <a:gdLst/>
            <a:ahLst/>
            <a:cxnLst/>
            <a:rect l="l" t="t" r="r" b="b"/>
            <a:pathLst>
              <a:path w="2831662" h="2246009">
                <a:moveTo>
                  <a:pt x="0" y="0"/>
                </a:moveTo>
                <a:lnTo>
                  <a:pt x="2831663" y="0"/>
                </a:lnTo>
                <a:lnTo>
                  <a:pt x="2831663" y="2246009"/>
                </a:lnTo>
                <a:lnTo>
                  <a:pt x="0" y="224600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743033" y="1603324"/>
            <a:ext cx="2642737" cy="2132337"/>
          </a:xfrm>
          <a:custGeom>
            <a:avLst/>
            <a:gdLst/>
            <a:ahLst/>
            <a:cxnLst/>
            <a:rect l="l" t="t" r="r" b="b"/>
            <a:pathLst>
              <a:path w="2642737" h="2132337">
                <a:moveTo>
                  <a:pt x="0" y="0"/>
                </a:moveTo>
                <a:lnTo>
                  <a:pt x="2642737" y="0"/>
                </a:lnTo>
                <a:lnTo>
                  <a:pt x="2642737" y="2132336"/>
                </a:lnTo>
                <a:lnTo>
                  <a:pt x="0" y="213233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63221" y="5854362"/>
            <a:ext cx="8127662" cy="2271376"/>
            <a:chOff x="0" y="0"/>
            <a:chExt cx="2553803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714340"/>
            </a:xfrm>
            <a:custGeom>
              <a:avLst/>
              <a:gdLst/>
              <a:ahLst/>
              <a:cxnLst/>
              <a:rect l="l" t="t" r="r" b="b"/>
              <a:pathLst>
                <a:path w="2530943" h="714340">
                  <a:moveTo>
                    <a:pt x="253094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741010"/>
            </a:xfrm>
            <a:custGeom>
              <a:avLst/>
              <a:gdLst/>
              <a:ahLst/>
              <a:cxnLst/>
              <a:rect l="l" t="t" r="r" b="b"/>
              <a:pathLst>
                <a:path w="2560153" h="741010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73857"/>
                    <a:pt x="2532213" y="87629"/>
                    <a:pt x="2534753" y="100909"/>
                  </a:cubicBezTo>
                  <a:cubicBezTo>
                    <a:pt x="2534753" y="120092"/>
                    <a:pt x="2547453" y="498336"/>
                    <a:pt x="2553803" y="517518"/>
                  </a:cubicBezTo>
                  <a:cubicBezTo>
                    <a:pt x="2560153" y="546538"/>
                    <a:pt x="2556343" y="576050"/>
                    <a:pt x="2556343" y="605070"/>
                  </a:cubicBezTo>
                  <a:cubicBezTo>
                    <a:pt x="2556343" y="630647"/>
                    <a:pt x="2557613" y="654257"/>
                    <a:pt x="2558883" y="680050"/>
                  </a:cubicBezTo>
                  <a:cubicBezTo>
                    <a:pt x="2558883" y="701640"/>
                    <a:pt x="2558883" y="715610"/>
                    <a:pt x="2558883" y="739740"/>
                  </a:cubicBezTo>
                  <a:cubicBezTo>
                    <a:pt x="2536023" y="739740"/>
                    <a:pt x="2515703" y="741010"/>
                    <a:pt x="2492640" y="739740"/>
                  </a:cubicBezTo>
                  <a:cubicBezTo>
                    <a:pt x="2366498" y="734660"/>
                    <a:pt x="2238414" y="741010"/>
                    <a:pt x="2112272" y="735930"/>
                  </a:cubicBezTo>
                  <a:cubicBezTo>
                    <a:pt x="2036586" y="732120"/>
                    <a:pt x="1962842" y="734660"/>
                    <a:pt x="1887156" y="732120"/>
                  </a:cubicBezTo>
                  <a:cubicBezTo>
                    <a:pt x="1852224" y="730850"/>
                    <a:pt x="1817293" y="729580"/>
                    <a:pt x="1782361" y="728310"/>
                  </a:cubicBezTo>
                  <a:cubicBezTo>
                    <a:pt x="1761013" y="728310"/>
                    <a:pt x="1741607" y="729580"/>
                    <a:pt x="1720260" y="729580"/>
                  </a:cubicBezTo>
                  <a:cubicBezTo>
                    <a:pt x="1665921" y="728310"/>
                    <a:pt x="1516491" y="729580"/>
                    <a:pt x="1462153" y="728310"/>
                  </a:cubicBezTo>
                  <a:cubicBezTo>
                    <a:pt x="1423340" y="727040"/>
                    <a:pt x="647078" y="735930"/>
                    <a:pt x="608265" y="734660"/>
                  </a:cubicBezTo>
                  <a:cubicBezTo>
                    <a:pt x="598562" y="734660"/>
                    <a:pt x="586918" y="735930"/>
                    <a:pt x="577214" y="735930"/>
                  </a:cubicBezTo>
                  <a:cubicBezTo>
                    <a:pt x="553927" y="735930"/>
                    <a:pt x="532579" y="737200"/>
                    <a:pt x="509292" y="737200"/>
                  </a:cubicBezTo>
                  <a:cubicBezTo>
                    <a:pt x="451072" y="737200"/>
                    <a:pt x="394793" y="735930"/>
                    <a:pt x="336573" y="734660"/>
                  </a:cubicBezTo>
                  <a:cubicBezTo>
                    <a:pt x="301642" y="733390"/>
                    <a:pt x="266710" y="732120"/>
                    <a:pt x="233719" y="730850"/>
                  </a:cubicBezTo>
                  <a:cubicBezTo>
                    <a:pt x="171618" y="729580"/>
                    <a:pt x="109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723230"/>
                  </a:moveTo>
                  <a:cubicBezTo>
                    <a:pt x="2537293" y="706720"/>
                    <a:pt x="2538563" y="694020"/>
                    <a:pt x="2538563" y="681320"/>
                  </a:cubicBezTo>
                  <a:cubicBezTo>
                    <a:pt x="2537293" y="651797"/>
                    <a:pt x="2536023" y="625728"/>
                    <a:pt x="2536023" y="597692"/>
                  </a:cubicBezTo>
                  <a:cubicBezTo>
                    <a:pt x="2536023" y="584904"/>
                    <a:pt x="2538563" y="572115"/>
                    <a:pt x="2537293" y="559327"/>
                  </a:cubicBezTo>
                  <a:cubicBezTo>
                    <a:pt x="2537293" y="547522"/>
                    <a:pt x="2536023" y="535225"/>
                    <a:pt x="2534753" y="523421"/>
                  </a:cubicBezTo>
                  <a:cubicBezTo>
                    <a:pt x="2529673" y="505222"/>
                    <a:pt x="2518243" y="128454"/>
                    <a:pt x="2518243" y="110255"/>
                  </a:cubicBezTo>
                  <a:cubicBezTo>
                    <a:pt x="2515703" y="95007"/>
                    <a:pt x="2513163" y="79267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4882" y="705450"/>
                    <a:pt x="92051" y="706720"/>
                    <a:pt x="117279" y="706720"/>
                  </a:cubicBezTo>
                  <a:cubicBezTo>
                    <a:pt x="154152" y="706720"/>
                    <a:pt x="192965" y="704180"/>
                    <a:pt x="229837" y="706720"/>
                  </a:cubicBezTo>
                  <a:cubicBezTo>
                    <a:pt x="289998" y="710530"/>
                    <a:pt x="350158" y="713070"/>
                    <a:pt x="410318" y="711800"/>
                  </a:cubicBezTo>
                  <a:cubicBezTo>
                    <a:pt x="449131" y="710530"/>
                    <a:pt x="486004" y="713070"/>
                    <a:pt x="524817" y="713070"/>
                  </a:cubicBezTo>
                  <a:cubicBezTo>
                    <a:pt x="581096" y="713070"/>
                    <a:pt x="637375" y="711800"/>
                    <a:pt x="693654" y="713070"/>
                  </a:cubicBezTo>
                  <a:cubicBezTo>
                    <a:pt x="777102" y="714340"/>
                    <a:pt x="1693091" y="704180"/>
                    <a:pt x="1778479" y="706720"/>
                  </a:cubicBezTo>
                  <a:cubicBezTo>
                    <a:pt x="1815352" y="707990"/>
                    <a:pt x="1852224" y="709260"/>
                    <a:pt x="1887156" y="709260"/>
                  </a:cubicBezTo>
                  <a:cubicBezTo>
                    <a:pt x="1951198" y="711800"/>
                    <a:pt x="2013299" y="707990"/>
                    <a:pt x="2077340" y="711800"/>
                  </a:cubicBezTo>
                  <a:cubicBezTo>
                    <a:pt x="2129738" y="714340"/>
                    <a:pt x="2182135" y="714340"/>
                    <a:pt x="2234533" y="716880"/>
                  </a:cubicBezTo>
                  <a:cubicBezTo>
                    <a:pt x="2312159" y="720690"/>
                    <a:pt x="2389785" y="723230"/>
                    <a:pt x="2467412" y="724500"/>
                  </a:cubicBezTo>
                  <a:cubicBezTo>
                    <a:pt x="2496521" y="724500"/>
                    <a:pt x="2515703" y="723230"/>
                    <a:pt x="2536023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589651" y="-311759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2" y="0"/>
                </a:lnTo>
                <a:lnTo>
                  <a:pt x="3323512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733293" y="6123103"/>
            <a:ext cx="7883195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dirty="0" err="1">
                <a:solidFill>
                  <a:srgbClr val="000000"/>
                </a:solidFill>
                <a:latin typeface="Lulu Font TH"/>
              </a:rPr>
              <a:t>Quel</a:t>
            </a:r>
            <a:r>
              <a:rPr lang="en-US" sz="7649" dirty="0">
                <a:solidFill>
                  <a:srgbClr val="000000"/>
                </a:solidFill>
                <a:latin typeface="Lulu Font TH"/>
              </a:rPr>
              <a:t>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25600" y="6290502"/>
            <a:ext cx="5704751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dirty="0">
                <a:solidFill>
                  <a:srgbClr val="000000"/>
                </a:solidFill>
                <a:latin typeface="Lulu Font TH"/>
              </a:rPr>
              <a:t>Le </a:t>
            </a:r>
            <a:r>
              <a:rPr lang="en-US" sz="7649" dirty="0" err="1">
                <a:solidFill>
                  <a:srgbClr val="000000"/>
                </a:solidFill>
                <a:latin typeface="Lulu Font TH"/>
              </a:rPr>
              <a:t>calendrier</a:t>
            </a:r>
            <a:r>
              <a:rPr lang="en-US" sz="7649" dirty="0">
                <a:solidFill>
                  <a:srgbClr val="000000"/>
                </a:solidFill>
                <a:latin typeface="Lulu Font TH"/>
              </a:rPr>
              <a:t>!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72400" y="339090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3" name="TextBox 32">
            <a:extLst>
              <a:ext uri="{FF2B5EF4-FFF2-40B4-BE49-F238E27FC236}">
                <a16:creationId xmlns:a16="http://schemas.microsoft.com/office/drawing/2014/main" id="{30611684-ADAE-4B6A-4792-2206E977F3E0}"/>
              </a:ext>
            </a:extLst>
          </p:cNvPr>
          <p:cNvSpPr txBox="1"/>
          <p:nvPr/>
        </p:nvSpPr>
        <p:spPr>
          <a:xfrm>
            <a:off x="5171547" y="4211435"/>
            <a:ext cx="4686139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baskets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bottes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chaussures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chemise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jean 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jupe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4AAD"/>
                </a:solidFill>
                <a:latin typeface="Now"/>
              </a:rPr>
              <a:t>un </a:t>
            </a:r>
            <a:r>
              <a:rPr lang="en-US" sz="3696" err="1">
                <a:solidFill>
                  <a:srgbClr val="004AAD"/>
                </a:solidFill>
                <a:latin typeface="Now"/>
              </a:rPr>
              <a:t>pantalon</a:t>
            </a:r>
            <a:endParaRPr lang="en-US" sz="3696">
              <a:solidFill>
                <a:srgbClr val="004AAD"/>
              </a:solidFill>
              <a:latin typeface="Now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43CB3FE6-E2E3-C41D-B1E2-50D1C1143E1B}"/>
              </a:ext>
            </a:extLst>
          </p:cNvPr>
          <p:cNvSpPr txBox="1"/>
          <p:nvPr/>
        </p:nvSpPr>
        <p:spPr>
          <a:xfrm>
            <a:off x="9201154" y="4199926"/>
            <a:ext cx="4717176" cy="5307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pull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robe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short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t-shirt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veste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bleu,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bleue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brun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brune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173905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30863" y="1457109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960039" y="1822136"/>
            <a:ext cx="2443208" cy="2072250"/>
          </a:xfrm>
          <a:custGeom>
            <a:avLst/>
            <a:gdLst/>
            <a:ahLst/>
            <a:cxnLst/>
            <a:rect l="l" t="t" r="r" b="b"/>
            <a:pathLst>
              <a:path w="2443208" h="2072250">
                <a:moveTo>
                  <a:pt x="0" y="0"/>
                </a:moveTo>
                <a:lnTo>
                  <a:pt x="2443208" y="0"/>
                </a:lnTo>
                <a:lnTo>
                  <a:pt x="2443208" y="2072250"/>
                </a:lnTo>
                <a:lnTo>
                  <a:pt x="0" y="2072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481095" y="1535465"/>
            <a:ext cx="3379135" cy="2964713"/>
          </a:xfrm>
          <a:custGeom>
            <a:avLst/>
            <a:gdLst/>
            <a:ahLst/>
            <a:cxnLst/>
            <a:rect l="l" t="t" r="r" b="b"/>
            <a:pathLst>
              <a:path w="3379135" h="2964713">
                <a:moveTo>
                  <a:pt x="0" y="0"/>
                </a:moveTo>
                <a:lnTo>
                  <a:pt x="3379135" y="0"/>
                </a:lnTo>
                <a:lnTo>
                  <a:pt x="3379135" y="2964713"/>
                </a:lnTo>
                <a:lnTo>
                  <a:pt x="0" y="296471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311432" y="4905874"/>
            <a:ext cx="3366126" cy="3431579"/>
          </a:xfrm>
          <a:custGeom>
            <a:avLst/>
            <a:gdLst/>
            <a:ahLst/>
            <a:cxnLst/>
            <a:rect l="l" t="t" r="r" b="b"/>
            <a:pathLst>
              <a:path w="3366126" h="3431579">
                <a:moveTo>
                  <a:pt x="0" y="0"/>
                </a:moveTo>
                <a:lnTo>
                  <a:pt x="3366126" y="0"/>
                </a:lnTo>
                <a:lnTo>
                  <a:pt x="3366126" y="3431579"/>
                </a:lnTo>
                <a:lnTo>
                  <a:pt x="0" y="343157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950286" y="3704441"/>
            <a:ext cx="2387427" cy="3107996"/>
          </a:xfrm>
          <a:custGeom>
            <a:avLst/>
            <a:gdLst/>
            <a:ahLst/>
            <a:cxnLst/>
            <a:rect l="l" t="t" r="r" b="b"/>
            <a:pathLst>
              <a:path w="2387427" h="3107996">
                <a:moveTo>
                  <a:pt x="0" y="0"/>
                </a:moveTo>
                <a:lnTo>
                  <a:pt x="2387428" y="0"/>
                </a:lnTo>
                <a:lnTo>
                  <a:pt x="2387428" y="3107996"/>
                </a:lnTo>
                <a:lnTo>
                  <a:pt x="0" y="310799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1165809" y="5184002"/>
            <a:ext cx="3303002" cy="3256871"/>
          </a:xfrm>
          <a:custGeom>
            <a:avLst/>
            <a:gdLst/>
            <a:ahLst/>
            <a:cxnLst/>
            <a:rect l="l" t="t" r="r" b="b"/>
            <a:pathLst>
              <a:path w="3303002" h="3256871">
                <a:moveTo>
                  <a:pt x="0" y="0"/>
                </a:moveTo>
                <a:lnTo>
                  <a:pt x="3303002" y="0"/>
                </a:lnTo>
                <a:lnTo>
                  <a:pt x="3303002" y="3256870"/>
                </a:lnTo>
                <a:lnTo>
                  <a:pt x="0" y="325687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7812601" y="6193681"/>
            <a:ext cx="2276532" cy="3596890"/>
          </a:xfrm>
          <a:custGeom>
            <a:avLst/>
            <a:gdLst/>
            <a:ahLst/>
            <a:cxnLst/>
            <a:rect l="l" t="t" r="r" b="b"/>
            <a:pathLst>
              <a:path w="2276532" h="3596890">
                <a:moveTo>
                  <a:pt x="0" y="0"/>
                </a:moveTo>
                <a:lnTo>
                  <a:pt x="2276531" y="0"/>
                </a:lnTo>
                <a:lnTo>
                  <a:pt x="2276531" y="3596890"/>
                </a:lnTo>
                <a:lnTo>
                  <a:pt x="0" y="3596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0307302" y="4601653"/>
            <a:ext cx="6326474" cy="4454650"/>
          </a:xfrm>
          <a:custGeom>
            <a:avLst/>
            <a:gdLst/>
            <a:ahLst/>
            <a:cxnLst/>
            <a:rect l="l" t="t" r="r" b="b"/>
            <a:pathLst>
              <a:path w="6326474" h="4454650">
                <a:moveTo>
                  <a:pt x="0" y="0"/>
                </a:moveTo>
                <a:lnTo>
                  <a:pt x="6326474" y="0"/>
                </a:lnTo>
                <a:lnTo>
                  <a:pt x="6326474" y="4454651"/>
                </a:lnTo>
                <a:lnTo>
                  <a:pt x="0" y="44546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486447" y="5528758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jaune, jaune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mauve, mauve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orange, orange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rose, rose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rouge, rouge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vert, verte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72585" y="5528758"/>
            <a:ext cx="258011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geel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paars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oranje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roze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rood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groen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4254134" y="1535465"/>
            <a:ext cx="9664826" cy="6805279"/>
          </a:xfrm>
          <a:custGeom>
            <a:avLst/>
            <a:gdLst/>
            <a:ahLst/>
            <a:cxnLst/>
            <a:rect l="l" t="t" r="r" b="b"/>
            <a:pathLst>
              <a:path w="9664826" h="6805279">
                <a:moveTo>
                  <a:pt x="0" y="0"/>
                </a:moveTo>
                <a:lnTo>
                  <a:pt x="9664826" y="0"/>
                </a:lnTo>
                <a:lnTo>
                  <a:pt x="9664826" y="6805279"/>
                </a:lnTo>
                <a:lnTo>
                  <a:pt x="0" y="680527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6018" y="56646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63221" y="5762677"/>
            <a:ext cx="8127662" cy="2271376"/>
            <a:chOff x="0" y="0"/>
            <a:chExt cx="2553803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714340"/>
            </a:xfrm>
            <a:custGeom>
              <a:avLst/>
              <a:gdLst/>
              <a:ahLst/>
              <a:cxnLst/>
              <a:rect l="l" t="t" r="r" b="b"/>
              <a:pathLst>
                <a:path w="2530943" h="714340">
                  <a:moveTo>
                    <a:pt x="253094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741010"/>
            </a:xfrm>
            <a:custGeom>
              <a:avLst/>
              <a:gdLst/>
              <a:ahLst/>
              <a:cxnLst/>
              <a:rect l="l" t="t" r="r" b="b"/>
              <a:pathLst>
                <a:path w="2560153" h="741010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73857"/>
                    <a:pt x="2532213" y="87629"/>
                    <a:pt x="2534753" y="100909"/>
                  </a:cubicBezTo>
                  <a:cubicBezTo>
                    <a:pt x="2534753" y="120092"/>
                    <a:pt x="2547453" y="498336"/>
                    <a:pt x="2553803" y="517518"/>
                  </a:cubicBezTo>
                  <a:cubicBezTo>
                    <a:pt x="2560153" y="546538"/>
                    <a:pt x="2556343" y="576050"/>
                    <a:pt x="2556343" y="605070"/>
                  </a:cubicBezTo>
                  <a:cubicBezTo>
                    <a:pt x="2556343" y="630647"/>
                    <a:pt x="2557613" y="654257"/>
                    <a:pt x="2558883" y="680050"/>
                  </a:cubicBezTo>
                  <a:cubicBezTo>
                    <a:pt x="2558883" y="701640"/>
                    <a:pt x="2558883" y="715610"/>
                    <a:pt x="2558883" y="739740"/>
                  </a:cubicBezTo>
                  <a:cubicBezTo>
                    <a:pt x="2536023" y="739740"/>
                    <a:pt x="2515703" y="741010"/>
                    <a:pt x="2492640" y="739740"/>
                  </a:cubicBezTo>
                  <a:cubicBezTo>
                    <a:pt x="2366498" y="734660"/>
                    <a:pt x="2238414" y="741010"/>
                    <a:pt x="2112272" y="735930"/>
                  </a:cubicBezTo>
                  <a:cubicBezTo>
                    <a:pt x="2036586" y="732120"/>
                    <a:pt x="1962842" y="734660"/>
                    <a:pt x="1887156" y="732120"/>
                  </a:cubicBezTo>
                  <a:cubicBezTo>
                    <a:pt x="1852224" y="730850"/>
                    <a:pt x="1817293" y="729580"/>
                    <a:pt x="1782361" y="728310"/>
                  </a:cubicBezTo>
                  <a:cubicBezTo>
                    <a:pt x="1761013" y="728310"/>
                    <a:pt x="1741607" y="729580"/>
                    <a:pt x="1720260" y="729580"/>
                  </a:cubicBezTo>
                  <a:cubicBezTo>
                    <a:pt x="1665921" y="728310"/>
                    <a:pt x="1516491" y="729580"/>
                    <a:pt x="1462153" y="728310"/>
                  </a:cubicBezTo>
                  <a:cubicBezTo>
                    <a:pt x="1423340" y="727040"/>
                    <a:pt x="647078" y="735930"/>
                    <a:pt x="608265" y="734660"/>
                  </a:cubicBezTo>
                  <a:cubicBezTo>
                    <a:pt x="598562" y="734660"/>
                    <a:pt x="586918" y="735930"/>
                    <a:pt x="577214" y="735930"/>
                  </a:cubicBezTo>
                  <a:cubicBezTo>
                    <a:pt x="553927" y="735930"/>
                    <a:pt x="532579" y="737200"/>
                    <a:pt x="509292" y="737200"/>
                  </a:cubicBezTo>
                  <a:cubicBezTo>
                    <a:pt x="451072" y="737200"/>
                    <a:pt x="394793" y="735930"/>
                    <a:pt x="336573" y="734660"/>
                  </a:cubicBezTo>
                  <a:cubicBezTo>
                    <a:pt x="301642" y="733390"/>
                    <a:pt x="266710" y="732120"/>
                    <a:pt x="233719" y="730850"/>
                  </a:cubicBezTo>
                  <a:cubicBezTo>
                    <a:pt x="171618" y="729580"/>
                    <a:pt x="109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723230"/>
                  </a:moveTo>
                  <a:cubicBezTo>
                    <a:pt x="2537293" y="706720"/>
                    <a:pt x="2538563" y="694020"/>
                    <a:pt x="2538563" y="681320"/>
                  </a:cubicBezTo>
                  <a:cubicBezTo>
                    <a:pt x="2537293" y="651797"/>
                    <a:pt x="2536023" y="625728"/>
                    <a:pt x="2536023" y="597692"/>
                  </a:cubicBezTo>
                  <a:cubicBezTo>
                    <a:pt x="2536023" y="584904"/>
                    <a:pt x="2538563" y="572115"/>
                    <a:pt x="2537293" y="559327"/>
                  </a:cubicBezTo>
                  <a:cubicBezTo>
                    <a:pt x="2537293" y="547522"/>
                    <a:pt x="2536023" y="535225"/>
                    <a:pt x="2534753" y="523421"/>
                  </a:cubicBezTo>
                  <a:cubicBezTo>
                    <a:pt x="2529673" y="505222"/>
                    <a:pt x="2518243" y="128454"/>
                    <a:pt x="2518243" y="110255"/>
                  </a:cubicBezTo>
                  <a:cubicBezTo>
                    <a:pt x="2515703" y="95007"/>
                    <a:pt x="2513163" y="79267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4882" y="705450"/>
                    <a:pt x="92051" y="706720"/>
                    <a:pt x="117279" y="706720"/>
                  </a:cubicBezTo>
                  <a:cubicBezTo>
                    <a:pt x="154152" y="706720"/>
                    <a:pt x="192965" y="704180"/>
                    <a:pt x="229837" y="706720"/>
                  </a:cubicBezTo>
                  <a:cubicBezTo>
                    <a:pt x="289998" y="710530"/>
                    <a:pt x="350158" y="713070"/>
                    <a:pt x="410318" y="711800"/>
                  </a:cubicBezTo>
                  <a:cubicBezTo>
                    <a:pt x="449131" y="710530"/>
                    <a:pt x="486004" y="713070"/>
                    <a:pt x="524817" y="713070"/>
                  </a:cubicBezTo>
                  <a:cubicBezTo>
                    <a:pt x="581096" y="713070"/>
                    <a:pt x="637375" y="711800"/>
                    <a:pt x="693654" y="713070"/>
                  </a:cubicBezTo>
                  <a:cubicBezTo>
                    <a:pt x="777102" y="714340"/>
                    <a:pt x="1693091" y="704180"/>
                    <a:pt x="1778479" y="706720"/>
                  </a:cubicBezTo>
                  <a:cubicBezTo>
                    <a:pt x="1815352" y="707990"/>
                    <a:pt x="1852224" y="709260"/>
                    <a:pt x="1887156" y="709260"/>
                  </a:cubicBezTo>
                  <a:cubicBezTo>
                    <a:pt x="1951198" y="711800"/>
                    <a:pt x="2013299" y="707990"/>
                    <a:pt x="2077340" y="711800"/>
                  </a:cubicBezTo>
                  <a:cubicBezTo>
                    <a:pt x="2129738" y="714340"/>
                    <a:pt x="2182135" y="714340"/>
                    <a:pt x="2234533" y="716880"/>
                  </a:cubicBezTo>
                  <a:cubicBezTo>
                    <a:pt x="2312159" y="720690"/>
                    <a:pt x="2389785" y="723230"/>
                    <a:pt x="2467412" y="724500"/>
                  </a:cubicBezTo>
                  <a:cubicBezTo>
                    <a:pt x="2496521" y="724500"/>
                    <a:pt x="2515703" y="723230"/>
                    <a:pt x="2536023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589651" y="-311759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2" y="0"/>
                </a:lnTo>
                <a:lnTo>
                  <a:pt x="3323512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733293" y="6123103"/>
            <a:ext cx="7957590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err="1">
                <a:solidFill>
                  <a:srgbClr val="000000"/>
                </a:solidFill>
                <a:latin typeface="Lulu Font TH"/>
              </a:rPr>
              <a:t>Quel</a:t>
            </a:r>
            <a:r>
              <a:rPr lang="en-US" sz="7649">
                <a:solidFill>
                  <a:srgbClr val="000000"/>
                </a:solidFill>
                <a:latin typeface="Lulu Font TH"/>
              </a:rPr>
              <a:t>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3030" y="6290502"/>
            <a:ext cx="5777322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dirty="0">
                <a:solidFill>
                  <a:srgbClr val="000000"/>
                </a:solidFill>
                <a:latin typeface="Lulu Font TH"/>
              </a:rPr>
              <a:t>Le </a:t>
            </a:r>
            <a:r>
              <a:rPr lang="en-US" sz="7649" dirty="0" err="1">
                <a:solidFill>
                  <a:srgbClr val="000000"/>
                </a:solidFill>
                <a:latin typeface="Lulu Font TH"/>
              </a:rPr>
              <a:t>calendrier</a:t>
            </a:r>
            <a:r>
              <a:rPr lang="en-US" sz="7649" dirty="0">
                <a:solidFill>
                  <a:srgbClr val="000000"/>
                </a:solidFill>
                <a:latin typeface="Lulu Font TH"/>
              </a:rPr>
              <a:t>!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21552" y="5330541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72400" y="339090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3" name="TextBox 32">
            <a:extLst>
              <a:ext uri="{FF2B5EF4-FFF2-40B4-BE49-F238E27FC236}">
                <a16:creationId xmlns:a16="http://schemas.microsoft.com/office/drawing/2014/main" id="{30611684-ADAE-4B6A-4792-2206E977F3E0}"/>
              </a:ext>
            </a:extLst>
          </p:cNvPr>
          <p:cNvSpPr txBox="1"/>
          <p:nvPr/>
        </p:nvSpPr>
        <p:spPr>
          <a:xfrm>
            <a:off x="4219121" y="4199926"/>
            <a:ext cx="4686139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baskets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bottes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chaussures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chemise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jean 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jupe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4AAD"/>
                </a:solidFill>
                <a:latin typeface="Now"/>
              </a:rPr>
              <a:t>un </a:t>
            </a:r>
            <a:r>
              <a:rPr lang="en-US" sz="3696" err="1">
                <a:solidFill>
                  <a:srgbClr val="004AAD"/>
                </a:solidFill>
                <a:latin typeface="Now"/>
              </a:rPr>
              <a:t>pantalon</a:t>
            </a:r>
            <a:endParaRPr lang="en-US" sz="3696">
              <a:solidFill>
                <a:srgbClr val="004AAD"/>
              </a:solidFill>
              <a:latin typeface="Now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43CB3FE6-E2E3-C41D-B1E2-50D1C1143E1B}"/>
              </a:ext>
            </a:extLst>
          </p:cNvPr>
          <p:cNvSpPr txBox="1"/>
          <p:nvPr/>
        </p:nvSpPr>
        <p:spPr>
          <a:xfrm>
            <a:off x="8129752" y="4152035"/>
            <a:ext cx="4717176" cy="5307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pull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robe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short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t-shirt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veste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bleu,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bleue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brun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brune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E9BC359-42C3-0AAF-96C7-3E24AB23CAA8}"/>
              </a:ext>
            </a:extLst>
          </p:cNvPr>
          <p:cNvSpPr txBox="1"/>
          <p:nvPr/>
        </p:nvSpPr>
        <p:spPr>
          <a:xfrm>
            <a:off x="11189169" y="4324103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jaune, jaune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mauve, mauve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orange, orange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rose, rose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rouge, rouge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vert,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verte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342159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2988" y="5609477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40191" y="5715756"/>
            <a:ext cx="8127662" cy="2271376"/>
            <a:chOff x="0" y="0"/>
            <a:chExt cx="2553803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714340"/>
            </a:xfrm>
            <a:custGeom>
              <a:avLst/>
              <a:gdLst/>
              <a:ahLst/>
              <a:cxnLst/>
              <a:rect l="l" t="t" r="r" b="b"/>
              <a:pathLst>
                <a:path w="2530943" h="714340">
                  <a:moveTo>
                    <a:pt x="253094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741010"/>
            </a:xfrm>
            <a:custGeom>
              <a:avLst/>
              <a:gdLst/>
              <a:ahLst/>
              <a:cxnLst/>
              <a:rect l="l" t="t" r="r" b="b"/>
              <a:pathLst>
                <a:path w="2560153" h="741010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73857"/>
                    <a:pt x="2532213" y="87629"/>
                    <a:pt x="2534753" y="100909"/>
                  </a:cubicBezTo>
                  <a:cubicBezTo>
                    <a:pt x="2534753" y="120092"/>
                    <a:pt x="2547453" y="498336"/>
                    <a:pt x="2553803" y="517518"/>
                  </a:cubicBezTo>
                  <a:cubicBezTo>
                    <a:pt x="2560153" y="546538"/>
                    <a:pt x="2556343" y="576050"/>
                    <a:pt x="2556343" y="605070"/>
                  </a:cubicBezTo>
                  <a:cubicBezTo>
                    <a:pt x="2556343" y="630647"/>
                    <a:pt x="2557613" y="654257"/>
                    <a:pt x="2558883" y="680050"/>
                  </a:cubicBezTo>
                  <a:cubicBezTo>
                    <a:pt x="2558883" y="701640"/>
                    <a:pt x="2558883" y="715610"/>
                    <a:pt x="2558883" y="739740"/>
                  </a:cubicBezTo>
                  <a:cubicBezTo>
                    <a:pt x="2536023" y="739740"/>
                    <a:pt x="2515703" y="741010"/>
                    <a:pt x="2492640" y="739740"/>
                  </a:cubicBezTo>
                  <a:cubicBezTo>
                    <a:pt x="2366498" y="734660"/>
                    <a:pt x="2238414" y="741010"/>
                    <a:pt x="2112272" y="735930"/>
                  </a:cubicBezTo>
                  <a:cubicBezTo>
                    <a:pt x="2036586" y="732120"/>
                    <a:pt x="1962842" y="734660"/>
                    <a:pt x="1887156" y="732120"/>
                  </a:cubicBezTo>
                  <a:cubicBezTo>
                    <a:pt x="1852224" y="730850"/>
                    <a:pt x="1817293" y="729580"/>
                    <a:pt x="1782361" y="728310"/>
                  </a:cubicBezTo>
                  <a:cubicBezTo>
                    <a:pt x="1761013" y="728310"/>
                    <a:pt x="1741607" y="729580"/>
                    <a:pt x="1720260" y="729580"/>
                  </a:cubicBezTo>
                  <a:cubicBezTo>
                    <a:pt x="1665921" y="728310"/>
                    <a:pt x="1516491" y="729580"/>
                    <a:pt x="1462153" y="728310"/>
                  </a:cubicBezTo>
                  <a:cubicBezTo>
                    <a:pt x="1423340" y="727040"/>
                    <a:pt x="647078" y="735930"/>
                    <a:pt x="608265" y="734660"/>
                  </a:cubicBezTo>
                  <a:cubicBezTo>
                    <a:pt x="598562" y="734660"/>
                    <a:pt x="586918" y="735930"/>
                    <a:pt x="577214" y="735930"/>
                  </a:cubicBezTo>
                  <a:cubicBezTo>
                    <a:pt x="553927" y="735930"/>
                    <a:pt x="532579" y="737200"/>
                    <a:pt x="509292" y="737200"/>
                  </a:cubicBezTo>
                  <a:cubicBezTo>
                    <a:pt x="451072" y="737200"/>
                    <a:pt x="394793" y="735930"/>
                    <a:pt x="336573" y="734660"/>
                  </a:cubicBezTo>
                  <a:cubicBezTo>
                    <a:pt x="301642" y="733390"/>
                    <a:pt x="266710" y="732120"/>
                    <a:pt x="233719" y="730850"/>
                  </a:cubicBezTo>
                  <a:cubicBezTo>
                    <a:pt x="171618" y="729580"/>
                    <a:pt x="109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723230"/>
                  </a:moveTo>
                  <a:cubicBezTo>
                    <a:pt x="2537293" y="706720"/>
                    <a:pt x="2538563" y="694020"/>
                    <a:pt x="2538563" y="681320"/>
                  </a:cubicBezTo>
                  <a:cubicBezTo>
                    <a:pt x="2537293" y="651797"/>
                    <a:pt x="2536023" y="625728"/>
                    <a:pt x="2536023" y="597692"/>
                  </a:cubicBezTo>
                  <a:cubicBezTo>
                    <a:pt x="2536023" y="584904"/>
                    <a:pt x="2538563" y="572115"/>
                    <a:pt x="2537293" y="559327"/>
                  </a:cubicBezTo>
                  <a:cubicBezTo>
                    <a:pt x="2537293" y="547522"/>
                    <a:pt x="2536023" y="535225"/>
                    <a:pt x="2534753" y="523421"/>
                  </a:cubicBezTo>
                  <a:cubicBezTo>
                    <a:pt x="2529673" y="505222"/>
                    <a:pt x="2518243" y="128454"/>
                    <a:pt x="2518243" y="110255"/>
                  </a:cubicBezTo>
                  <a:cubicBezTo>
                    <a:pt x="2515703" y="95007"/>
                    <a:pt x="2513163" y="79267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4882" y="705450"/>
                    <a:pt x="92051" y="706720"/>
                    <a:pt x="117279" y="706720"/>
                  </a:cubicBezTo>
                  <a:cubicBezTo>
                    <a:pt x="154152" y="706720"/>
                    <a:pt x="192965" y="704180"/>
                    <a:pt x="229837" y="706720"/>
                  </a:cubicBezTo>
                  <a:cubicBezTo>
                    <a:pt x="289998" y="710530"/>
                    <a:pt x="350158" y="713070"/>
                    <a:pt x="410318" y="711800"/>
                  </a:cubicBezTo>
                  <a:cubicBezTo>
                    <a:pt x="449131" y="710530"/>
                    <a:pt x="486004" y="713070"/>
                    <a:pt x="524817" y="713070"/>
                  </a:cubicBezTo>
                  <a:cubicBezTo>
                    <a:pt x="581096" y="713070"/>
                    <a:pt x="637375" y="711800"/>
                    <a:pt x="693654" y="713070"/>
                  </a:cubicBezTo>
                  <a:cubicBezTo>
                    <a:pt x="777102" y="714340"/>
                    <a:pt x="1693091" y="704180"/>
                    <a:pt x="1778479" y="706720"/>
                  </a:cubicBezTo>
                  <a:cubicBezTo>
                    <a:pt x="1815352" y="707990"/>
                    <a:pt x="1852224" y="709260"/>
                    <a:pt x="1887156" y="709260"/>
                  </a:cubicBezTo>
                  <a:cubicBezTo>
                    <a:pt x="1951198" y="711800"/>
                    <a:pt x="2013299" y="707990"/>
                    <a:pt x="2077340" y="711800"/>
                  </a:cubicBezTo>
                  <a:cubicBezTo>
                    <a:pt x="2129738" y="714340"/>
                    <a:pt x="2182135" y="714340"/>
                    <a:pt x="2234533" y="716880"/>
                  </a:cubicBezTo>
                  <a:cubicBezTo>
                    <a:pt x="2312159" y="720690"/>
                    <a:pt x="2389785" y="723230"/>
                    <a:pt x="2467412" y="724500"/>
                  </a:cubicBezTo>
                  <a:cubicBezTo>
                    <a:pt x="2496521" y="724500"/>
                    <a:pt x="2515703" y="723230"/>
                    <a:pt x="2536023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589651" y="-311759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2" y="0"/>
                </a:lnTo>
                <a:lnTo>
                  <a:pt x="3323512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594311" y="6123103"/>
            <a:ext cx="7933887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708"/>
              </a:lnSpc>
              <a:spcBef>
                <a:spcPct val="0"/>
              </a:spcBef>
            </a:pPr>
            <a:r>
              <a:rPr lang="en-US" sz="7649" err="1">
                <a:solidFill>
                  <a:srgbClr val="000000"/>
                </a:solidFill>
                <a:latin typeface="Lulu Font TH"/>
              </a:rPr>
              <a:t>Quel</a:t>
            </a:r>
            <a:r>
              <a:rPr lang="en-US" sz="7649">
                <a:solidFill>
                  <a:srgbClr val="000000"/>
                </a:solidFill>
                <a:latin typeface="Lulu Font TH"/>
              </a:rPr>
              <a:t>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66658" y="6290502"/>
            <a:ext cx="5763693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dirty="0">
                <a:solidFill>
                  <a:srgbClr val="000000"/>
                </a:solidFill>
                <a:latin typeface="Lulu Font TH"/>
              </a:rPr>
              <a:t>Le </a:t>
            </a:r>
            <a:r>
              <a:rPr lang="en-US" sz="7649" dirty="0" err="1">
                <a:solidFill>
                  <a:srgbClr val="000000"/>
                </a:solidFill>
                <a:latin typeface="Lulu Font TH"/>
              </a:rPr>
              <a:t>calendrier</a:t>
            </a:r>
            <a:r>
              <a:rPr lang="en-US" sz="7649" dirty="0">
                <a:solidFill>
                  <a:srgbClr val="000000"/>
                </a:solidFill>
                <a:latin typeface="Lulu Font TH"/>
              </a:rPr>
              <a:t>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25799" y="15354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5405540" y="2511144"/>
            <a:ext cx="7476921" cy="5264713"/>
          </a:xfrm>
          <a:custGeom>
            <a:avLst/>
            <a:gdLst/>
            <a:ahLst/>
            <a:cxnLst/>
            <a:rect l="l" t="t" r="r" b="b"/>
            <a:pathLst>
              <a:path w="7476921" h="5264713">
                <a:moveTo>
                  <a:pt x="0" y="0"/>
                </a:moveTo>
                <a:lnTo>
                  <a:pt x="7476920" y="0"/>
                </a:lnTo>
                <a:lnTo>
                  <a:pt x="7476920" y="5264712"/>
                </a:lnTo>
                <a:lnTo>
                  <a:pt x="0" y="526471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8034424" y="5693891"/>
            <a:ext cx="2406785" cy="3802688"/>
          </a:xfrm>
          <a:custGeom>
            <a:avLst/>
            <a:gdLst/>
            <a:ahLst/>
            <a:cxnLst/>
            <a:rect l="l" t="t" r="r" b="b"/>
            <a:pathLst>
              <a:path w="2406785" h="3802688">
                <a:moveTo>
                  <a:pt x="0" y="0"/>
                </a:moveTo>
                <a:lnTo>
                  <a:pt x="2406785" y="0"/>
                </a:lnTo>
                <a:lnTo>
                  <a:pt x="2406785" y="3802688"/>
                </a:lnTo>
                <a:lnTo>
                  <a:pt x="0" y="3802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3816141" y="7434332"/>
            <a:ext cx="3561716" cy="2662145"/>
          </a:xfrm>
          <a:custGeom>
            <a:avLst/>
            <a:gdLst/>
            <a:ahLst/>
            <a:cxnLst/>
            <a:rect l="l" t="t" r="r" b="b"/>
            <a:pathLst>
              <a:path w="3561716" h="2662145">
                <a:moveTo>
                  <a:pt x="0" y="0"/>
                </a:moveTo>
                <a:lnTo>
                  <a:pt x="3561717" y="0"/>
                </a:lnTo>
                <a:lnTo>
                  <a:pt x="3561717" y="2662145"/>
                </a:lnTo>
                <a:lnTo>
                  <a:pt x="0" y="2662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239232" y="4431443"/>
            <a:ext cx="3231307" cy="2524896"/>
          </a:xfrm>
          <a:custGeom>
            <a:avLst/>
            <a:gdLst/>
            <a:ahLst/>
            <a:cxnLst/>
            <a:rect l="l" t="t" r="r" b="b"/>
            <a:pathLst>
              <a:path w="3231307" h="2524896">
                <a:moveTo>
                  <a:pt x="0" y="0"/>
                </a:moveTo>
                <a:lnTo>
                  <a:pt x="3231307" y="0"/>
                </a:lnTo>
                <a:lnTo>
                  <a:pt x="3231307" y="2524896"/>
                </a:lnTo>
                <a:lnTo>
                  <a:pt x="0" y="2524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684798" y="5284402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avoir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j’ai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aussi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ce, cette, ces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chercher,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je cherche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une fille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21178" y="5284402"/>
            <a:ext cx="3272020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hebben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ik heb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ook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deze, die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zoeken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ik zoek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meisje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816141" y="5086051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 ook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987280" y="6612755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hebben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715260" y="7251651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ik heb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364067" y="8698729"/>
            <a:ext cx="3272020" cy="6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 dirty="0" err="1">
                <a:solidFill>
                  <a:srgbClr val="000000"/>
                </a:solidFill>
                <a:latin typeface="Now"/>
              </a:rPr>
              <a:t>Deze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, die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560106" y="5596694"/>
            <a:ext cx="3561716" cy="2662145"/>
          </a:xfrm>
          <a:custGeom>
            <a:avLst/>
            <a:gdLst/>
            <a:ahLst/>
            <a:cxnLst/>
            <a:rect l="l" t="t" r="r" b="b"/>
            <a:pathLst>
              <a:path w="3561716" h="2662145">
                <a:moveTo>
                  <a:pt x="0" y="0"/>
                </a:moveTo>
                <a:lnTo>
                  <a:pt x="3561717" y="0"/>
                </a:lnTo>
                <a:lnTo>
                  <a:pt x="3561717" y="2662146"/>
                </a:lnTo>
                <a:lnTo>
                  <a:pt x="0" y="266214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300912" y="1609670"/>
            <a:ext cx="3231307" cy="2524896"/>
          </a:xfrm>
          <a:custGeom>
            <a:avLst/>
            <a:gdLst/>
            <a:ahLst/>
            <a:cxnLst/>
            <a:rect l="l" t="t" r="r" b="b"/>
            <a:pathLst>
              <a:path w="3231307" h="2524896">
                <a:moveTo>
                  <a:pt x="0" y="0"/>
                </a:moveTo>
                <a:lnTo>
                  <a:pt x="3231306" y="0"/>
                </a:lnTo>
                <a:lnTo>
                  <a:pt x="3231306" y="2524895"/>
                </a:lnTo>
                <a:lnTo>
                  <a:pt x="0" y="252489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740160" y="2805443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 ook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13259" y="3212024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hebben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39280" y="4971043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ik heb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21658" y="7340069"/>
            <a:ext cx="3272020" cy="6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 dirty="0" err="1">
                <a:solidFill>
                  <a:srgbClr val="000000"/>
                </a:solidFill>
                <a:latin typeface="Now"/>
              </a:rPr>
              <a:t>Deze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, die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4022" y="5541151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346348" y="5732058"/>
            <a:ext cx="8127662" cy="2271376"/>
            <a:chOff x="0" y="0"/>
            <a:chExt cx="2553803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714340"/>
            </a:xfrm>
            <a:custGeom>
              <a:avLst/>
              <a:gdLst/>
              <a:ahLst/>
              <a:cxnLst/>
              <a:rect l="l" t="t" r="r" b="b"/>
              <a:pathLst>
                <a:path w="2530943" h="714340">
                  <a:moveTo>
                    <a:pt x="253094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741010"/>
            </a:xfrm>
            <a:custGeom>
              <a:avLst/>
              <a:gdLst/>
              <a:ahLst/>
              <a:cxnLst/>
              <a:rect l="l" t="t" r="r" b="b"/>
              <a:pathLst>
                <a:path w="2560153" h="741010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73857"/>
                    <a:pt x="2532213" y="87629"/>
                    <a:pt x="2534753" y="100909"/>
                  </a:cubicBezTo>
                  <a:cubicBezTo>
                    <a:pt x="2534753" y="120092"/>
                    <a:pt x="2547453" y="498336"/>
                    <a:pt x="2553803" y="517518"/>
                  </a:cubicBezTo>
                  <a:cubicBezTo>
                    <a:pt x="2560153" y="546538"/>
                    <a:pt x="2556343" y="576050"/>
                    <a:pt x="2556343" y="605070"/>
                  </a:cubicBezTo>
                  <a:cubicBezTo>
                    <a:pt x="2556343" y="630647"/>
                    <a:pt x="2557613" y="654257"/>
                    <a:pt x="2558883" y="680050"/>
                  </a:cubicBezTo>
                  <a:cubicBezTo>
                    <a:pt x="2558883" y="701640"/>
                    <a:pt x="2558883" y="715610"/>
                    <a:pt x="2558883" y="739740"/>
                  </a:cubicBezTo>
                  <a:cubicBezTo>
                    <a:pt x="2536023" y="739740"/>
                    <a:pt x="2515703" y="741010"/>
                    <a:pt x="2492640" y="739740"/>
                  </a:cubicBezTo>
                  <a:cubicBezTo>
                    <a:pt x="2366498" y="734660"/>
                    <a:pt x="2238414" y="741010"/>
                    <a:pt x="2112272" y="735930"/>
                  </a:cubicBezTo>
                  <a:cubicBezTo>
                    <a:pt x="2036586" y="732120"/>
                    <a:pt x="1962842" y="734660"/>
                    <a:pt x="1887156" y="732120"/>
                  </a:cubicBezTo>
                  <a:cubicBezTo>
                    <a:pt x="1852224" y="730850"/>
                    <a:pt x="1817293" y="729580"/>
                    <a:pt x="1782361" y="728310"/>
                  </a:cubicBezTo>
                  <a:cubicBezTo>
                    <a:pt x="1761013" y="728310"/>
                    <a:pt x="1741607" y="729580"/>
                    <a:pt x="1720260" y="729580"/>
                  </a:cubicBezTo>
                  <a:cubicBezTo>
                    <a:pt x="1665921" y="728310"/>
                    <a:pt x="1516491" y="729580"/>
                    <a:pt x="1462153" y="728310"/>
                  </a:cubicBezTo>
                  <a:cubicBezTo>
                    <a:pt x="1423340" y="727040"/>
                    <a:pt x="647078" y="735930"/>
                    <a:pt x="608265" y="734660"/>
                  </a:cubicBezTo>
                  <a:cubicBezTo>
                    <a:pt x="598562" y="734660"/>
                    <a:pt x="586918" y="735930"/>
                    <a:pt x="577214" y="735930"/>
                  </a:cubicBezTo>
                  <a:cubicBezTo>
                    <a:pt x="553927" y="735930"/>
                    <a:pt x="532579" y="737200"/>
                    <a:pt x="509292" y="737200"/>
                  </a:cubicBezTo>
                  <a:cubicBezTo>
                    <a:pt x="451072" y="737200"/>
                    <a:pt x="394793" y="735930"/>
                    <a:pt x="336573" y="734660"/>
                  </a:cubicBezTo>
                  <a:cubicBezTo>
                    <a:pt x="301642" y="733390"/>
                    <a:pt x="266710" y="732120"/>
                    <a:pt x="233719" y="730850"/>
                  </a:cubicBezTo>
                  <a:cubicBezTo>
                    <a:pt x="171618" y="729580"/>
                    <a:pt x="109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723230"/>
                  </a:moveTo>
                  <a:cubicBezTo>
                    <a:pt x="2537293" y="706720"/>
                    <a:pt x="2538563" y="694020"/>
                    <a:pt x="2538563" y="681320"/>
                  </a:cubicBezTo>
                  <a:cubicBezTo>
                    <a:pt x="2537293" y="651797"/>
                    <a:pt x="2536023" y="625728"/>
                    <a:pt x="2536023" y="597692"/>
                  </a:cubicBezTo>
                  <a:cubicBezTo>
                    <a:pt x="2536023" y="584904"/>
                    <a:pt x="2538563" y="572115"/>
                    <a:pt x="2537293" y="559327"/>
                  </a:cubicBezTo>
                  <a:cubicBezTo>
                    <a:pt x="2537293" y="547522"/>
                    <a:pt x="2536023" y="535225"/>
                    <a:pt x="2534753" y="523421"/>
                  </a:cubicBezTo>
                  <a:cubicBezTo>
                    <a:pt x="2529673" y="505222"/>
                    <a:pt x="2518243" y="128454"/>
                    <a:pt x="2518243" y="110255"/>
                  </a:cubicBezTo>
                  <a:cubicBezTo>
                    <a:pt x="2515703" y="95007"/>
                    <a:pt x="2513163" y="79267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4882" y="705450"/>
                    <a:pt x="92051" y="706720"/>
                    <a:pt x="117279" y="706720"/>
                  </a:cubicBezTo>
                  <a:cubicBezTo>
                    <a:pt x="154152" y="706720"/>
                    <a:pt x="192965" y="704180"/>
                    <a:pt x="229837" y="706720"/>
                  </a:cubicBezTo>
                  <a:cubicBezTo>
                    <a:pt x="289998" y="710530"/>
                    <a:pt x="350158" y="713070"/>
                    <a:pt x="410318" y="711800"/>
                  </a:cubicBezTo>
                  <a:cubicBezTo>
                    <a:pt x="449131" y="710530"/>
                    <a:pt x="486004" y="713070"/>
                    <a:pt x="524817" y="713070"/>
                  </a:cubicBezTo>
                  <a:cubicBezTo>
                    <a:pt x="581096" y="713070"/>
                    <a:pt x="637375" y="711800"/>
                    <a:pt x="693654" y="713070"/>
                  </a:cubicBezTo>
                  <a:cubicBezTo>
                    <a:pt x="777102" y="714340"/>
                    <a:pt x="1693091" y="704180"/>
                    <a:pt x="1778479" y="706720"/>
                  </a:cubicBezTo>
                  <a:cubicBezTo>
                    <a:pt x="1815352" y="707990"/>
                    <a:pt x="1852224" y="709260"/>
                    <a:pt x="1887156" y="709260"/>
                  </a:cubicBezTo>
                  <a:cubicBezTo>
                    <a:pt x="1951198" y="711800"/>
                    <a:pt x="2013299" y="707990"/>
                    <a:pt x="2077340" y="711800"/>
                  </a:cubicBezTo>
                  <a:cubicBezTo>
                    <a:pt x="2129738" y="714340"/>
                    <a:pt x="2182135" y="714340"/>
                    <a:pt x="2234533" y="716880"/>
                  </a:cubicBezTo>
                  <a:cubicBezTo>
                    <a:pt x="2312159" y="720690"/>
                    <a:pt x="2389785" y="723230"/>
                    <a:pt x="2467412" y="724500"/>
                  </a:cubicBezTo>
                  <a:cubicBezTo>
                    <a:pt x="2496521" y="724500"/>
                    <a:pt x="2515703" y="723230"/>
                    <a:pt x="2536023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589651" y="-311759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2" y="0"/>
                </a:lnTo>
                <a:lnTo>
                  <a:pt x="3323512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451035" y="6123103"/>
            <a:ext cx="8077164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err="1">
                <a:solidFill>
                  <a:srgbClr val="000000"/>
                </a:solidFill>
                <a:latin typeface="Lulu Font TH"/>
              </a:rPr>
              <a:t>Quel</a:t>
            </a:r>
            <a:r>
              <a:rPr lang="en-US" sz="7649">
                <a:solidFill>
                  <a:srgbClr val="000000"/>
                </a:solidFill>
                <a:latin typeface="Lulu Font TH"/>
              </a:rPr>
              <a:t>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076917" y="4564016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9968" y="6290502"/>
            <a:ext cx="5740383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dirty="0">
                <a:solidFill>
                  <a:srgbClr val="000000"/>
                </a:solidFill>
                <a:latin typeface="Lulu Font TH"/>
              </a:rPr>
              <a:t>Le </a:t>
            </a:r>
            <a:r>
              <a:rPr lang="en-US" sz="7649" dirty="0" err="1">
                <a:solidFill>
                  <a:srgbClr val="000000"/>
                </a:solidFill>
                <a:latin typeface="Lulu Font TH"/>
              </a:rPr>
              <a:t>calendrier</a:t>
            </a:r>
            <a:r>
              <a:rPr lang="en-US" sz="7649" dirty="0">
                <a:solidFill>
                  <a:srgbClr val="000000"/>
                </a:solidFill>
                <a:latin typeface="Lulu Font TH"/>
              </a:rPr>
              <a:t>!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21552" y="5330541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72400" y="339090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3" name="TextBox 32">
            <a:extLst>
              <a:ext uri="{FF2B5EF4-FFF2-40B4-BE49-F238E27FC236}">
                <a16:creationId xmlns:a16="http://schemas.microsoft.com/office/drawing/2014/main" id="{30611684-ADAE-4B6A-4792-2206E977F3E0}"/>
              </a:ext>
            </a:extLst>
          </p:cNvPr>
          <p:cNvSpPr txBox="1"/>
          <p:nvPr/>
        </p:nvSpPr>
        <p:spPr>
          <a:xfrm>
            <a:off x="4219121" y="4199926"/>
            <a:ext cx="4686139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baskets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bottes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chaussures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chemise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jean 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jupe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4AAD"/>
                </a:solidFill>
                <a:latin typeface="Now"/>
              </a:rPr>
              <a:t>un </a:t>
            </a:r>
            <a:r>
              <a:rPr lang="en-US" sz="3696" err="1">
                <a:solidFill>
                  <a:srgbClr val="004AAD"/>
                </a:solidFill>
                <a:latin typeface="Now"/>
              </a:rPr>
              <a:t>pantalon</a:t>
            </a:r>
            <a:endParaRPr lang="en-US" sz="3696">
              <a:solidFill>
                <a:srgbClr val="004AAD"/>
              </a:solidFill>
              <a:latin typeface="Now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43CB3FE6-E2E3-C41D-B1E2-50D1C1143E1B}"/>
              </a:ext>
            </a:extLst>
          </p:cNvPr>
          <p:cNvSpPr txBox="1"/>
          <p:nvPr/>
        </p:nvSpPr>
        <p:spPr>
          <a:xfrm>
            <a:off x="8129752" y="4152035"/>
            <a:ext cx="4717176" cy="5307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pull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robe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short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t-shirt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veste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bleu,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bleue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brun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brune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E9BC359-42C3-0AAF-96C7-3E24AB23CAA8}"/>
              </a:ext>
            </a:extLst>
          </p:cNvPr>
          <p:cNvSpPr txBox="1"/>
          <p:nvPr/>
        </p:nvSpPr>
        <p:spPr>
          <a:xfrm>
            <a:off x="11189169" y="4324103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jaune, jaune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mauve, mauve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orange, orange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rose, rose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rouge, rouge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vert,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verte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1019091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72400" y="335559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683273" y="4279867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avoir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j’ai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aussi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ce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cette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ces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000000"/>
                </a:solidFill>
                <a:latin typeface="Now"/>
              </a:rPr>
              <a:t>chercher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je </a:t>
            </a:r>
            <a:r>
              <a:rPr lang="en-US" sz="3696" err="1">
                <a:solidFill>
                  <a:srgbClr val="000000"/>
                </a:solidFill>
                <a:latin typeface="Now"/>
              </a:rPr>
              <a:t>cherche</a:t>
            </a: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fille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068649" y="15354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840144" y="5962450"/>
            <a:ext cx="3561716" cy="2662145"/>
          </a:xfrm>
          <a:custGeom>
            <a:avLst/>
            <a:gdLst/>
            <a:ahLst/>
            <a:cxnLst/>
            <a:rect l="l" t="t" r="r" b="b"/>
            <a:pathLst>
              <a:path w="3561716" h="2662145">
                <a:moveTo>
                  <a:pt x="0" y="0"/>
                </a:moveTo>
                <a:lnTo>
                  <a:pt x="3561716" y="0"/>
                </a:lnTo>
                <a:lnTo>
                  <a:pt x="3561716" y="2662145"/>
                </a:lnTo>
                <a:lnTo>
                  <a:pt x="0" y="26621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615064" y="2154860"/>
            <a:ext cx="3231307" cy="2524896"/>
          </a:xfrm>
          <a:custGeom>
            <a:avLst/>
            <a:gdLst/>
            <a:ahLst/>
            <a:cxnLst/>
            <a:rect l="l" t="t" r="r" b="b"/>
            <a:pathLst>
              <a:path w="3231307" h="2524896">
                <a:moveTo>
                  <a:pt x="0" y="0"/>
                </a:moveTo>
                <a:lnTo>
                  <a:pt x="3231307" y="0"/>
                </a:lnTo>
                <a:lnTo>
                  <a:pt x="3231307" y="2524896"/>
                </a:lnTo>
                <a:lnTo>
                  <a:pt x="0" y="2524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947252" y="3614169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 ook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18390" y="5140873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hebben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46371" y="5779769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ik heb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95177" y="7226848"/>
            <a:ext cx="3272020" cy="6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 dirty="0" err="1">
                <a:solidFill>
                  <a:srgbClr val="000000"/>
                </a:solidFill>
                <a:latin typeface="Now"/>
              </a:rPr>
              <a:t>Deze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, die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600189" y="4118619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8832044" y="6499587"/>
            <a:ext cx="2276532" cy="3596890"/>
          </a:xfrm>
          <a:custGeom>
            <a:avLst/>
            <a:gdLst/>
            <a:ahLst/>
            <a:cxnLst/>
            <a:rect l="l" t="t" r="r" b="b"/>
            <a:pathLst>
              <a:path w="2276532" h="3596890">
                <a:moveTo>
                  <a:pt x="0" y="0"/>
                </a:moveTo>
                <a:lnTo>
                  <a:pt x="2276532" y="0"/>
                </a:lnTo>
                <a:lnTo>
                  <a:pt x="2276532" y="3596890"/>
                </a:lnTo>
                <a:lnTo>
                  <a:pt x="0" y="3596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9991965" y="4274391"/>
            <a:ext cx="1969464" cy="2001488"/>
          </a:xfrm>
          <a:custGeom>
            <a:avLst/>
            <a:gdLst/>
            <a:ahLst/>
            <a:cxnLst/>
            <a:rect l="l" t="t" r="r" b="b"/>
            <a:pathLst>
              <a:path w="1969464" h="2001488">
                <a:moveTo>
                  <a:pt x="0" y="0"/>
                </a:moveTo>
                <a:lnTo>
                  <a:pt x="1969464" y="0"/>
                </a:lnTo>
                <a:lnTo>
                  <a:pt x="1969464" y="2001488"/>
                </a:lnTo>
                <a:lnTo>
                  <a:pt x="0" y="2001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937583" y="6007759"/>
            <a:ext cx="3275936" cy="2367756"/>
          </a:xfrm>
          <a:custGeom>
            <a:avLst/>
            <a:gdLst/>
            <a:ahLst/>
            <a:cxnLst/>
            <a:rect l="l" t="t" r="r" b="b"/>
            <a:pathLst>
              <a:path w="3275936" h="2367756">
                <a:moveTo>
                  <a:pt x="0" y="0"/>
                </a:moveTo>
                <a:lnTo>
                  <a:pt x="3275936" y="0"/>
                </a:lnTo>
                <a:lnTo>
                  <a:pt x="3275936" y="2367756"/>
                </a:lnTo>
                <a:lnTo>
                  <a:pt x="0" y="236775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428404" y="4274391"/>
            <a:ext cx="2936998" cy="2216839"/>
          </a:xfrm>
          <a:custGeom>
            <a:avLst/>
            <a:gdLst/>
            <a:ahLst/>
            <a:cxnLst/>
            <a:rect l="l" t="t" r="r" b="b"/>
            <a:pathLst>
              <a:path w="2936998" h="2216839">
                <a:moveTo>
                  <a:pt x="0" y="0"/>
                </a:moveTo>
                <a:lnTo>
                  <a:pt x="2936998" y="0"/>
                </a:lnTo>
                <a:lnTo>
                  <a:pt x="2936998" y="2216839"/>
                </a:lnTo>
                <a:lnTo>
                  <a:pt x="0" y="221683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486447" y="5284402"/>
            <a:ext cx="3337349" cy="530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 dirty="0">
                <a:solidFill>
                  <a:srgbClr val="004AAD"/>
                </a:solidFill>
                <a:latin typeface="Now"/>
              </a:rPr>
              <a:t>un garçon </a:t>
            </a:r>
          </a:p>
          <a:p>
            <a:pPr algn="just">
              <a:lnSpc>
                <a:spcPts val="5174"/>
              </a:lnSpc>
            </a:pPr>
            <a:r>
              <a:rPr lang="en-US" sz="3696" dirty="0">
                <a:solidFill>
                  <a:srgbClr val="000000"/>
                </a:solidFill>
                <a:latin typeface="Now"/>
              </a:rPr>
              <a:t>porter</a:t>
            </a:r>
          </a:p>
          <a:p>
            <a:pPr algn="just">
              <a:lnSpc>
                <a:spcPts val="5174"/>
              </a:lnSpc>
            </a:pPr>
            <a:r>
              <a:rPr lang="en-US" sz="3696" dirty="0">
                <a:solidFill>
                  <a:srgbClr val="000000"/>
                </a:solidFill>
                <a:latin typeface="Now"/>
              </a:rPr>
              <a:t> je </a:t>
            </a:r>
            <a:r>
              <a:rPr lang="en-US" sz="3696" dirty="0" err="1">
                <a:solidFill>
                  <a:srgbClr val="000000"/>
                </a:solidFill>
                <a:latin typeface="Now"/>
              </a:rPr>
              <a:t>porte</a:t>
            </a:r>
            <a:endParaRPr lang="en-US" sz="3696" dirty="0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dirty="0" err="1">
                <a:solidFill>
                  <a:srgbClr val="000000"/>
                </a:solidFill>
                <a:latin typeface="Now"/>
              </a:rPr>
              <a:t>Qu’est-ce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 que </a:t>
            </a:r>
            <a:r>
              <a:rPr lang="en-US" sz="3696" dirty="0" err="1">
                <a:solidFill>
                  <a:srgbClr val="000000"/>
                </a:solidFill>
                <a:latin typeface="Now"/>
              </a:rPr>
              <a:t>tu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3696" dirty="0" err="1">
                <a:solidFill>
                  <a:srgbClr val="000000"/>
                </a:solidFill>
                <a:latin typeface="Now"/>
              </a:rPr>
              <a:t>portes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?</a:t>
            </a:r>
          </a:p>
          <a:p>
            <a:pPr algn="just">
              <a:lnSpc>
                <a:spcPts val="5174"/>
              </a:lnSpc>
            </a:pPr>
            <a:r>
              <a:rPr lang="en-US" sz="3696" dirty="0">
                <a:solidFill>
                  <a:srgbClr val="004AAD"/>
                </a:solidFill>
                <a:latin typeface="Now"/>
              </a:rPr>
              <a:t>des </a:t>
            </a:r>
            <a:r>
              <a:rPr lang="en-US" sz="3696" dirty="0" err="1">
                <a:solidFill>
                  <a:srgbClr val="004AAD"/>
                </a:solidFill>
                <a:latin typeface="Now"/>
              </a:rPr>
              <a:t>vêtements</a:t>
            </a:r>
            <a:r>
              <a:rPr lang="en-US" sz="3696" dirty="0">
                <a:solidFill>
                  <a:srgbClr val="004AAD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endParaRPr lang="en-US" sz="3696" dirty="0">
              <a:solidFill>
                <a:srgbClr val="004AAD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 dirty="0">
              <a:solidFill>
                <a:srgbClr val="004AAD"/>
              </a:solidFill>
              <a:latin typeface="No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00519" y="5284402"/>
            <a:ext cx="3331525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jongen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dragen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ik draag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wat draag je?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kleding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894716" y="7690699"/>
            <a:ext cx="5527964" cy="13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endParaRPr lang="nl-BE" dirty="0"/>
          </a:p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n-US" sz="3696" dirty="0">
                <a:solidFill>
                  <a:srgbClr val="000000"/>
                </a:solidFill>
                <a:latin typeface="Now"/>
              </a:rPr>
              <a:t>Wat </a:t>
            </a:r>
            <a:r>
              <a:rPr lang="en-US" sz="3696" dirty="0" err="1">
                <a:solidFill>
                  <a:srgbClr val="000000"/>
                </a:solidFill>
                <a:latin typeface="Now"/>
              </a:rPr>
              <a:t>draag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 je?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40051" y="4012377"/>
            <a:ext cx="2919145" cy="2966611"/>
          </a:xfrm>
          <a:custGeom>
            <a:avLst/>
            <a:gdLst/>
            <a:ahLst/>
            <a:cxnLst/>
            <a:rect l="l" t="t" r="r" b="b"/>
            <a:pathLst>
              <a:path w="2919145" h="2966611">
                <a:moveTo>
                  <a:pt x="0" y="0"/>
                </a:moveTo>
                <a:lnTo>
                  <a:pt x="2919146" y="0"/>
                </a:lnTo>
                <a:lnTo>
                  <a:pt x="2919146" y="2966611"/>
                </a:lnTo>
                <a:lnTo>
                  <a:pt x="0" y="29666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914621" y="2344480"/>
            <a:ext cx="3275936" cy="2367756"/>
          </a:xfrm>
          <a:custGeom>
            <a:avLst/>
            <a:gdLst/>
            <a:ahLst/>
            <a:cxnLst/>
            <a:rect l="l" t="t" r="r" b="b"/>
            <a:pathLst>
              <a:path w="3275936" h="2367756">
                <a:moveTo>
                  <a:pt x="0" y="0"/>
                </a:moveTo>
                <a:lnTo>
                  <a:pt x="3275936" y="0"/>
                </a:lnTo>
                <a:lnTo>
                  <a:pt x="3275936" y="2367756"/>
                </a:lnTo>
                <a:lnTo>
                  <a:pt x="0" y="236775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369031" y="3661592"/>
            <a:ext cx="2936998" cy="2216839"/>
          </a:xfrm>
          <a:custGeom>
            <a:avLst/>
            <a:gdLst/>
            <a:ahLst/>
            <a:cxnLst/>
            <a:rect l="l" t="t" r="r" b="b"/>
            <a:pathLst>
              <a:path w="2936998" h="2216839">
                <a:moveTo>
                  <a:pt x="0" y="0"/>
                </a:moveTo>
                <a:lnTo>
                  <a:pt x="2936998" y="0"/>
                </a:lnTo>
                <a:lnTo>
                  <a:pt x="2936998" y="2216839"/>
                </a:lnTo>
                <a:lnTo>
                  <a:pt x="0" y="22168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475941" y="7322971"/>
            <a:ext cx="5835592" cy="639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n-US" sz="3696" dirty="0">
                <a:solidFill>
                  <a:srgbClr val="000000"/>
                </a:solidFill>
                <a:latin typeface="Now"/>
              </a:rPr>
              <a:t>Wat </a:t>
            </a:r>
            <a:r>
              <a:rPr lang="en-US" sz="3696" dirty="0" err="1">
                <a:solidFill>
                  <a:srgbClr val="000000"/>
                </a:solidFill>
                <a:latin typeface="Now"/>
              </a:rPr>
              <a:t>draag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 je?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7812601" y="6193681"/>
            <a:ext cx="2276532" cy="3596890"/>
          </a:xfrm>
          <a:custGeom>
            <a:avLst/>
            <a:gdLst/>
            <a:ahLst/>
            <a:cxnLst/>
            <a:rect l="l" t="t" r="r" b="b"/>
            <a:pathLst>
              <a:path w="2276532" h="3596890">
                <a:moveTo>
                  <a:pt x="0" y="0"/>
                </a:moveTo>
                <a:lnTo>
                  <a:pt x="2276531" y="0"/>
                </a:lnTo>
                <a:lnTo>
                  <a:pt x="2276531" y="3596890"/>
                </a:lnTo>
                <a:lnTo>
                  <a:pt x="0" y="3596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9563221" y="4323161"/>
            <a:ext cx="2184176" cy="3064619"/>
          </a:xfrm>
          <a:custGeom>
            <a:avLst/>
            <a:gdLst/>
            <a:ahLst/>
            <a:cxnLst/>
            <a:rect l="l" t="t" r="r" b="b"/>
            <a:pathLst>
              <a:path w="2184176" h="3064619">
                <a:moveTo>
                  <a:pt x="0" y="0"/>
                </a:moveTo>
                <a:lnTo>
                  <a:pt x="2184175" y="0"/>
                </a:lnTo>
                <a:lnTo>
                  <a:pt x="2184175" y="3064619"/>
                </a:lnTo>
                <a:lnTo>
                  <a:pt x="0" y="30646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847343" y="4412910"/>
            <a:ext cx="1530515" cy="2715914"/>
          </a:xfrm>
          <a:custGeom>
            <a:avLst/>
            <a:gdLst/>
            <a:ahLst/>
            <a:cxnLst/>
            <a:rect l="l" t="t" r="r" b="b"/>
            <a:pathLst>
              <a:path w="1530515" h="2715914">
                <a:moveTo>
                  <a:pt x="0" y="0"/>
                </a:moveTo>
                <a:lnTo>
                  <a:pt x="1530515" y="0"/>
                </a:lnTo>
                <a:lnTo>
                  <a:pt x="1530515" y="2715914"/>
                </a:lnTo>
                <a:lnTo>
                  <a:pt x="0" y="271591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3893413" y="6278385"/>
            <a:ext cx="2261876" cy="1860907"/>
          </a:xfrm>
          <a:custGeom>
            <a:avLst/>
            <a:gdLst/>
            <a:ahLst/>
            <a:cxnLst/>
            <a:rect l="l" t="t" r="r" b="b"/>
            <a:pathLst>
              <a:path w="2261876" h="1860907">
                <a:moveTo>
                  <a:pt x="0" y="0"/>
                </a:moveTo>
                <a:lnTo>
                  <a:pt x="2261876" y="0"/>
                </a:lnTo>
                <a:lnTo>
                  <a:pt x="2261876" y="1860907"/>
                </a:lnTo>
                <a:lnTo>
                  <a:pt x="0" y="186090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095235" y="7253230"/>
            <a:ext cx="2079931" cy="2517070"/>
          </a:xfrm>
          <a:custGeom>
            <a:avLst/>
            <a:gdLst/>
            <a:ahLst/>
            <a:cxnLst/>
            <a:rect l="l" t="t" r="r" b="b"/>
            <a:pathLst>
              <a:path w="2079931" h="2517070">
                <a:moveTo>
                  <a:pt x="0" y="0"/>
                </a:moveTo>
                <a:lnTo>
                  <a:pt x="2079932" y="0"/>
                </a:lnTo>
                <a:lnTo>
                  <a:pt x="2079932" y="2517070"/>
                </a:lnTo>
                <a:lnTo>
                  <a:pt x="0" y="2517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087923" y="7759553"/>
            <a:ext cx="3162377" cy="2137417"/>
          </a:xfrm>
          <a:custGeom>
            <a:avLst/>
            <a:gdLst/>
            <a:ahLst/>
            <a:cxnLst/>
            <a:rect l="l" t="t" r="r" b="b"/>
            <a:pathLst>
              <a:path w="3162377" h="2137417">
                <a:moveTo>
                  <a:pt x="0" y="0"/>
                </a:moveTo>
                <a:lnTo>
                  <a:pt x="3162377" y="0"/>
                </a:lnTo>
                <a:lnTo>
                  <a:pt x="3162377" y="2137417"/>
                </a:lnTo>
                <a:lnTo>
                  <a:pt x="0" y="213741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050635" y="7198695"/>
            <a:ext cx="2379939" cy="2698274"/>
          </a:xfrm>
          <a:custGeom>
            <a:avLst/>
            <a:gdLst/>
            <a:ahLst/>
            <a:cxnLst/>
            <a:rect l="l" t="t" r="r" b="b"/>
            <a:pathLst>
              <a:path w="2379939" h="2698274">
                <a:moveTo>
                  <a:pt x="0" y="0"/>
                </a:moveTo>
                <a:lnTo>
                  <a:pt x="2379938" y="0"/>
                </a:lnTo>
                <a:lnTo>
                  <a:pt x="2379938" y="2698275"/>
                </a:lnTo>
                <a:lnTo>
                  <a:pt x="0" y="269827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1386763" y="4323161"/>
            <a:ext cx="3123742" cy="2077783"/>
          </a:xfrm>
          <a:custGeom>
            <a:avLst/>
            <a:gdLst/>
            <a:ahLst/>
            <a:cxnLst/>
            <a:rect l="l" t="t" r="r" b="b"/>
            <a:pathLst>
              <a:path w="3123742" h="2077783">
                <a:moveTo>
                  <a:pt x="0" y="0"/>
                </a:moveTo>
                <a:lnTo>
                  <a:pt x="3123742" y="0"/>
                </a:lnTo>
                <a:lnTo>
                  <a:pt x="3123742" y="2077783"/>
                </a:lnTo>
                <a:lnTo>
                  <a:pt x="0" y="20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486447" y="5284402"/>
            <a:ext cx="4686139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baskets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bottes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chaussures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chemise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jean 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jupe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4AAD"/>
                </a:solidFill>
                <a:latin typeface="Now"/>
              </a:rPr>
              <a:t>un </a:t>
            </a:r>
            <a:r>
              <a:rPr lang="en-US" sz="3696" err="1">
                <a:solidFill>
                  <a:srgbClr val="004AAD"/>
                </a:solidFill>
                <a:latin typeface="Now"/>
              </a:rPr>
              <a:t>pantalon</a:t>
            </a:r>
            <a:endParaRPr lang="en-US" sz="3696">
              <a:solidFill>
                <a:srgbClr val="004AAD"/>
              </a:solidFill>
              <a:latin typeface="No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50653" y="5284402"/>
            <a:ext cx="2745018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sneakers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laarzen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schoenen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hemd 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jeans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rok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een broek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16333" y="5854362"/>
            <a:ext cx="16042967" cy="2458397"/>
            <a:chOff x="0" y="0"/>
            <a:chExt cx="5242800" cy="80339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775458"/>
            </a:xfrm>
            <a:custGeom>
              <a:avLst/>
              <a:gdLst/>
              <a:ahLst/>
              <a:cxnLst/>
              <a:rect l="l" t="t" r="r" b="b"/>
              <a:pathLst>
                <a:path w="5219940" h="775458">
                  <a:moveTo>
                    <a:pt x="5219940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802127"/>
            </a:xfrm>
            <a:custGeom>
              <a:avLst/>
              <a:gdLst/>
              <a:ahLst/>
              <a:cxnLst/>
              <a:rect l="l" t="t" r="r" b="b"/>
              <a:pathLst>
                <a:path w="5249150" h="802127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4803"/>
                    <a:pt x="5221210" y="89944"/>
                    <a:pt x="5223750" y="104546"/>
                  </a:cubicBezTo>
                  <a:cubicBezTo>
                    <a:pt x="5223750" y="125636"/>
                    <a:pt x="5236450" y="541497"/>
                    <a:pt x="5242800" y="562587"/>
                  </a:cubicBezTo>
                  <a:cubicBezTo>
                    <a:pt x="5249150" y="594493"/>
                    <a:pt x="5245340" y="626940"/>
                    <a:pt x="5245340" y="658846"/>
                  </a:cubicBezTo>
                  <a:cubicBezTo>
                    <a:pt x="5245340" y="686967"/>
                    <a:pt x="5246610" y="712924"/>
                    <a:pt x="5247880" y="741167"/>
                  </a:cubicBezTo>
                  <a:cubicBezTo>
                    <a:pt x="5247880" y="762758"/>
                    <a:pt x="5247880" y="776727"/>
                    <a:pt x="5247880" y="800858"/>
                  </a:cubicBezTo>
                  <a:cubicBezTo>
                    <a:pt x="5225020" y="800858"/>
                    <a:pt x="5204700" y="802127"/>
                    <a:pt x="5172915" y="800858"/>
                  </a:cubicBezTo>
                  <a:cubicBezTo>
                    <a:pt x="4908158" y="795777"/>
                    <a:pt x="4639327" y="802127"/>
                    <a:pt x="4374570" y="797048"/>
                  </a:cubicBezTo>
                  <a:cubicBezTo>
                    <a:pt x="4215715" y="793238"/>
                    <a:pt x="4060934" y="795777"/>
                    <a:pt x="3902079" y="793238"/>
                  </a:cubicBezTo>
                  <a:cubicBezTo>
                    <a:pt x="3828762" y="791967"/>
                    <a:pt x="3755444" y="790698"/>
                    <a:pt x="3682127" y="789427"/>
                  </a:cubicBezTo>
                  <a:cubicBezTo>
                    <a:pt x="3637322" y="789427"/>
                    <a:pt x="3596590" y="790698"/>
                    <a:pt x="3551785" y="790698"/>
                  </a:cubicBezTo>
                  <a:cubicBezTo>
                    <a:pt x="3437735" y="789427"/>
                    <a:pt x="3124099" y="790698"/>
                    <a:pt x="3010050" y="789427"/>
                  </a:cubicBezTo>
                  <a:cubicBezTo>
                    <a:pt x="2928586" y="788158"/>
                    <a:pt x="1299310" y="797048"/>
                    <a:pt x="1217846" y="795777"/>
                  </a:cubicBezTo>
                  <a:cubicBezTo>
                    <a:pt x="1197480" y="795777"/>
                    <a:pt x="1173041" y="797048"/>
                    <a:pt x="1152675" y="797048"/>
                  </a:cubicBezTo>
                  <a:cubicBezTo>
                    <a:pt x="1103796" y="797048"/>
                    <a:pt x="1058991" y="798317"/>
                    <a:pt x="1010113" y="798317"/>
                  </a:cubicBezTo>
                  <a:cubicBezTo>
                    <a:pt x="887917" y="798317"/>
                    <a:pt x="769794" y="797048"/>
                    <a:pt x="647599" y="795777"/>
                  </a:cubicBezTo>
                  <a:cubicBezTo>
                    <a:pt x="574281" y="794508"/>
                    <a:pt x="500964" y="793238"/>
                    <a:pt x="431720" y="791967"/>
                  </a:cubicBezTo>
                  <a:cubicBezTo>
                    <a:pt x="301377" y="790698"/>
                    <a:pt x="171035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784348"/>
                  </a:moveTo>
                  <a:cubicBezTo>
                    <a:pt x="5226290" y="767838"/>
                    <a:pt x="5227560" y="755138"/>
                    <a:pt x="5227560" y="742438"/>
                  </a:cubicBezTo>
                  <a:cubicBezTo>
                    <a:pt x="5226290" y="710220"/>
                    <a:pt x="5225020" y="681559"/>
                    <a:pt x="5225020" y="650734"/>
                  </a:cubicBezTo>
                  <a:cubicBezTo>
                    <a:pt x="5225020" y="636674"/>
                    <a:pt x="5227560" y="622614"/>
                    <a:pt x="5226290" y="608553"/>
                  </a:cubicBezTo>
                  <a:cubicBezTo>
                    <a:pt x="5226290" y="595575"/>
                    <a:pt x="5225020" y="582055"/>
                    <a:pt x="5223750" y="569076"/>
                  </a:cubicBezTo>
                  <a:cubicBezTo>
                    <a:pt x="5218670" y="549067"/>
                    <a:pt x="5207240" y="134829"/>
                    <a:pt x="5207240" y="114820"/>
                  </a:cubicBezTo>
                  <a:cubicBezTo>
                    <a:pt x="5204700" y="98056"/>
                    <a:pt x="5202160" y="80751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77352" y="766568"/>
                    <a:pt x="134377" y="767838"/>
                    <a:pt x="187328" y="767838"/>
                  </a:cubicBezTo>
                  <a:cubicBezTo>
                    <a:pt x="264719" y="767838"/>
                    <a:pt x="346183" y="765298"/>
                    <a:pt x="423573" y="767838"/>
                  </a:cubicBezTo>
                  <a:cubicBezTo>
                    <a:pt x="549842" y="771648"/>
                    <a:pt x="676111" y="774188"/>
                    <a:pt x="802380" y="772918"/>
                  </a:cubicBezTo>
                  <a:cubicBezTo>
                    <a:pt x="883844" y="771648"/>
                    <a:pt x="961235" y="774188"/>
                    <a:pt x="1042698" y="774188"/>
                  </a:cubicBezTo>
                  <a:cubicBezTo>
                    <a:pt x="1160821" y="774188"/>
                    <a:pt x="1278944" y="772918"/>
                    <a:pt x="1397066" y="774188"/>
                  </a:cubicBezTo>
                  <a:cubicBezTo>
                    <a:pt x="1572213" y="775458"/>
                    <a:pt x="3494760" y="765298"/>
                    <a:pt x="3673981" y="767838"/>
                  </a:cubicBezTo>
                  <a:cubicBezTo>
                    <a:pt x="3751371" y="769108"/>
                    <a:pt x="3828762" y="770377"/>
                    <a:pt x="3902079" y="770377"/>
                  </a:cubicBezTo>
                  <a:cubicBezTo>
                    <a:pt x="4036495" y="772918"/>
                    <a:pt x="4166837" y="769108"/>
                    <a:pt x="4301252" y="772918"/>
                  </a:cubicBezTo>
                  <a:cubicBezTo>
                    <a:pt x="4411228" y="775458"/>
                    <a:pt x="4521204" y="775458"/>
                    <a:pt x="4631181" y="777998"/>
                  </a:cubicBezTo>
                  <a:cubicBezTo>
                    <a:pt x="4794108" y="781808"/>
                    <a:pt x="4957036" y="784348"/>
                    <a:pt x="5119964" y="785618"/>
                  </a:cubicBezTo>
                  <a:cubicBezTo>
                    <a:pt x="5181061" y="785618"/>
                    <a:pt x="5204700" y="784348"/>
                    <a:pt x="5225020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733646" y="5961151"/>
            <a:ext cx="5693986" cy="202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51"/>
              </a:lnSpc>
              <a:spcBef>
                <a:spcPct val="0"/>
              </a:spcBef>
            </a:pPr>
            <a:r>
              <a:rPr lang="en-US" sz="11965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7709427" y="6562673"/>
            <a:ext cx="394443" cy="258792"/>
          </a:xfrm>
          <a:prstGeom prst="line">
            <a:avLst/>
          </a:prstGeom>
          <a:ln w="1143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12319" y="1494614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3300912" y="2078881"/>
            <a:ext cx="2184176" cy="3064619"/>
          </a:xfrm>
          <a:custGeom>
            <a:avLst/>
            <a:gdLst/>
            <a:ahLst/>
            <a:cxnLst/>
            <a:rect l="l" t="t" r="r" b="b"/>
            <a:pathLst>
              <a:path w="2184176" h="3064619">
                <a:moveTo>
                  <a:pt x="0" y="0"/>
                </a:moveTo>
                <a:lnTo>
                  <a:pt x="2184175" y="0"/>
                </a:lnTo>
                <a:lnTo>
                  <a:pt x="2184175" y="3064619"/>
                </a:lnTo>
                <a:lnTo>
                  <a:pt x="0" y="306461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432868" y="2677616"/>
            <a:ext cx="1530515" cy="2715914"/>
          </a:xfrm>
          <a:custGeom>
            <a:avLst/>
            <a:gdLst/>
            <a:ahLst/>
            <a:cxnLst/>
            <a:rect l="l" t="t" r="r" b="b"/>
            <a:pathLst>
              <a:path w="1530515" h="2715914">
                <a:moveTo>
                  <a:pt x="0" y="0"/>
                </a:moveTo>
                <a:lnTo>
                  <a:pt x="1530515" y="0"/>
                </a:lnTo>
                <a:lnTo>
                  <a:pt x="1530515" y="2715914"/>
                </a:lnTo>
                <a:lnTo>
                  <a:pt x="0" y="271591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328040" y="3070930"/>
            <a:ext cx="2261876" cy="1860907"/>
          </a:xfrm>
          <a:custGeom>
            <a:avLst/>
            <a:gdLst/>
            <a:ahLst/>
            <a:cxnLst/>
            <a:rect l="l" t="t" r="r" b="b"/>
            <a:pathLst>
              <a:path w="2261876" h="1860907">
                <a:moveTo>
                  <a:pt x="0" y="0"/>
                </a:moveTo>
                <a:lnTo>
                  <a:pt x="2261876" y="0"/>
                </a:lnTo>
                <a:lnTo>
                  <a:pt x="2261876" y="1860907"/>
                </a:lnTo>
                <a:lnTo>
                  <a:pt x="0" y="186090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815378" y="5988400"/>
            <a:ext cx="2079931" cy="2517070"/>
          </a:xfrm>
          <a:custGeom>
            <a:avLst/>
            <a:gdLst/>
            <a:ahLst/>
            <a:cxnLst/>
            <a:rect l="l" t="t" r="r" b="b"/>
            <a:pathLst>
              <a:path w="2079931" h="2517070">
                <a:moveTo>
                  <a:pt x="0" y="0"/>
                </a:moveTo>
                <a:lnTo>
                  <a:pt x="2079931" y="0"/>
                </a:lnTo>
                <a:lnTo>
                  <a:pt x="2079931" y="2517070"/>
                </a:lnTo>
                <a:lnTo>
                  <a:pt x="0" y="251707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518384" y="6178227"/>
            <a:ext cx="3162377" cy="2137417"/>
          </a:xfrm>
          <a:custGeom>
            <a:avLst/>
            <a:gdLst/>
            <a:ahLst/>
            <a:cxnLst/>
            <a:rect l="l" t="t" r="r" b="b"/>
            <a:pathLst>
              <a:path w="3162377" h="2137417">
                <a:moveTo>
                  <a:pt x="0" y="0"/>
                </a:moveTo>
                <a:lnTo>
                  <a:pt x="3162376" y="0"/>
                </a:lnTo>
                <a:lnTo>
                  <a:pt x="3162376" y="2137416"/>
                </a:lnTo>
                <a:lnTo>
                  <a:pt x="0" y="21374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895309" y="2954211"/>
            <a:ext cx="2379939" cy="2698274"/>
          </a:xfrm>
          <a:custGeom>
            <a:avLst/>
            <a:gdLst/>
            <a:ahLst/>
            <a:cxnLst/>
            <a:rect l="l" t="t" r="r" b="b"/>
            <a:pathLst>
              <a:path w="2379939" h="2698274">
                <a:moveTo>
                  <a:pt x="0" y="0"/>
                </a:moveTo>
                <a:lnTo>
                  <a:pt x="2379939" y="0"/>
                </a:lnTo>
                <a:lnTo>
                  <a:pt x="2379939" y="2698274"/>
                </a:lnTo>
                <a:lnTo>
                  <a:pt x="0" y="2698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836911" y="5393530"/>
            <a:ext cx="3123742" cy="2077783"/>
          </a:xfrm>
          <a:custGeom>
            <a:avLst/>
            <a:gdLst/>
            <a:ahLst/>
            <a:cxnLst/>
            <a:rect l="l" t="t" r="r" b="b"/>
            <a:pathLst>
              <a:path w="3123742" h="2077783">
                <a:moveTo>
                  <a:pt x="0" y="0"/>
                </a:moveTo>
                <a:lnTo>
                  <a:pt x="3123742" y="0"/>
                </a:lnTo>
                <a:lnTo>
                  <a:pt x="3123742" y="2077783"/>
                </a:lnTo>
                <a:lnTo>
                  <a:pt x="0" y="20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30863" y="15354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960039" y="1822136"/>
            <a:ext cx="2443208" cy="2072250"/>
          </a:xfrm>
          <a:custGeom>
            <a:avLst/>
            <a:gdLst/>
            <a:ahLst/>
            <a:cxnLst/>
            <a:rect l="l" t="t" r="r" b="b"/>
            <a:pathLst>
              <a:path w="2443208" h="2072250">
                <a:moveTo>
                  <a:pt x="0" y="0"/>
                </a:moveTo>
                <a:lnTo>
                  <a:pt x="2443208" y="0"/>
                </a:lnTo>
                <a:lnTo>
                  <a:pt x="2443208" y="2072250"/>
                </a:lnTo>
                <a:lnTo>
                  <a:pt x="0" y="2072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481095" y="1535465"/>
            <a:ext cx="3379135" cy="2964713"/>
          </a:xfrm>
          <a:custGeom>
            <a:avLst/>
            <a:gdLst/>
            <a:ahLst/>
            <a:cxnLst/>
            <a:rect l="l" t="t" r="r" b="b"/>
            <a:pathLst>
              <a:path w="3379135" h="2964713">
                <a:moveTo>
                  <a:pt x="0" y="0"/>
                </a:moveTo>
                <a:lnTo>
                  <a:pt x="3379135" y="0"/>
                </a:lnTo>
                <a:lnTo>
                  <a:pt x="3379135" y="2964713"/>
                </a:lnTo>
                <a:lnTo>
                  <a:pt x="0" y="296471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311432" y="4905874"/>
            <a:ext cx="3366126" cy="3431579"/>
          </a:xfrm>
          <a:custGeom>
            <a:avLst/>
            <a:gdLst/>
            <a:ahLst/>
            <a:cxnLst/>
            <a:rect l="l" t="t" r="r" b="b"/>
            <a:pathLst>
              <a:path w="3366126" h="3431579">
                <a:moveTo>
                  <a:pt x="0" y="0"/>
                </a:moveTo>
                <a:lnTo>
                  <a:pt x="3366126" y="0"/>
                </a:lnTo>
                <a:lnTo>
                  <a:pt x="3366126" y="3431579"/>
                </a:lnTo>
                <a:lnTo>
                  <a:pt x="0" y="343157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950286" y="3704441"/>
            <a:ext cx="2387427" cy="3107996"/>
          </a:xfrm>
          <a:custGeom>
            <a:avLst/>
            <a:gdLst/>
            <a:ahLst/>
            <a:cxnLst/>
            <a:rect l="l" t="t" r="r" b="b"/>
            <a:pathLst>
              <a:path w="2387427" h="3107996">
                <a:moveTo>
                  <a:pt x="0" y="0"/>
                </a:moveTo>
                <a:lnTo>
                  <a:pt x="2387428" y="0"/>
                </a:lnTo>
                <a:lnTo>
                  <a:pt x="2387428" y="3107996"/>
                </a:lnTo>
                <a:lnTo>
                  <a:pt x="0" y="310799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1165809" y="5184002"/>
            <a:ext cx="3303002" cy="3256871"/>
          </a:xfrm>
          <a:custGeom>
            <a:avLst/>
            <a:gdLst/>
            <a:ahLst/>
            <a:cxnLst/>
            <a:rect l="l" t="t" r="r" b="b"/>
            <a:pathLst>
              <a:path w="3303002" h="3256871">
                <a:moveTo>
                  <a:pt x="0" y="0"/>
                </a:moveTo>
                <a:lnTo>
                  <a:pt x="3303002" y="0"/>
                </a:lnTo>
                <a:lnTo>
                  <a:pt x="3303002" y="3256870"/>
                </a:lnTo>
                <a:lnTo>
                  <a:pt x="0" y="325687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11511" y="151628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5405540" y="2511144"/>
            <a:ext cx="7476921" cy="5264713"/>
          </a:xfrm>
          <a:custGeom>
            <a:avLst/>
            <a:gdLst/>
            <a:ahLst/>
            <a:cxnLst/>
            <a:rect l="l" t="t" r="r" b="b"/>
            <a:pathLst>
              <a:path w="7476921" h="5264713">
                <a:moveTo>
                  <a:pt x="0" y="0"/>
                </a:moveTo>
                <a:lnTo>
                  <a:pt x="7476920" y="0"/>
                </a:lnTo>
                <a:lnTo>
                  <a:pt x="7476920" y="5264712"/>
                </a:lnTo>
                <a:lnTo>
                  <a:pt x="0" y="526471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85199291-EE7B-02BE-4A50-A7B57D46A1D3}"/>
              </a:ext>
            </a:extLst>
          </p:cNvPr>
          <p:cNvGrpSpPr/>
          <p:nvPr/>
        </p:nvGrpSpPr>
        <p:grpSpPr>
          <a:xfrm>
            <a:off x="7631755" y="1141708"/>
            <a:ext cx="3534054" cy="1369716"/>
            <a:chOff x="7631755" y="1141708"/>
            <a:chExt cx="3534054" cy="1369716"/>
          </a:xfrm>
        </p:grpSpPr>
        <p:sp>
          <p:nvSpPr>
            <p:cNvPr id="11" name="TextBox 11"/>
            <p:cNvSpPr txBox="1"/>
            <p:nvPr/>
          </p:nvSpPr>
          <p:spPr>
            <a:xfrm>
              <a:off x="7631755" y="1141708"/>
              <a:ext cx="3534054" cy="1369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128"/>
                </a:lnSpc>
                <a:spcBef>
                  <a:spcPct val="0"/>
                </a:spcBef>
              </a:pPr>
              <a:r>
                <a:rPr lang="en-US" sz="7949" dirty="0">
                  <a:solidFill>
                    <a:srgbClr val="000000"/>
                  </a:solidFill>
                  <a:latin typeface="Lulu Font TH"/>
                </a:rPr>
                <a:t>revision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flipH="1">
              <a:off x="8097224" y="1457109"/>
              <a:ext cx="271433" cy="156712"/>
            </a:xfrm>
            <a:prstGeom prst="line">
              <a:avLst/>
            </a:prstGeom>
            <a:ln w="762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840144" y="5962450"/>
            <a:ext cx="3561716" cy="2662145"/>
          </a:xfrm>
          <a:custGeom>
            <a:avLst/>
            <a:gdLst/>
            <a:ahLst/>
            <a:cxnLst/>
            <a:rect l="l" t="t" r="r" b="b"/>
            <a:pathLst>
              <a:path w="3561716" h="2662145">
                <a:moveTo>
                  <a:pt x="0" y="0"/>
                </a:moveTo>
                <a:lnTo>
                  <a:pt x="3561716" y="0"/>
                </a:lnTo>
                <a:lnTo>
                  <a:pt x="3561716" y="2662145"/>
                </a:lnTo>
                <a:lnTo>
                  <a:pt x="0" y="26621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615064" y="2154860"/>
            <a:ext cx="3231307" cy="2524896"/>
          </a:xfrm>
          <a:custGeom>
            <a:avLst/>
            <a:gdLst/>
            <a:ahLst/>
            <a:cxnLst/>
            <a:rect l="l" t="t" r="r" b="b"/>
            <a:pathLst>
              <a:path w="3231307" h="2524896">
                <a:moveTo>
                  <a:pt x="0" y="0"/>
                </a:moveTo>
                <a:lnTo>
                  <a:pt x="3231307" y="0"/>
                </a:lnTo>
                <a:lnTo>
                  <a:pt x="3231307" y="2524896"/>
                </a:lnTo>
                <a:lnTo>
                  <a:pt x="0" y="2524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947252" y="3614169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 ook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18390" y="5140873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hebben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46371" y="5779769"/>
            <a:ext cx="32720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ik heb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95177" y="7226848"/>
            <a:ext cx="3272020" cy="6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 dirty="0" err="1">
                <a:solidFill>
                  <a:srgbClr val="000000"/>
                </a:solidFill>
                <a:latin typeface="Now"/>
              </a:rPr>
              <a:t>Deze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, die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316981" y="3925034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5" y="0"/>
                </a:lnTo>
                <a:lnTo>
                  <a:pt x="3486065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5382027" y="5738150"/>
            <a:ext cx="2919145" cy="2966611"/>
          </a:xfrm>
          <a:custGeom>
            <a:avLst/>
            <a:gdLst/>
            <a:ahLst/>
            <a:cxnLst/>
            <a:rect l="l" t="t" r="r" b="b"/>
            <a:pathLst>
              <a:path w="2919145" h="2966611">
                <a:moveTo>
                  <a:pt x="0" y="0"/>
                </a:moveTo>
                <a:lnTo>
                  <a:pt x="2919146" y="0"/>
                </a:lnTo>
                <a:lnTo>
                  <a:pt x="2919146" y="2966611"/>
                </a:lnTo>
                <a:lnTo>
                  <a:pt x="0" y="29666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064559" y="2890683"/>
            <a:ext cx="3275936" cy="2367756"/>
          </a:xfrm>
          <a:custGeom>
            <a:avLst/>
            <a:gdLst/>
            <a:ahLst/>
            <a:cxnLst/>
            <a:rect l="l" t="t" r="r" b="b"/>
            <a:pathLst>
              <a:path w="3275936" h="2367756">
                <a:moveTo>
                  <a:pt x="0" y="0"/>
                </a:moveTo>
                <a:lnTo>
                  <a:pt x="3275936" y="0"/>
                </a:lnTo>
                <a:lnTo>
                  <a:pt x="3275936" y="2367756"/>
                </a:lnTo>
                <a:lnTo>
                  <a:pt x="0" y="236775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235970" y="5004617"/>
            <a:ext cx="2936998" cy="2216839"/>
          </a:xfrm>
          <a:custGeom>
            <a:avLst/>
            <a:gdLst/>
            <a:ahLst/>
            <a:cxnLst/>
            <a:rect l="l" t="t" r="r" b="b"/>
            <a:pathLst>
              <a:path w="2936998" h="2216839">
                <a:moveTo>
                  <a:pt x="0" y="0"/>
                </a:moveTo>
                <a:lnTo>
                  <a:pt x="2936998" y="0"/>
                </a:lnTo>
                <a:lnTo>
                  <a:pt x="2936998" y="2216839"/>
                </a:lnTo>
                <a:lnTo>
                  <a:pt x="0" y="22168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475941" y="7322971"/>
            <a:ext cx="5527964" cy="13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endParaRPr dirty="0"/>
          </a:p>
          <a:p>
            <a:pPr>
              <a:lnSpc>
                <a:spcPts val="5174"/>
              </a:lnSpc>
              <a:spcBef>
                <a:spcPct val="0"/>
              </a:spcBef>
            </a:pPr>
            <a:r>
              <a:rPr lang="en-US" sz="3696" dirty="0">
                <a:solidFill>
                  <a:srgbClr val="000000"/>
                </a:solidFill>
                <a:latin typeface="Now"/>
              </a:rPr>
              <a:t>Wat </a:t>
            </a:r>
            <a:r>
              <a:rPr lang="en-US" sz="3696" dirty="0" err="1">
                <a:solidFill>
                  <a:srgbClr val="000000"/>
                </a:solidFill>
                <a:latin typeface="Now"/>
              </a:rPr>
              <a:t>draag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 je?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5EB94C1D-2E2C-890D-A1B3-5274125AA5D2}"/>
              </a:ext>
            </a:extLst>
          </p:cNvPr>
          <p:cNvGrpSpPr/>
          <p:nvPr/>
        </p:nvGrpSpPr>
        <p:grpSpPr>
          <a:xfrm>
            <a:off x="7705869" y="1317556"/>
            <a:ext cx="3534054" cy="1369716"/>
            <a:chOff x="7631755" y="1141708"/>
            <a:chExt cx="3534054" cy="13697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828556E9-439B-F247-9A59-041200B04314}"/>
                </a:ext>
              </a:extLst>
            </p:cNvPr>
            <p:cNvSpPr txBox="1"/>
            <p:nvPr/>
          </p:nvSpPr>
          <p:spPr>
            <a:xfrm>
              <a:off x="7631755" y="1141708"/>
              <a:ext cx="3534054" cy="1369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128"/>
                </a:lnSpc>
                <a:spcBef>
                  <a:spcPct val="0"/>
                </a:spcBef>
              </a:pPr>
              <a:r>
                <a:rPr lang="en-US" sz="7949" dirty="0">
                  <a:solidFill>
                    <a:srgbClr val="000000"/>
                  </a:solidFill>
                  <a:latin typeface="Lulu Font TH"/>
                </a:rPr>
                <a:t>revision</a:t>
              </a:r>
            </a:p>
          </p:txBody>
        </p:sp>
        <p:sp>
          <p:nvSpPr>
            <p:cNvPr id="25" name="AutoShape 12">
              <a:extLst>
                <a:ext uri="{FF2B5EF4-FFF2-40B4-BE49-F238E27FC236}">
                  <a16:creationId xmlns:a16="http://schemas.microsoft.com/office/drawing/2014/main" id="{750819B5-8004-60C2-0627-C82D4437502B}"/>
                </a:ext>
              </a:extLst>
            </p:cNvPr>
            <p:cNvSpPr/>
            <p:nvPr/>
          </p:nvSpPr>
          <p:spPr>
            <a:xfrm flipH="1">
              <a:off x="8097224" y="1457109"/>
              <a:ext cx="271433" cy="156712"/>
            </a:xfrm>
            <a:prstGeom prst="line">
              <a:avLst/>
            </a:prstGeom>
            <a:ln w="762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2813798" y="2154860"/>
            <a:ext cx="2703007" cy="3792591"/>
          </a:xfrm>
          <a:custGeom>
            <a:avLst/>
            <a:gdLst/>
            <a:ahLst/>
            <a:cxnLst/>
            <a:rect l="l" t="t" r="r" b="b"/>
            <a:pathLst>
              <a:path w="2703007" h="3792591">
                <a:moveTo>
                  <a:pt x="0" y="0"/>
                </a:moveTo>
                <a:lnTo>
                  <a:pt x="2703007" y="0"/>
                </a:lnTo>
                <a:lnTo>
                  <a:pt x="2703007" y="3792591"/>
                </a:lnTo>
                <a:lnTo>
                  <a:pt x="0" y="379259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144000" y="4740542"/>
            <a:ext cx="1894075" cy="3361054"/>
          </a:xfrm>
          <a:custGeom>
            <a:avLst/>
            <a:gdLst/>
            <a:ahLst/>
            <a:cxnLst/>
            <a:rect l="l" t="t" r="r" b="b"/>
            <a:pathLst>
              <a:path w="1894075" h="3361054">
                <a:moveTo>
                  <a:pt x="0" y="0"/>
                </a:moveTo>
                <a:lnTo>
                  <a:pt x="1894075" y="0"/>
                </a:lnTo>
                <a:lnTo>
                  <a:pt x="1894075" y="3361054"/>
                </a:lnTo>
                <a:lnTo>
                  <a:pt x="0" y="336105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814205" y="2154860"/>
            <a:ext cx="2799164" cy="2302949"/>
          </a:xfrm>
          <a:custGeom>
            <a:avLst/>
            <a:gdLst/>
            <a:ahLst/>
            <a:cxnLst/>
            <a:rect l="l" t="t" r="r" b="b"/>
            <a:pathLst>
              <a:path w="2799164" h="2302949">
                <a:moveTo>
                  <a:pt x="0" y="0"/>
                </a:moveTo>
                <a:lnTo>
                  <a:pt x="2799164" y="0"/>
                </a:lnTo>
                <a:lnTo>
                  <a:pt x="2799164" y="2302949"/>
                </a:lnTo>
                <a:lnTo>
                  <a:pt x="0" y="230294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038075" y="5444242"/>
            <a:ext cx="2574000" cy="3114977"/>
          </a:xfrm>
          <a:custGeom>
            <a:avLst/>
            <a:gdLst/>
            <a:ahLst/>
            <a:cxnLst/>
            <a:rect l="l" t="t" r="r" b="b"/>
            <a:pathLst>
              <a:path w="2574000" h="3114977">
                <a:moveTo>
                  <a:pt x="0" y="0"/>
                </a:moveTo>
                <a:lnTo>
                  <a:pt x="2574000" y="0"/>
                </a:lnTo>
                <a:lnTo>
                  <a:pt x="2574000" y="3114976"/>
                </a:lnTo>
                <a:lnTo>
                  <a:pt x="0" y="311497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950013" y="2498359"/>
            <a:ext cx="3913571" cy="2645141"/>
          </a:xfrm>
          <a:custGeom>
            <a:avLst/>
            <a:gdLst/>
            <a:ahLst/>
            <a:cxnLst/>
            <a:rect l="l" t="t" r="r" b="b"/>
            <a:pathLst>
              <a:path w="3913571" h="2645141">
                <a:moveTo>
                  <a:pt x="0" y="0"/>
                </a:moveTo>
                <a:lnTo>
                  <a:pt x="3913571" y="0"/>
                </a:lnTo>
                <a:lnTo>
                  <a:pt x="3913571" y="2645141"/>
                </a:lnTo>
                <a:lnTo>
                  <a:pt x="0" y="264514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325588" y="1401317"/>
            <a:ext cx="2945272" cy="3339225"/>
          </a:xfrm>
          <a:custGeom>
            <a:avLst/>
            <a:gdLst/>
            <a:ahLst/>
            <a:cxnLst/>
            <a:rect l="l" t="t" r="r" b="b"/>
            <a:pathLst>
              <a:path w="2945272" h="3339225">
                <a:moveTo>
                  <a:pt x="0" y="0"/>
                </a:moveTo>
                <a:lnTo>
                  <a:pt x="2945272" y="0"/>
                </a:lnTo>
                <a:lnTo>
                  <a:pt x="2945272" y="3339225"/>
                </a:lnTo>
                <a:lnTo>
                  <a:pt x="0" y="333922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55135" y="5716059"/>
            <a:ext cx="3865758" cy="2571342"/>
          </a:xfrm>
          <a:custGeom>
            <a:avLst/>
            <a:gdLst/>
            <a:ahLst/>
            <a:cxnLst/>
            <a:rect l="l" t="t" r="r" b="b"/>
            <a:pathLst>
              <a:path w="3865758" h="2571342">
                <a:moveTo>
                  <a:pt x="0" y="0"/>
                </a:moveTo>
                <a:lnTo>
                  <a:pt x="3865758" y="0"/>
                </a:lnTo>
                <a:lnTo>
                  <a:pt x="3865758" y="2571342"/>
                </a:lnTo>
                <a:lnTo>
                  <a:pt x="0" y="257134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2988" y="5609477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40191" y="5715756"/>
            <a:ext cx="8127662" cy="2271376"/>
            <a:chOff x="0" y="0"/>
            <a:chExt cx="2553803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714340"/>
            </a:xfrm>
            <a:custGeom>
              <a:avLst/>
              <a:gdLst/>
              <a:ahLst/>
              <a:cxnLst/>
              <a:rect l="l" t="t" r="r" b="b"/>
              <a:pathLst>
                <a:path w="2530943" h="714340">
                  <a:moveTo>
                    <a:pt x="253094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741010"/>
            </a:xfrm>
            <a:custGeom>
              <a:avLst/>
              <a:gdLst/>
              <a:ahLst/>
              <a:cxnLst/>
              <a:rect l="l" t="t" r="r" b="b"/>
              <a:pathLst>
                <a:path w="2560153" h="741010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73857"/>
                    <a:pt x="2532213" y="87629"/>
                    <a:pt x="2534753" y="100909"/>
                  </a:cubicBezTo>
                  <a:cubicBezTo>
                    <a:pt x="2534753" y="120092"/>
                    <a:pt x="2547453" y="498336"/>
                    <a:pt x="2553803" y="517518"/>
                  </a:cubicBezTo>
                  <a:cubicBezTo>
                    <a:pt x="2560153" y="546538"/>
                    <a:pt x="2556343" y="576050"/>
                    <a:pt x="2556343" y="605070"/>
                  </a:cubicBezTo>
                  <a:cubicBezTo>
                    <a:pt x="2556343" y="630647"/>
                    <a:pt x="2557613" y="654257"/>
                    <a:pt x="2558883" y="680050"/>
                  </a:cubicBezTo>
                  <a:cubicBezTo>
                    <a:pt x="2558883" y="701640"/>
                    <a:pt x="2558883" y="715610"/>
                    <a:pt x="2558883" y="739740"/>
                  </a:cubicBezTo>
                  <a:cubicBezTo>
                    <a:pt x="2536023" y="739740"/>
                    <a:pt x="2515703" y="741010"/>
                    <a:pt x="2492640" y="739740"/>
                  </a:cubicBezTo>
                  <a:cubicBezTo>
                    <a:pt x="2366498" y="734660"/>
                    <a:pt x="2238414" y="741010"/>
                    <a:pt x="2112272" y="735930"/>
                  </a:cubicBezTo>
                  <a:cubicBezTo>
                    <a:pt x="2036586" y="732120"/>
                    <a:pt x="1962842" y="734660"/>
                    <a:pt x="1887156" y="732120"/>
                  </a:cubicBezTo>
                  <a:cubicBezTo>
                    <a:pt x="1852224" y="730850"/>
                    <a:pt x="1817293" y="729580"/>
                    <a:pt x="1782361" y="728310"/>
                  </a:cubicBezTo>
                  <a:cubicBezTo>
                    <a:pt x="1761013" y="728310"/>
                    <a:pt x="1741607" y="729580"/>
                    <a:pt x="1720260" y="729580"/>
                  </a:cubicBezTo>
                  <a:cubicBezTo>
                    <a:pt x="1665921" y="728310"/>
                    <a:pt x="1516491" y="729580"/>
                    <a:pt x="1462153" y="728310"/>
                  </a:cubicBezTo>
                  <a:cubicBezTo>
                    <a:pt x="1423340" y="727040"/>
                    <a:pt x="647078" y="735930"/>
                    <a:pt x="608265" y="734660"/>
                  </a:cubicBezTo>
                  <a:cubicBezTo>
                    <a:pt x="598562" y="734660"/>
                    <a:pt x="586918" y="735930"/>
                    <a:pt x="577214" y="735930"/>
                  </a:cubicBezTo>
                  <a:cubicBezTo>
                    <a:pt x="553927" y="735930"/>
                    <a:pt x="532579" y="737200"/>
                    <a:pt x="509292" y="737200"/>
                  </a:cubicBezTo>
                  <a:cubicBezTo>
                    <a:pt x="451072" y="737200"/>
                    <a:pt x="394793" y="735930"/>
                    <a:pt x="336573" y="734660"/>
                  </a:cubicBezTo>
                  <a:cubicBezTo>
                    <a:pt x="301642" y="733390"/>
                    <a:pt x="266710" y="732120"/>
                    <a:pt x="233719" y="730850"/>
                  </a:cubicBezTo>
                  <a:cubicBezTo>
                    <a:pt x="171618" y="729580"/>
                    <a:pt x="109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723230"/>
                  </a:moveTo>
                  <a:cubicBezTo>
                    <a:pt x="2537293" y="706720"/>
                    <a:pt x="2538563" y="694020"/>
                    <a:pt x="2538563" y="681320"/>
                  </a:cubicBezTo>
                  <a:cubicBezTo>
                    <a:pt x="2537293" y="651797"/>
                    <a:pt x="2536023" y="625728"/>
                    <a:pt x="2536023" y="597692"/>
                  </a:cubicBezTo>
                  <a:cubicBezTo>
                    <a:pt x="2536023" y="584904"/>
                    <a:pt x="2538563" y="572115"/>
                    <a:pt x="2537293" y="559327"/>
                  </a:cubicBezTo>
                  <a:cubicBezTo>
                    <a:pt x="2537293" y="547522"/>
                    <a:pt x="2536023" y="535225"/>
                    <a:pt x="2534753" y="523421"/>
                  </a:cubicBezTo>
                  <a:cubicBezTo>
                    <a:pt x="2529673" y="505222"/>
                    <a:pt x="2518243" y="128454"/>
                    <a:pt x="2518243" y="110255"/>
                  </a:cubicBezTo>
                  <a:cubicBezTo>
                    <a:pt x="2515703" y="95007"/>
                    <a:pt x="2513163" y="79267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4882" y="705450"/>
                    <a:pt x="92051" y="706720"/>
                    <a:pt x="117279" y="706720"/>
                  </a:cubicBezTo>
                  <a:cubicBezTo>
                    <a:pt x="154152" y="706720"/>
                    <a:pt x="192965" y="704180"/>
                    <a:pt x="229837" y="706720"/>
                  </a:cubicBezTo>
                  <a:cubicBezTo>
                    <a:pt x="289998" y="710530"/>
                    <a:pt x="350158" y="713070"/>
                    <a:pt x="410318" y="711800"/>
                  </a:cubicBezTo>
                  <a:cubicBezTo>
                    <a:pt x="449131" y="710530"/>
                    <a:pt x="486004" y="713070"/>
                    <a:pt x="524817" y="713070"/>
                  </a:cubicBezTo>
                  <a:cubicBezTo>
                    <a:pt x="581096" y="713070"/>
                    <a:pt x="637375" y="711800"/>
                    <a:pt x="693654" y="713070"/>
                  </a:cubicBezTo>
                  <a:cubicBezTo>
                    <a:pt x="777102" y="714340"/>
                    <a:pt x="1693091" y="704180"/>
                    <a:pt x="1778479" y="706720"/>
                  </a:cubicBezTo>
                  <a:cubicBezTo>
                    <a:pt x="1815352" y="707990"/>
                    <a:pt x="1852224" y="709260"/>
                    <a:pt x="1887156" y="709260"/>
                  </a:cubicBezTo>
                  <a:cubicBezTo>
                    <a:pt x="1951198" y="711800"/>
                    <a:pt x="2013299" y="707990"/>
                    <a:pt x="2077340" y="711800"/>
                  </a:cubicBezTo>
                  <a:cubicBezTo>
                    <a:pt x="2129738" y="714340"/>
                    <a:pt x="2182135" y="714340"/>
                    <a:pt x="2234533" y="716880"/>
                  </a:cubicBezTo>
                  <a:cubicBezTo>
                    <a:pt x="2312159" y="720690"/>
                    <a:pt x="2389785" y="723230"/>
                    <a:pt x="2467412" y="724500"/>
                  </a:cubicBezTo>
                  <a:cubicBezTo>
                    <a:pt x="2496521" y="724500"/>
                    <a:pt x="2515703" y="723230"/>
                    <a:pt x="2536023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589651" y="-311759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2" y="0"/>
                </a:lnTo>
                <a:lnTo>
                  <a:pt x="3323512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594311" y="6123103"/>
            <a:ext cx="7933887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708"/>
              </a:lnSpc>
              <a:spcBef>
                <a:spcPct val="0"/>
              </a:spcBef>
            </a:pPr>
            <a:r>
              <a:rPr lang="en-US" sz="7649" err="1">
                <a:solidFill>
                  <a:srgbClr val="000000"/>
                </a:solidFill>
                <a:latin typeface="Lulu Font TH"/>
              </a:rPr>
              <a:t>Quel</a:t>
            </a:r>
            <a:r>
              <a:rPr lang="en-US" sz="7649">
                <a:solidFill>
                  <a:srgbClr val="000000"/>
                </a:solidFill>
                <a:latin typeface="Lulu Font TH"/>
              </a:rPr>
              <a:t>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66658" y="6290502"/>
            <a:ext cx="5763693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 dirty="0">
                <a:solidFill>
                  <a:srgbClr val="000000"/>
                </a:solidFill>
                <a:latin typeface="Lulu Font TH"/>
              </a:rPr>
              <a:t>Le </a:t>
            </a:r>
            <a:r>
              <a:rPr lang="en-US" sz="7649" dirty="0" err="1">
                <a:solidFill>
                  <a:srgbClr val="000000"/>
                </a:solidFill>
                <a:latin typeface="Lulu Font TH"/>
              </a:rPr>
              <a:t>calendrier</a:t>
            </a:r>
            <a:r>
              <a:rPr lang="en-US" sz="7649" dirty="0">
                <a:solidFill>
                  <a:srgbClr val="000000"/>
                </a:solidFill>
                <a:latin typeface="Lulu Font TH"/>
              </a:rPr>
              <a:t>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9468" y="962025"/>
            <a:ext cx="4686139" cy="6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 dirty="0" err="1">
                <a:solidFill>
                  <a:srgbClr val="000000"/>
                </a:solidFill>
                <a:latin typeface="Now"/>
              </a:rPr>
              <a:t>dag</a:t>
            </a:r>
            <a:r>
              <a:rPr lang="en-US" sz="3696" dirty="0">
                <a:solidFill>
                  <a:srgbClr val="000000"/>
                </a:solidFill>
                <a:latin typeface="Now"/>
              </a:rPr>
              <a:t> 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  <p:extLst>
      <p:ext uri="{BB962C8B-B14F-4D97-AF65-F5344CB8AC3E}">
        <p14:creationId xmlns:p14="http://schemas.microsoft.com/office/powerpoint/2010/main" val="11524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72400" y="339090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3" name="TextBox 32">
            <a:extLst>
              <a:ext uri="{FF2B5EF4-FFF2-40B4-BE49-F238E27FC236}">
                <a16:creationId xmlns:a16="http://schemas.microsoft.com/office/drawing/2014/main" id="{30611684-ADAE-4B6A-4792-2206E977F3E0}"/>
              </a:ext>
            </a:extLst>
          </p:cNvPr>
          <p:cNvSpPr txBox="1"/>
          <p:nvPr/>
        </p:nvSpPr>
        <p:spPr>
          <a:xfrm>
            <a:off x="7706836" y="4281975"/>
            <a:ext cx="4686139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baskets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bottes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des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chaussures</a:t>
            </a: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chemise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jean </a:t>
            </a:r>
          </a:p>
          <a:p>
            <a:pPr algn="just">
              <a:lnSpc>
                <a:spcPts val="5174"/>
              </a:lnSpc>
            </a:pPr>
            <a:r>
              <a:rPr lang="en-US" sz="3696" err="1">
                <a:solidFill>
                  <a:srgbClr val="F19384"/>
                </a:solidFill>
                <a:latin typeface="Now"/>
              </a:rPr>
              <a:t>une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  <a:r>
              <a:rPr lang="en-US" sz="3696" err="1">
                <a:solidFill>
                  <a:srgbClr val="F19384"/>
                </a:solidFill>
                <a:latin typeface="Now"/>
              </a:rPr>
              <a:t>jupe</a:t>
            </a:r>
            <a:r>
              <a:rPr lang="en-US" sz="3696">
                <a:solidFill>
                  <a:srgbClr val="F19384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4AAD"/>
                </a:solidFill>
                <a:latin typeface="Now"/>
              </a:rPr>
              <a:t>un </a:t>
            </a:r>
            <a:r>
              <a:rPr lang="en-US" sz="3696" err="1">
                <a:solidFill>
                  <a:srgbClr val="004AAD"/>
                </a:solidFill>
                <a:latin typeface="Now"/>
              </a:rPr>
              <a:t>pantalon</a:t>
            </a:r>
            <a:endParaRPr lang="en-US" sz="3696">
              <a:solidFill>
                <a:srgbClr val="004AAD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082937" y="15497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3300912" y="2078881"/>
            <a:ext cx="2184176" cy="3064619"/>
          </a:xfrm>
          <a:custGeom>
            <a:avLst/>
            <a:gdLst/>
            <a:ahLst/>
            <a:cxnLst/>
            <a:rect l="l" t="t" r="r" b="b"/>
            <a:pathLst>
              <a:path w="2184176" h="3064619">
                <a:moveTo>
                  <a:pt x="0" y="0"/>
                </a:moveTo>
                <a:lnTo>
                  <a:pt x="2184175" y="0"/>
                </a:lnTo>
                <a:lnTo>
                  <a:pt x="2184175" y="3064619"/>
                </a:lnTo>
                <a:lnTo>
                  <a:pt x="0" y="306461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432868" y="2677616"/>
            <a:ext cx="1530515" cy="2715914"/>
          </a:xfrm>
          <a:custGeom>
            <a:avLst/>
            <a:gdLst/>
            <a:ahLst/>
            <a:cxnLst/>
            <a:rect l="l" t="t" r="r" b="b"/>
            <a:pathLst>
              <a:path w="1530515" h="2715914">
                <a:moveTo>
                  <a:pt x="0" y="0"/>
                </a:moveTo>
                <a:lnTo>
                  <a:pt x="1530515" y="0"/>
                </a:lnTo>
                <a:lnTo>
                  <a:pt x="1530515" y="2715914"/>
                </a:lnTo>
                <a:lnTo>
                  <a:pt x="0" y="271591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328040" y="3070930"/>
            <a:ext cx="2261876" cy="1860907"/>
          </a:xfrm>
          <a:custGeom>
            <a:avLst/>
            <a:gdLst/>
            <a:ahLst/>
            <a:cxnLst/>
            <a:rect l="l" t="t" r="r" b="b"/>
            <a:pathLst>
              <a:path w="2261876" h="1860907">
                <a:moveTo>
                  <a:pt x="0" y="0"/>
                </a:moveTo>
                <a:lnTo>
                  <a:pt x="2261876" y="0"/>
                </a:lnTo>
                <a:lnTo>
                  <a:pt x="2261876" y="1860907"/>
                </a:lnTo>
                <a:lnTo>
                  <a:pt x="0" y="186090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815378" y="5988400"/>
            <a:ext cx="2079931" cy="2517070"/>
          </a:xfrm>
          <a:custGeom>
            <a:avLst/>
            <a:gdLst/>
            <a:ahLst/>
            <a:cxnLst/>
            <a:rect l="l" t="t" r="r" b="b"/>
            <a:pathLst>
              <a:path w="2079931" h="2517070">
                <a:moveTo>
                  <a:pt x="0" y="0"/>
                </a:moveTo>
                <a:lnTo>
                  <a:pt x="2079931" y="0"/>
                </a:lnTo>
                <a:lnTo>
                  <a:pt x="2079931" y="2517070"/>
                </a:lnTo>
                <a:lnTo>
                  <a:pt x="0" y="251707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518384" y="6178227"/>
            <a:ext cx="3162377" cy="2137417"/>
          </a:xfrm>
          <a:custGeom>
            <a:avLst/>
            <a:gdLst/>
            <a:ahLst/>
            <a:cxnLst/>
            <a:rect l="l" t="t" r="r" b="b"/>
            <a:pathLst>
              <a:path w="3162377" h="2137417">
                <a:moveTo>
                  <a:pt x="0" y="0"/>
                </a:moveTo>
                <a:lnTo>
                  <a:pt x="3162376" y="0"/>
                </a:lnTo>
                <a:lnTo>
                  <a:pt x="3162376" y="2137416"/>
                </a:lnTo>
                <a:lnTo>
                  <a:pt x="0" y="21374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895309" y="2954211"/>
            <a:ext cx="2379939" cy="2698274"/>
          </a:xfrm>
          <a:custGeom>
            <a:avLst/>
            <a:gdLst/>
            <a:ahLst/>
            <a:cxnLst/>
            <a:rect l="l" t="t" r="r" b="b"/>
            <a:pathLst>
              <a:path w="2379939" h="2698274">
                <a:moveTo>
                  <a:pt x="0" y="0"/>
                </a:moveTo>
                <a:lnTo>
                  <a:pt x="2379939" y="0"/>
                </a:lnTo>
                <a:lnTo>
                  <a:pt x="2379939" y="2698274"/>
                </a:lnTo>
                <a:lnTo>
                  <a:pt x="0" y="2698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836911" y="5393530"/>
            <a:ext cx="3123742" cy="2077783"/>
          </a:xfrm>
          <a:custGeom>
            <a:avLst/>
            <a:gdLst/>
            <a:ahLst/>
            <a:cxnLst/>
            <a:rect l="l" t="t" r="r" b="b"/>
            <a:pathLst>
              <a:path w="3123742" h="2077783">
                <a:moveTo>
                  <a:pt x="0" y="0"/>
                </a:moveTo>
                <a:lnTo>
                  <a:pt x="3123742" y="0"/>
                </a:lnTo>
                <a:lnTo>
                  <a:pt x="3123742" y="2077783"/>
                </a:lnTo>
                <a:lnTo>
                  <a:pt x="0" y="20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4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7812601" y="6193681"/>
            <a:ext cx="2276532" cy="3596890"/>
          </a:xfrm>
          <a:custGeom>
            <a:avLst/>
            <a:gdLst/>
            <a:ahLst/>
            <a:cxnLst/>
            <a:rect l="l" t="t" r="r" b="b"/>
            <a:pathLst>
              <a:path w="2276532" h="3596890">
                <a:moveTo>
                  <a:pt x="0" y="0"/>
                </a:moveTo>
                <a:lnTo>
                  <a:pt x="2276531" y="0"/>
                </a:lnTo>
                <a:lnTo>
                  <a:pt x="2276531" y="3596890"/>
                </a:lnTo>
                <a:lnTo>
                  <a:pt x="0" y="3596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5125055" y="4538220"/>
            <a:ext cx="1951809" cy="1655461"/>
          </a:xfrm>
          <a:custGeom>
            <a:avLst/>
            <a:gdLst/>
            <a:ahLst/>
            <a:cxnLst/>
            <a:rect l="l" t="t" r="r" b="b"/>
            <a:pathLst>
              <a:path w="1951809" h="1655461">
                <a:moveTo>
                  <a:pt x="0" y="0"/>
                </a:moveTo>
                <a:lnTo>
                  <a:pt x="1951809" y="0"/>
                </a:lnTo>
                <a:lnTo>
                  <a:pt x="1951809" y="1655461"/>
                </a:lnTo>
                <a:lnTo>
                  <a:pt x="0" y="16554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823309" y="4363416"/>
            <a:ext cx="2699495" cy="2368425"/>
          </a:xfrm>
          <a:custGeom>
            <a:avLst/>
            <a:gdLst/>
            <a:ahLst/>
            <a:cxnLst/>
            <a:rect l="l" t="t" r="r" b="b"/>
            <a:pathLst>
              <a:path w="2699495" h="2368425">
                <a:moveTo>
                  <a:pt x="0" y="0"/>
                </a:moveTo>
                <a:lnTo>
                  <a:pt x="2699495" y="0"/>
                </a:lnTo>
                <a:lnTo>
                  <a:pt x="2699495" y="2368425"/>
                </a:lnTo>
                <a:lnTo>
                  <a:pt x="0" y="23684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813671" y="7001730"/>
            <a:ext cx="2689103" cy="2741391"/>
          </a:xfrm>
          <a:custGeom>
            <a:avLst/>
            <a:gdLst/>
            <a:ahLst/>
            <a:cxnLst/>
            <a:rect l="l" t="t" r="r" b="b"/>
            <a:pathLst>
              <a:path w="2689103" h="2741391">
                <a:moveTo>
                  <a:pt x="0" y="0"/>
                </a:moveTo>
                <a:lnTo>
                  <a:pt x="2689103" y="0"/>
                </a:lnTo>
                <a:lnTo>
                  <a:pt x="2689103" y="2741391"/>
                </a:lnTo>
                <a:lnTo>
                  <a:pt x="0" y="274139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470610" y="6193681"/>
            <a:ext cx="1907248" cy="2482890"/>
          </a:xfrm>
          <a:custGeom>
            <a:avLst/>
            <a:gdLst/>
            <a:ahLst/>
            <a:cxnLst/>
            <a:rect l="l" t="t" r="r" b="b"/>
            <a:pathLst>
              <a:path w="1907248" h="2482890">
                <a:moveTo>
                  <a:pt x="0" y="0"/>
                </a:moveTo>
                <a:lnTo>
                  <a:pt x="1907248" y="0"/>
                </a:lnTo>
                <a:lnTo>
                  <a:pt x="1907248" y="2482890"/>
                </a:lnTo>
                <a:lnTo>
                  <a:pt x="0" y="24828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675204" y="4246718"/>
            <a:ext cx="2638674" cy="2601821"/>
          </a:xfrm>
          <a:custGeom>
            <a:avLst/>
            <a:gdLst/>
            <a:ahLst/>
            <a:cxnLst/>
            <a:rect l="l" t="t" r="r" b="b"/>
            <a:pathLst>
              <a:path w="2638674" h="2601821">
                <a:moveTo>
                  <a:pt x="0" y="0"/>
                </a:moveTo>
                <a:lnTo>
                  <a:pt x="2638675" y="0"/>
                </a:lnTo>
                <a:lnTo>
                  <a:pt x="2638675" y="2601822"/>
                </a:lnTo>
                <a:lnTo>
                  <a:pt x="0" y="260182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2152872" y="6882298"/>
            <a:ext cx="2262135" cy="1794273"/>
          </a:xfrm>
          <a:custGeom>
            <a:avLst/>
            <a:gdLst/>
            <a:ahLst/>
            <a:cxnLst/>
            <a:rect l="l" t="t" r="r" b="b"/>
            <a:pathLst>
              <a:path w="2262135" h="1794273">
                <a:moveTo>
                  <a:pt x="0" y="0"/>
                </a:moveTo>
                <a:lnTo>
                  <a:pt x="2262134" y="0"/>
                </a:lnTo>
                <a:lnTo>
                  <a:pt x="2262134" y="1794273"/>
                </a:lnTo>
                <a:lnTo>
                  <a:pt x="0" y="17942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141074" y="8139292"/>
            <a:ext cx="2111207" cy="1703463"/>
          </a:xfrm>
          <a:custGeom>
            <a:avLst/>
            <a:gdLst/>
            <a:ahLst/>
            <a:cxnLst/>
            <a:rect l="l" t="t" r="r" b="b"/>
            <a:pathLst>
              <a:path w="2111207" h="1703463">
                <a:moveTo>
                  <a:pt x="0" y="0"/>
                </a:moveTo>
                <a:lnTo>
                  <a:pt x="2111207" y="0"/>
                </a:lnTo>
                <a:lnTo>
                  <a:pt x="2111207" y="1703463"/>
                </a:lnTo>
                <a:lnTo>
                  <a:pt x="0" y="170346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486447" y="5284402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pull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une robe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short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t-shirt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une veste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bleu, bleue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brun, brune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23651" y="5284402"/>
            <a:ext cx="3272020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trui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jurk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short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T-shirt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jasje, vest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blauw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bruin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673</Words>
  <Application>Microsoft Office PowerPoint</Application>
  <PresentationFormat>Aangepast</PresentationFormat>
  <Paragraphs>283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6" baseType="lpstr">
      <vt:lpstr>Lulu Font TH</vt:lpstr>
      <vt:lpstr>Arial</vt:lpstr>
      <vt:lpstr>Sunday</vt:lpstr>
      <vt:lpstr>Calibri</vt:lpstr>
      <vt:lpstr>Moontime</vt:lpstr>
      <vt:lpstr>TT Chocolates</vt:lpstr>
      <vt:lpstr>Sigher</vt:lpstr>
      <vt:lpstr>Now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ppt voc mission 3</dc:title>
  <dc:creator>Julie Heuten</dc:creator>
  <cp:lastModifiedBy>Julie Heuten</cp:lastModifiedBy>
  <cp:revision>1</cp:revision>
  <dcterms:created xsi:type="dcterms:W3CDTF">2006-08-16T00:00:00Z</dcterms:created>
  <dcterms:modified xsi:type="dcterms:W3CDTF">2023-11-08T15:43:05Z</dcterms:modified>
  <dc:identifier>DAFwT9bW5ls</dc:identifier>
</cp:coreProperties>
</file>