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Lulu Font TH" panose="020B0604020202020204" charset="-34"/>
      <p:regular r:id="rId34"/>
    </p:embeddedFont>
    <p:embeddedFont>
      <p:font typeface="Moontime" panose="020B0604020202020204" charset="0"/>
      <p:regular r:id="rId35"/>
    </p:embeddedFont>
    <p:embeddedFont>
      <p:font typeface="Now" panose="020B0604020202020204" charset="0"/>
      <p:regular r:id="rId36"/>
    </p:embeddedFont>
    <p:embeddedFont>
      <p:font typeface="Sigher" panose="020B0604020202020204" charset="0"/>
      <p:regular r:id="rId37"/>
    </p:embeddedFont>
    <p:embeddedFont>
      <p:font typeface="Sunday" panose="020B0604020202020204" charset="0"/>
      <p:regular r:id="rId38"/>
    </p:embeddedFont>
    <p:embeddedFont>
      <p:font typeface="TT Chocolates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3.png"/><Relationship Id="rId3" Type="http://schemas.openxmlformats.org/officeDocument/2006/relationships/image" Target="../media/image2.svg"/><Relationship Id="rId21" Type="http://schemas.openxmlformats.org/officeDocument/2006/relationships/image" Target="../media/image26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30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9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8.png"/><Relationship Id="rId10" Type="http://schemas.openxmlformats.org/officeDocument/2006/relationships/image" Target="../media/image9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3.png"/><Relationship Id="rId3" Type="http://schemas.openxmlformats.org/officeDocument/2006/relationships/image" Target="../media/image2.svg"/><Relationship Id="rId21" Type="http://schemas.openxmlformats.org/officeDocument/2006/relationships/image" Target="../media/image26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30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9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8.png"/><Relationship Id="rId10" Type="http://schemas.openxmlformats.org/officeDocument/2006/relationships/image" Target="../media/image9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18" Type="http://schemas.openxmlformats.org/officeDocument/2006/relationships/image" Target="../media/image35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17" Type="http://schemas.openxmlformats.org/officeDocument/2006/relationships/image" Target="../media/image34.png"/><Relationship Id="rId2" Type="http://schemas.openxmlformats.org/officeDocument/2006/relationships/image" Target="../media/image7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19" Type="http://schemas.openxmlformats.org/officeDocument/2006/relationships/image" Target="../media/image3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21" Type="http://schemas.openxmlformats.org/officeDocument/2006/relationships/image" Target="../media/image34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36.svg"/><Relationship Id="rId10" Type="http://schemas.openxmlformats.org/officeDocument/2006/relationships/image" Target="../media/image9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21" Type="http://schemas.openxmlformats.org/officeDocument/2006/relationships/image" Target="../media/image34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36.svg"/><Relationship Id="rId10" Type="http://schemas.openxmlformats.org/officeDocument/2006/relationships/image" Target="../media/image9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1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17" Type="http://schemas.openxmlformats.org/officeDocument/2006/relationships/image" Target="../media/image41.png"/><Relationship Id="rId2" Type="http://schemas.openxmlformats.org/officeDocument/2006/relationships/image" Target="../media/image7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8.png"/><Relationship Id="rId3" Type="http://schemas.openxmlformats.org/officeDocument/2006/relationships/image" Target="../media/image2.svg"/><Relationship Id="rId21" Type="http://schemas.openxmlformats.org/officeDocument/2006/relationships/image" Target="../media/image4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43.png"/><Relationship Id="rId10" Type="http://schemas.openxmlformats.org/officeDocument/2006/relationships/image" Target="../media/image9.png"/><Relationship Id="rId19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3.png"/><Relationship Id="rId3" Type="http://schemas.openxmlformats.org/officeDocument/2006/relationships/image" Target="../media/image2.svg"/><Relationship Id="rId21" Type="http://schemas.openxmlformats.org/officeDocument/2006/relationships/image" Target="../media/image26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30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9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8.png"/><Relationship Id="rId10" Type="http://schemas.openxmlformats.org/officeDocument/2006/relationships/image" Target="../media/image9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21" Type="http://schemas.openxmlformats.org/officeDocument/2006/relationships/image" Target="../media/image34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36.svg"/><Relationship Id="rId10" Type="http://schemas.openxmlformats.org/officeDocument/2006/relationships/image" Target="../media/image9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38.png"/><Relationship Id="rId3" Type="http://schemas.openxmlformats.org/officeDocument/2006/relationships/image" Target="../media/image2.svg"/><Relationship Id="rId21" Type="http://schemas.openxmlformats.org/officeDocument/2006/relationships/image" Target="../media/image4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43.png"/><Relationship Id="rId10" Type="http://schemas.openxmlformats.org/officeDocument/2006/relationships/image" Target="../media/image9.png"/><Relationship Id="rId19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18" Type="http://schemas.openxmlformats.org/officeDocument/2006/relationships/image" Target="../media/image27.png"/><Relationship Id="rId3" Type="http://schemas.openxmlformats.org/officeDocument/2006/relationships/image" Target="../media/image8.svg"/><Relationship Id="rId21" Type="http://schemas.openxmlformats.org/officeDocument/2006/relationships/image" Target="../media/image30.png"/><Relationship Id="rId7" Type="http://schemas.openxmlformats.org/officeDocument/2006/relationships/image" Target="../media/image6.svg"/><Relationship Id="rId12" Type="http://schemas.openxmlformats.org/officeDocument/2006/relationships/image" Target="../media/image15.png"/><Relationship Id="rId17" Type="http://schemas.openxmlformats.org/officeDocument/2006/relationships/image" Target="../media/image26.png"/><Relationship Id="rId2" Type="http://schemas.openxmlformats.org/officeDocument/2006/relationships/image" Target="../media/image7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24.png"/><Relationship Id="rId10" Type="http://schemas.openxmlformats.org/officeDocument/2006/relationships/image" Target="../media/image13.png"/><Relationship Id="rId19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4070796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8" name="Freeform 8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608531" y="722145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246025" y="6876032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0" y="0"/>
                </a:lnTo>
                <a:lnTo>
                  <a:pt x="2026550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557383" y="9103575"/>
            <a:ext cx="1267916" cy="100532"/>
            <a:chOff x="0" y="0"/>
            <a:chExt cx="1690554" cy="134042"/>
          </a:xfrm>
        </p:grpSpPr>
        <p:sp>
          <p:nvSpPr>
            <p:cNvPr id="20" name="Freeform 20"/>
            <p:cNvSpPr/>
            <p:nvPr/>
          </p:nvSpPr>
          <p:spPr>
            <a:xfrm>
              <a:off x="449773" y="16816"/>
              <a:ext cx="117226" cy="117226"/>
            </a:xfrm>
            <a:custGeom>
              <a:avLst/>
              <a:gdLst/>
              <a:ahLst/>
              <a:cxnLst/>
              <a:rect l="l" t="t" r="r" b="b"/>
              <a:pathLst>
                <a:path w="117226" h="117226">
                  <a:moveTo>
                    <a:pt x="0" y="0"/>
                  </a:moveTo>
                  <a:lnTo>
                    <a:pt x="117226" y="0"/>
                  </a:lnTo>
                  <a:lnTo>
                    <a:pt x="117226" y="117226"/>
                  </a:lnTo>
                  <a:lnTo>
                    <a:pt x="0" y="117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0" y="19050"/>
              <a:ext cx="1690554" cy="1149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5"/>
                </a:lnSpc>
                <a:spcBef>
                  <a:spcPct val="0"/>
                </a:spcBef>
              </a:pPr>
              <a:r>
                <a:rPr lang="en-US" sz="668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1546259" y="4415674"/>
            <a:ext cx="3384832" cy="1930940"/>
          </a:xfrm>
          <a:custGeom>
            <a:avLst/>
            <a:gdLst/>
            <a:ahLst/>
            <a:cxnLst/>
            <a:rect l="l" t="t" r="r" b="b"/>
            <a:pathLst>
              <a:path w="3384832" h="1930940">
                <a:moveTo>
                  <a:pt x="0" y="0"/>
                </a:moveTo>
                <a:lnTo>
                  <a:pt x="3384832" y="0"/>
                </a:lnTo>
                <a:lnTo>
                  <a:pt x="3384832" y="1930940"/>
                </a:lnTo>
                <a:lnTo>
                  <a:pt x="0" y="19309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b="-41926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379501" y="6346614"/>
            <a:ext cx="2859173" cy="2492817"/>
          </a:xfrm>
          <a:custGeom>
            <a:avLst/>
            <a:gdLst/>
            <a:ahLst/>
            <a:cxnLst/>
            <a:rect l="l" t="t" r="r" b="b"/>
            <a:pathLst>
              <a:path w="2859173" h="2492817">
                <a:moveTo>
                  <a:pt x="0" y="0"/>
                </a:moveTo>
                <a:lnTo>
                  <a:pt x="2859174" y="0"/>
                </a:lnTo>
                <a:lnTo>
                  <a:pt x="2859174" y="2492817"/>
                </a:lnTo>
                <a:lnTo>
                  <a:pt x="0" y="249281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973166" y="4309825"/>
            <a:ext cx="2657959" cy="2458967"/>
          </a:xfrm>
          <a:custGeom>
            <a:avLst/>
            <a:gdLst/>
            <a:ahLst/>
            <a:cxnLst/>
            <a:rect l="l" t="t" r="r" b="b"/>
            <a:pathLst>
              <a:path w="2657959" h="2458967">
                <a:moveTo>
                  <a:pt x="0" y="0"/>
                </a:moveTo>
                <a:lnTo>
                  <a:pt x="2657959" y="0"/>
                </a:lnTo>
                <a:lnTo>
                  <a:pt x="2657959" y="2458968"/>
                </a:lnTo>
                <a:lnTo>
                  <a:pt x="0" y="24589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0872870" y="1517527"/>
            <a:ext cx="2726652" cy="2366395"/>
          </a:xfrm>
          <a:custGeom>
            <a:avLst/>
            <a:gdLst/>
            <a:ahLst/>
            <a:cxnLst/>
            <a:rect l="l" t="t" r="r" b="b"/>
            <a:pathLst>
              <a:path w="2726652" h="2366395">
                <a:moveTo>
                  <a:pt x="0" y="0"/>
                </a:moveTo>
                <a:lnTo>
                  <a:pt x="2726652" y="0"/>
                </a:lnTo>
                <a:lnTo>
                  <a:pt x="2726652" y="2366395"/>
                </a:lnTo>
                <a:lnTo>
                  <a:pt x="0" y="236639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5987130" y="6124615"/>
            <a:ext cx="2795855" cy="2714816"/>
          </a:xfrm>
          <a:custGeom>
            <a:avLst/>
            <a:gdLst/>
            <a:ahLst/>
            <a:cxnLst/>
            <a:rect l="l" t="t" r="r" b="b"/>
            <a:pathLst>
              <a:path w="2795855" h="2714816">
                <a:moveTo>
                  <a:pt x="0" y="0"/>
                </a:moveTo>
                <a:lnTo>
                  <a:pt x="2795855" y="0"/>
                </a:lnTo>
                <a:lnTo>
                  <a:pt x="2795855" y="2714816"/>
                </a:lnTo>
                <a:lnTo>
                  <a:pt x="0" y="271481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8083337" y="2700724"/>
            <a:ext cx="2801955" cy="2401676"/>
          </a:xfrm>
          <a:custGeom>
            <a:avLst/>
            <a:gdLst/>
            <a:ahLst/>
            <a:cxnLst/>
            <a:rect l="l" t="t" r="r" b="b"/>
            <a:pathLst>
              <a:path w="2801955" h="2401676">
                <a:moveTo>
                  <a:pt x="0" y="0"/>
                </a:moveTo>
                <a:lnTo>
                  <a:pt x="2801955" y="0"/>
                </a:lnTo>
                <a:lnTo>
                  <a:pt x="2801955" y="2401676"/>
                </a:lnTo>
                <a:lnTo>
                  <a:pt x="0" y="240167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305341" y="1703416"/>
            <a:ext cx="3363578" cy="2434276"/>
          </a:xfrm>
          <a:custGeom>
            <a:avLst/>
            <a:gdLst/>
            <a:ahLst/>
            <a:cxnLst/>
            <a:rect l="l" t="t" r="r" b="b"/>
            <a:pathLst>
              <a:path w="3363578" h="2434276">
                <a:moveTo>
                  <a:pt x="0" y="0"/>
                </a:moveTo>
                <a:lnTo>
                  <a:pt x="3363578" y="0"/>
                </a:lnTo>
                <a:lnTo>
                  <a:pt x="3363578" y="2434276"/>
                </a:lnTo>
                <a:lnTo>
                  <a:pt x="0" y="243427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313879" y="1535465"/>
            <a:ext cx="2988266" cy="2452797"/>
          </a:xfrm>
          <a:custGeom>
            <a:avLst/>
            <a:gdLst/>
            <a:ahLst/>
            <a:cxnLst/>
            <a:rect l="l" t="t" r="r" b="b"/>
            <a:pathLst>
              <a:path w="2988266" h="2452797">
                <a:moveTo>
                  <a:pt x="0" y="0"/>
                </a:moveTo>
                <a:lnTo>
                  <a:pt x="2988266" y="0"/>
                </a:lnTo>
                <a:lnTo>
                  <a:pt x="2988266" y="2452796"/>
                </a:lnTo>
                <a:lnTo>
                  <a:pt x="0" y="2452796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6037635" y="-155905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3" y="0"/>
                </a:lnTo>
                <a:lnTo>
                  <a:pt x="3323513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733293" y="6123103"/>
            <a:ext cx="7966099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947304" y="4391196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beau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bébé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blanc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blanche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blond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blonde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des cheveux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les cheveux         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court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courte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633443" y="4391196"/>
            <a:ext cx="468613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</a:t>
            </a:r>
            <a:r>
              <a:rPr lang="en-US" sz="3696">
                <a:solidFill>
                  <a:srgbClr val="F19384"/>
                </a:solidFill>
                <a:latin typeface="Now"/>
              </a:rPr>
              <a:t>(e)</a:t>
            </a:r>
            <a:r>
              <a:rPr lang="en-US" sz="3696">
                <a:solidFill>
                  <a:srgbClr val="004AAD"/>
                </a:solidFill>
                <a:latin typeface="Now"/>
              </a:rPr>
              <a:t> enfant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femme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fort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forte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grand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grande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gris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homme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jeune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jeune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0733116" y="2745401"/>
            <a:ext cx="3384832" cy="1930940"/>
          </a:xfrm>
          <a:custGeom>
            <a:avLst/>
            <a:gdLst/>
            <a:ahLst/>
            <a:cxnLst/>
            <a:rect l="l" t="t" r="r" b="b"/>
            <a:pathLst>
              <a:path w="3384832" h="1930940">
                <a:moveTo>
                  <a:pt x="0" y="0"/>
                </a:moveTo>
                <a:lnTo>
                  <a:pt x="3384832" y="0"/>
                </a:lnTo>
                <a:lnTo>
                  <a:pt x="3384832" y="1930940"/>
                </a:lnTo>
                <a:lnTo>
                  <a:pt x="0" y="19309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b="-41926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832004" y="5646475"/>
            <a:ext cx="2859173" cy="2492817"/>
          </a:xfrm>
          <a:custGeom>
            <a:avLst/>
            <a:gdLst/>
            <a:ahLst/>
            <a:cxnLst/>
            <a:rect l="l" t="t" r="r" b="b"/>
            <a:pathLst>
              <a:path w="2859173" h="2492817">
                <a:moveTo>
                  <a:pt x="0" y="0"/>
                </a:moveTo>
                <a:lnTo>
                  <a:pt x="2859173" y="0"/>
                </a:lnTo>
                <a:lnTo>
                  <a:pt x="2859173" y="2492817"/>
                </a:lnTo>
                <a:lnTo>
                  <a:pt x="0" y="249281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3390414" y="4468799"/>
            <a:ext cx="2657959" cy="2458967"/>
          </a:xfrm>
          <a:custGeom>
            <a:avLst/>
            <a:gdLst/>
            <a:ahLst/>
            <a:cxnLst/>
            <a:rect l="l" t="t" r="r" b="b"/>
            <a:pathLst>
              <a:path w="2657959" h="2458967">
                <a:moveTo>
                  <a:pt x="0" y="0"/>
                </a:moveTo>
                <a:lnTo>
                  <a:pt x="2657959" y="0"/>
                </a:lnTo>
                <a:lnTo>
                  <a:pt x="2657959" y="2458968"/>
                </a:lnTo>
                <a:lnTo>
                  <a:pt x="0" y="24589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226686" y="4855061"/>
            <a:ext cx="2726652" cy="2366395"/>
          </a:xfrm>
          <a:custGeom>
            <a:avLst/>
            <a:gdLst/>
            <a:ahLst/>
            <a:cxnLst/>
            <a:rect l="l" t="t" r="r" b="b"/>
            <a:pathLst>
              <a:path w="2726652" h="2366395">
                <a:moveTo>
                  <a:pt x="0" y="0"/>
                </a:moveTo>
                <a:lnTo>
                  <a:pt x="2726652" y="0"/>
                </a:lnTo>
                <a:lnTo>
                  <a:pt x="2726652" y="2366395"/>
                </a:lnTo>
                <a:lnTo>
                  <a:pt x="0" y="236639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028700" y="1117701"/>
            <a:ext cx="2795855" cy="2714816"/>
          </a:xfrm>
          <a:custGeom>
            <a:avLst/>
            <a:gdLst/>
            <a:ahLst/>
            <a:cxnLst/>
            <a:rect l="l" t="t" r="r" b="b"/>
            <a:pathLst>
              <a:path w="2795855" h="2714816">
                <a:moveTo>
                  <a:pt x="0" y="0"/>
                </a:moveTo>
                <a:lnTo>
                  <a:pt x="2795855" y="0"/>
                </a:lnTo>
                <a:lnTo>
                  <a:pt x="2795855" y="2714816"/>
                </a:lnTo>
                <a:lnTo>
                  <a:pt x="0" y="271481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7931161" y="2856763"/>
            <a:ext cx="2801955" cy="2401676"/>
          </a:xfrm>
          <a:custGeom>
            <a:avLst/>
            <a:gdLst/>
            <a:ahLst/>
            <a:cxnLst/>
            <a:rect l="l" t="t" r="r" b="b"/>
            <a:pathLst>
              <a:path w="2801955" h="2401676">
                <a:moveTo>
                  <a:pt x="0" y="0"/>
                </a:moveTo>
                <a:lnTo>
                  <a:pt x="2801955" y="0"/>
                </a:lnTo>
                <a:lnTo>
                  <a:pt x="2801955" y="2401676"/>
                </a:lnTo>
                <a:lnTo>
                  <a:pt x="0" y="240167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4046366" y="1398240"/>
            <a:ext cx="3363578" cy="2434276"/>
          </a:xfrm>
          <a:custGeom>
            <a:avLst/>
            <a:gdLst/>
            <a:ahLst/>
            <a:cxnLst/>
            <a:rect l="l" t="t" r="r" b="b"/>
            <a:pathLst>
              <a:path w="3363578" h="2434276">
                <a:moveTo>
                  <a:pt x="0" y="0"/>
                </a:moveTo>
                <a:lnTo>
                  <a:pt x="3363578" y="0"/>
                </a:lnTo>
                <a:lnTo>
                  <a:pt x="3363578" y="2434277"/>
                </a:lnTo>
                <a:lnTo>
                  <a:pt x="0" y="2434277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6137622" y="6130362"/>
            <a:ext cx="2988266" cy="2452797"/>
          </a:xfrm>
          <a:custGeom>
            <a:avLst/>
            <a:gdLst/>
            <a:ahLst/>
            <a:cxnLst/>
            <a:rect l="l" t="t" r="r" b="b"/>
            <a:pathLst>
              <a:path w="2988266" h="2452797">
                <a:moveTo>
                  <a:pt x="0" y="0"/>
                </a:moveTo>
                <a:lnTo>
                  <a:pt x="2988266" y="0"/>
                </a:lnTo>
                <a:lnTo>
                  <a:pt x="2988266" y="2452797"/>
                </a:lnTo>
                <a:lnTo>
                  <a:pt x="0" y="24527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7812601" y="6193681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1" y="0"/>
                </a:lnTo>
                <a:lnTo>
                  <a:pt x="2276531" y="3596890"/>
                </a:lnTo>
                <a:lnTo>
                  <a:pt x="0" y="359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9813671" y="4474427"/>
            <a:ext cx="2386427" cy="1719254"/>
          </a:xfrm>
          <a:custGeom>
            <a:avLst/>
            <a:gdLst/>
            <a:ahLst/>
            <a:cxnLst/>
            <a:rect l="l" t="t" r="r" b="b"/>
            <a:pathLst>
              <a:path w="2386427" h="1719254">
                <a:moveTo>
                  <a:pt x="0" y="0"/>
                </a:moveTo>
                <a:lnTo>
                  <a:pt x="2386427" y="0"/>
                </a:lnTo>
                <a:lnTo>
                  <a:pt x="2386427" y="1719254"/>
                </a:lnTo>
                <a:lnTo>
                  <a:pt x="0" y="171925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813671" y="6774597"/>
            <a:ext cx="2742184" cy="2435059"/>
          </a:xfrm>
          <a:custGeom>
            <a:avLst/>
            <a:gdLst/>
            <a:ahLst/>
            <a:cxnLst/>
            <a:rect l="l" t="t" r="r" b="b"/>
            <a:pathLst>
              <a:path w="2742184" h="2435059">
                <a:moveTo>
                  <a:pt x="0" y="0"/>
                </a:moveTo>
                <a:lnTo>
                  <a:pt x="2742184" y="0"/>
                </a:lnTo>
                <a:lnTo>
                  <a:pt x="2742184" y="2435059"/>
                </a:lnTo>
                <a:lnTo>
                  <a:pt x="0" y="243505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604047" y="4246718"/>
            <a:ext cx="2464572" cy="1906671"/>
          </a:xfrm>
          <a:custGeom>
            <a:avLst/>
            <a:gdLst/>
            <a:ahLst/>
            <a:cxnLst/>
            <a:rect l="l" t="t" r="r" b="b"/>
            <a:pathLst>
              <a:path w="2464572" h="1906671">
                <a:moveTo>
                  <a:pt x="0" y="0"/>
                </a:moveTo>
                <a:lnTo>
                  <a:pt x="2464572" y="0"/>
                </a:lnTo>
                <a:lnTo>
                  <a:pt x="2464572" y="1906671"/>
                </a:lnTo>
                <a:lnTo>
                  <a:pt x="0" y="190667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2476323" y="6153389"/>
            <a:ext cx="2617878" cy="1443503"/>
          </a:xfrm>
          <a:custGeom>
            <a:avLst/>
            <a:gdLst/>
            <a:ahLst/>
            <a:cxnLst/>
            <a:rect l="l" t="t" r="r" b="b"/>
            <a:pathLst>
              <a:path w="2617878" h="1443503">
                <a:moveTo>
                  <a:pt x="0" y="0"/>
                </a:moveTo>
                <a:lnTo>
                  <a:pt x="2617878" y="0"/>
                </a:lnTo>
                <a:lnTo>
                  <a:pt x="2617878" y="1443503"/>
                </a:lnTo>
                <a:lnTo>
                  <a:pt x="0" y="144350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5085279" y="7039214"/>
            <a:ext cx="1798445" cy="1798445"/>
          </a:xfrm>
          <a:custGeom>
            <a:avLst/>
            <a:gdLst/>
            <a:ahLst/>
            <a:cxnLst/>
            <a:rect l="l" t="t" r="r" b="b"/>
            <a:pathLst>
              <a:path w="1798445" h="1798445">
                <a:moveTo>
                  <a:pt x="0" y="0"/>
                </a:moveTo>
                <a:lnTo>
                  <a:pt x="1798445" y="0"/>
                </a:lnTo>
                <a:lnTo>
                  <a:pt x="1798445" y="1798446"/>
                </a:lnTo>
                <a:lnTo>
                  <a:pt x="0" y="179844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486447" y="5314651"/>
            <a:ext cx="5224681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joli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jolie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long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longue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des lunettes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montrer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 … pas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porte des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lunettes.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172585" y="5204907"/>
            <a:ext cx="2580118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mooi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lang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bril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tonen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niet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draag een bril.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1843938" y="9152995"/>
            <a:ext cx="5224681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draag een bril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0888344" y="4153025"/>
            <a:ext cx="3320771" cy="2392383"/>
          </a:xfrm>
          <a:custGeom>
            <a:avLst/>
            <a:gdLst/>
            <a:ahLst/>
            <a:cxnLst/>
            <a:rect l="l" t="t" r="r" b="b"/>
            <a:pathLst>
              <a:path w="3320771" h="2392383">
                <a:moveTo>
                  <a:pt x="0" y="0"/>
                </a:moveTo>
                <a:lnTo>
                  <a:pt x="3320770" y="0"/>
                </a:lnTo>
                <a:lnTo>
                  <a:pt x="3320770" y="2392383"/>
                </a:lnTo>
                <a:lnTo>
                  <a:pt x="0" y="239238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072529" y="5307509"/>
            <a:ext cx="3815814" cy="3388443"/>
          </a:xfrm>
          <a:custGeom>
            <a:avLst/>
            <a:gdLst/>
            <a:ahLst/>
            <a:cxnLst/>
            <a:rect l="l" t="t" r="r" b="b"/>
            <a:pathLst>
              <a:path w="3815814" h="3388443">
                <a:moveTo>
                  <a:pt x="0" y="0"/>
                </a:moveTo>
                <a:lnTo>
                  <a:pt x="3815815" y="0"/>
                </a:lnTo>
                <a:lnTo>
                  <a:pt x="3815815" y="3388443"/>
                </a:lnTo>
                <a:lnTo>
                  <a:pt x="0" y="338844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819347" y="2396203"/>
            <a:ext cx="3429511" cy="2653179"/>
          </a:xfrm>
          <a:custGeom>
            <a:avLst/>
            <a:gdLst/>
            <a:ahLst/>
            <a:cxnLst/>
            <a:rect l="l" t="t" r="r" b="b"/>
            <a:pathLst>
              <a:path w="3429511" h="2653179">
                <a:moveTo>
                  <a:pt x="0" y="0"/>
                </a:moveTo>
                <a:lnTo>
                  <a:pt x="3429510" y="0"/>
                </a:lnTo>
                <a:lnTo>
                  <a:pt x="3429510" y="2653178"/>
                </a:lnTo>
                <a:lnTo>
                  <a:pt x="0" y="265317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997927" y="5296337"/>
            <a:ext cx="3642840" cy="2008669"/>
          </a:xfrm>
          <a:custGeom>
            <a:avLst/>
            <a:gdLst/>
            <a:ahLst/>
            <a:cxnLst/>
            <a:rect l="l" t="t" r="r" b="b"/>
            <a:pathLst>
              <a:path w="3642840" h="2008669">
                <a:moveTo>
                  <a:pt x="0" y="0"/>
                </a:moveTo>
                <a:lnTo>
                  <a:pt x="3642840" y="0"/>
                </a:lnTo>
                <a:lnTo>
                  <a:pt x="3642840" y="2008668"/>
                </a:lnTo>
                <a:lnTo>
                  <a:pt x="0" y="200866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049622" y="1535465"/>
            <a:ext cx="2502580" cy="2502580"/>
          </a:xfrm>
          <a:custGeom>
            <a:avLst/>
            <a:gdLst/>
            <a:ahLst/>
            <a:cxnLst/>
            <a:rect l="l" t="t" r="r" b="b"/>
            <a:pathLst>
              <a:path w="2502580" h="2502580">
                <a:moveTo>
                  <a:pt x="0" y="0"/>
                </a:moveTo>
                <a:lnTo>
                  <a:pt x="2502579" y="0"/>
                </a:lnTo>
                <a:lnTo>
                  <a:pt x="2502579" y="2502579"/>
                </a:lnTo>
                <a:lnTo>
                  <a:pt x="0" y="25025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9541612" y="2681980"/>
            <a:ext cx="7270269" cy="875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  <a:spcBef>
                <a:spcPct val="0"/>
              </a:spcBef>
            </a:pPr>
            <a:r>
              <a:rPr lang="en-US" sz="5143">
                <a:solidFill>
                  <a:srgbClr val="000000"/>
                </a:solidFill>
                <a:latin typeface="Now"/>
              </a:rPr>
              <a:t>Ik draag een bril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6037635" y="-155905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3" y="0"/>
                </a:lnTo>
                <a:lnTo>
                  <a:pt x="3323513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733293" y="6123103"/>
            <a:ext cx="7966099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799468" y="6363215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862467" y="4325262"/>
            <a:ext cx="5224681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joli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jolie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long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longue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des lunettes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montrer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 … pas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porte des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lunettes.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997927" y="4439562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beau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bébé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blanc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blanche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blond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blonde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des cheveux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les cheveux         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court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courte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135724" y="4439562"/>
            <a:ext cx="468613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</a:t>
            </a:r>
            <a:r>
              <a:rPr lang="en-US" sz="3696">
                <a:solidFill>
                  <a:srgbClr val="F19384"/>
                </a:solidFill>
                <a:latin typeface="Now"/>
              </a:rPr>
              <a:t>(e)</a:t>
            </a:r>
            <a:r>
              <a:rPr lang="en-US" sz="3696">
                <a:solidFill>
                  <a:srgbClr val="004AAD"/>
                </a:solidFill>
                <a:latin typeface="Now"/>
              </a:rPr>
              <a:t> enfant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femme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fort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forte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grand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grande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gris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homme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jeune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jeune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6037635" y="-155905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3" y="0"/>
                </a:lnTo>
                <a:lnTo>
                  <a:pt x="3323513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563221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888344" y="4153025"/>
            <a:ext cx="3320771" cy="2392383"/>
          </a:xfrm>
          <a:custGeom>
            <a:avLst/>
            <a:gdLst/>
            <a:ahLst/>
            <a:cxnLst/>
            <a:rect l="l" t="t" r="r" b="b"/>
            <a:pathLst>
              <a:path w="3320771" h="2392383">
                <a:moveTo>
                  <a:pt x="0" y="0"/>
                </a:moveTo>
                <a:lnTo>
                  <a:pt x="3320770" y="0"/>
                </a:lnTo>
                <a:lnTo>
                  <a:pt x="3320770" y="2392383"/>
                </a:lnTo>
                <a:lnTo>
                  <a:pt x="0" y="239238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072529" y="5307509"/>
            <a:ext cx="3815814" cy="3388443"/>
          </a:xfrm>
          <a:custGeom>
            <a:avLst/>
            <a:gdLst/>
            <a:ahLst/>
            <a:cxnLst/>
            <a:rect l="l" t="t" r="r" b="b"/>
            <a:pathLst>
              <a:path w="3815814" h="3388443">
                <a:moveTo>
                  <a:pt x="0" y="0"/>
                </a:moveTo>
                <a:lnTo>
                  <a:pt x="3815815" y="0"/>
                </a:lnTo>
                <a:lnTo>
                  <a:pt x="3815815" y="3388443"/>
                </a:lnTo>
                <a:lnTo>
                  <a:pt x="0" y="338844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5819347" y="2396203"/>
            <a:ext cx="3429511" cy="2653179"/>
          </a:xfrm>
          <a:custGeom>
            <a:avLst/>
            <a:gdLst/>
            <a:ahLst/>
            <a:cxnLst/>
            <a:rect l="l" t="t" r="r" b="b"/>
            <a:pathLst>
              <a:path w="3429511" h="2653179">
                <a:moveTo>
                  <a:pt x="0" y="0"/>
                </a:moveTo>
                <a:lnTo>
                  <a:pt x="3429510" y="0"/>
                </a:lnTo>
                <a:lnTo>
                  <a:pt x="3429510" y="2653178"/>
                </a:lnTo>
                <a:lnTo>
                  <a:pt x="0" y="265317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997927" y="5296337"/>
            <a:ext cx="3642840" cy="2008669"/>
          </a:xfrm>
          <a:custGeom>
            <a:avLst/>
            <a:gdLst/>
            <a:ahLst/>
            <a:cxnLst/>
            <a:rect l="l" t="t" r="r" b="b"/>
            <a:pathLst>
              <a:path w="3642840" h="2008669">
                <a:moveTo>
                  <a:pt x="0" y="0"/>
                </a:moveTo>
                <a:lnTo>
                  <a:pt x="3642840" y="0"/>
                </a:lnTo>
                <a:lnTo>
                  <a:pt x="3642840" y="2008668"/>
                </a:lnTo>
                <a:lnTo>
                  <a:pt x="0" y="200866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049622" y="1535465"/>
            <a:ext cx="2502580" cy="2502580"/>
          </a:xfrm>
          <a:custGeom>
            <a:avLst/>
            <a:gdLst/>
            <a:ahLst/>
            <a:cxnLst/>
            <a:rect l="l" t="t" r="r" b="b"/>
            <a:pathLst>
              <a:path w="2502580" h="2502580">
                <a:moveTo>
                  <a:pt x="0" y="0"/>
                </a:moveTo>
                <a:lnTo>
                  <a:pt x="2502579" y="0"/>
                </a:lnTo>
                <a:lnTo>
                  <a:pt x="2502579" y="2502579"/>
                </a:lnTo>
                <a:lnTo>
                  <a:pt x="0" y="25025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9541612" y="2681980"/>
            <a:ext cx="7270269" cy="875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  <a:spcBef>
                <a:spcPct val="0"/>
              </a:spcBef>
            </a:pPr>
            <a:r>
              <a:rPr lang="en-US" sz="5143">
                <a:solidFill>
                  <a:srgbClr val="000000"/>
                </a:solidFill>
                <a:latin typeface="Now"/>
              </a:rPr>
              <a:t>Ik draag een bril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8034424" y="5693891"/>
            <a:ext cx="2406785" cy="3802688"/>
          </a:xfrm>
          <a:custGeom>
            <a:avLst/>
            <a:gdLst/>
            <a:ahLst/>
            <a:cxnLst/>
            <a:rect l="l" t="t" r="r" b="b"/>
            <a:pathLst>
              <a:path w="2406785" h="3802688">
                <a:moveTo>
                  <a:pt x="0" y="0"/>
                </a:moveTo>
                <a:lnTo>
                  <a:pt x="2406785" y="0"/>
                </a:lnTo>
                <a:lnTo>
                  <a:pt x="2406785" y="3802688"/>
                </a:lnTo>
                <a:lnTo>
                  <a:pt x="0" y="38026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 rot="224224">
            <a:off x="12884224" y="5686694"/>
            <a:ext cx="2002691" cy="1908168"/>
          </a:xfrm>
          <a:custGeom>
            <a:avLst/>
            <a:gdLst/>
            <a:ahLst/>
            <a:cxnLst/>
            <a:rect l="l" t="t" r="r" b="b"/>
            <a:pathLst>
              <a:path w="2002691" h="1908168">
                <a:moveTo>
                  <a:pt x="0" y="0"/>
                </a:moveTo>
                <a:lnTo>
                  <a:pt x="2002690" y="0"/>
                </a:lnTo>
                <a:lnTo>
                  <a:pt x="2002690" y="1908169"/>
                </a:lnTo>
                <a:lnTo>
                  <a:pt x="0" y="190816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057619" y="5143500"/>
            <a:ext cx="2320239" cy="2110538"/>
          </a:xfrm>
          <a:custGeom>
            <a:avLst/>
            <a:gdLst/>
            <a:ahLst/>
            <a:cxnLst/>
            <a:rect l="l" t="t" r="r" b="b"/>
            <a:pathLst>
              <a:path w="2320239" h="2110538">
                <a:moveTo>
                  <a:pt x="0" y="0"/>
                </a:moveTo>
                <a:lnTo>
                  <a:pt x="2320239" y="0"/>
                </a:lnTo>
                <a:lnTo>
                  <a:pt x="2320239" y="2110538"/>
                </a:lnTo>
                <a:lnTo>
                  <a:pt x="0" y="211053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168157" y="4403766"/>
            <a:ext cx="2948856" cy="2580249"/>
          </a:xfrm>
          <a:custGeom>
            <a:avLst/>
            <a:gdLst/>
            <a:ahLst/>
            <a:cxnLst/>
            <a:rect l="l" t="t" r="r" b="b"/>
            <a:pathLst>
              <a:path w="2948856" h="2580249">
                <a:moveTo>
                  <a:pt x="0" y="0"/>
                </a:moveTo>
                <a:lnTo>
                  <a:pt x="2948856" y="0"/>
                </a:lnTo>
                <a:lnTo>
                  <a:pt x="2948856" y="2580250"/>
                </a:lnTo>
                <a:lnTo>
                  <a:pt x="0" y="258025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441209" y="7263139"/>
            <a:ext cx="2092328" cy="1995161"/>
          </a:xfrm>
          <a:custGeom>
            <a:avLst/>
            <a:gdLst/>
            <a:ahLst/>
            <a:cxnLst/>
            <a:rect l="l" t="t" r="r" b="b"/>
            <a:pathLst>
              <a:path w="2092328" h="1995161">
                <a:moveTo>
                  <a:pt x="0" y="0"/>
                </a:moveTo>
                <a:lnTo>
                  <a:pt x="2092328" y="0"/>
                </a:lnTo>
                <a:lnTo>
                  <a:pt x="2092328" y="1995161"/>
                </a:lnTo>
                <a:lnTo>
                  <a:pt x="0" y="199516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2235398" y="7805839"/>
            <a:ext cx="2195123" cy="1943726"/>
          </a:xfrm>
          <a:custGeom>
            <a:avLst/>
            <a:gdLst/>
            <a:ahLst/>
            <a:cxnLst/>
            <a:rect l="l" t="t" r="r" b="b"/>
            <a:pathLst>
              <a:path w="2195123" h="1943726">
                <a:moveTo>
                  <a:pt x="0" y="0"/>
                </a:moveTo>
                <a:lnTo>
                  <a:pt x="2195123" y="0"/>
                </a:lnTo>
                <a:lnTo>
                  <a:pt x="2195123" y="1943726"/>
                </a:lnTo>
                <a:lnTo>
                  <a:pt x="0" y="194372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706746" y="7826950"/>
            <a:ext cx="2216089" cy="1987052"/>
          </a:xfrm>
          <a:custGeom>
            <a:avLst/>
            <a:gdLst/>
            <a:ahLst/>
            <a:cxnLst/>
            <a:rect l="l" t="t" r="r" b="b"/>
            <a:pathLst>
              <a:path w="2216089" h="1987052">
                <a:moveTo>
                  <a:pt x="0" y="0"/>
                </a:moveTo>
                <a:lnTo>
                  <a:pt x="2216089" y="0"/>
                </a:lnTo>
                <a:lnTo>
                  <a:pt x="2216089" y="1987052"/>
                </a:lnTo>
                <a:lnTo>
                  <a:pt x="0" y="198705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86447" y="5204907"/>
            <a:ext cx="4686139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noir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noire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nouveau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nouvelle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petit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petite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photo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roux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rousse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vieux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vieille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voilà 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39446" y="5314651"/>
            <a:ext cx="3272020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zwart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nieuw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klein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foto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daar is/zijn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1558532" y="4534978"/>
            <a:ext cx="4158701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daar is, daar zijn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924794" y="5924915"/>
            <a:ext cx="4158701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daar is, daar zijn</a:t>
            </a:r>
          </a:p>
        </p:txBody>
      </p:sp>
      <p:sp>
        <p:nvSpPr>
          <p:cNvPr id="20" name="Freeform 20"/>
          <p:cNvSpPr/>
          <p:nvPr/>
        </p:nvSpPr>
        <p:spPr>
          <a:xfrm rot="224224">
            <a:off x="1488985" y="1355192"/>
            <a:ext cx="2759941" cy="2629678"/>
          </a:xfrm>
          <a:custGeom>
            <a:avLst/>
            <a:gdLst/>
            <a:ahLst/>
            <a:cxnLst/>
            <a:rect l="l" t="t" r="r" b="b"/>
            <a:pathLst>
              <a:path w="2759941" h="2629678">
                <a:moveTo>
                  <a:pt x="0" y="0"/>
                </a:moveTo>
                <a:lnTo>
                  <a:pt x="2759941" y="0"/>
                </a:lnTo>
                <a:lnTo>
                  <a:pt x="2759941" y="2629678"/>
                </a:lnTo>
                <a:lnTo>
                  <a:pt x="0" y="262967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277248" y="1990788"/>
            <a:ext cx="3197559" cy="2908567"/>
          </a:xfrm>
          <a:custGeom>
            <a:avLst/>
            <a:gdLst/>
            <a:ahLst/>
            <a:cxnLst/>
            <a:rect l="l" t="t" r="r" b="b"/>
            <a:pathLst>
              <a:path w="3197559" h="2908567">
                <a:moveTo>
                  <a:pt x="0" y="0"/>
                </a:moveTo>
                <a:lnTo>
                  <a:pt x="3197559" y="0"/>
                </a:lnTo>
                <a:lnTo>
                  <a:pt x="3197559" y="2908567"/>
                </a:lnTo>
                <a:lnTo>
                  <a:pt x="0" y="29085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720346" y="5258439"/>
            <a:ext cx="4063868" cy="3555884"/>
          </a:xfrm>
          <a:custGeom>
            <a:avLst/>
            <a:gdLst/>
            <a:ahLst/>
            <a:cxnLst/>
            <a:rect l="l" t="t" r="r" b="b"/>
            <a:pathLst>
              <a:path w="4063868" h="3555884">
                <a:moveTo>
                  <a:pt x="0" y="0"/>
                </a:moveTo>
                <a:lnTo>
                  <a:pt x="4063867" y="0"/>
                </a:lnTo>
                <a:lnTo>
                  <a:pt x="4063867" y="3555884"/>
                </a:lnTo>
                <a:lnTo>
                  <a:pt x="0" y="355588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562409" y="2670031"/>
            <a:ext cx="2883472" cy="2749565"/>
          </a:xfrm>
          <a:custGeom>
            <a:avLst/>
            <a:gdLst/>
            <a:ahLst/>
            <a:cxnLst/>
            <a:rect l="l" t="t" r="r" b="b"/>
            <a:pathLst>
              <a:path w="2883472" h="2749565">
                <a:moveTo>
                  <a:pt x="0" y="0"/>
                </a:moveTo>
                <a:lnTo>
                  <a:pt x="2883472" y="0"/>
                </a:lnTo>
                <a:lnTo>
                  <a:pt x="2883472" y="2749565"/>
                </a:lnTo>
                <a:lnTo>
                  <a:pt x="0" y="274956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233572" y="5419596"/>
            <a:ext cx="3025135" cy="2678681"/>
          </a:xfrm>
          <a:custGeom>
            <a:avLst/>
            <a:gdLst/>
            <a:ahLst/>
            <a:cxnLst/>
            <a:rect l="l" t="t" r="r" b="b"/>
            <a:pathLst>
              <a:path w="3025135" h="2678681">
                <a:moveTo>
                  <a:pt x="0" y="0"/>
                </a:moveTo>
                <a:lnTo>
                  <a:pt x="3025136" y="0"/>
                </a:lnTo>
                <a:lnTo>
                  <a:pt x="3025136" y="2678681"/>
                </a:lnTo>
                <a:lnTo>
                  <a:pt x="0" y="267868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7674481" y="1535465"/>
            <a:ext cx="3054029" cy="2738389"/>
          </a:xfrm>
          <a:custGeom>
            <a:avLst/>
            <a:gdLst/>
            <a:ahLst/>
            <a:cxnLst/>
            <a:rect l="l" t="t" r="r" b="b"/>
            <a:pathLst>
              <a:path w="3054029" h="2738389">
                <a:moveTo>
                  <a:pt x="0" y="0"/>
                </a:moveTo>
                <a:lnTo>
                  <a:pt x="3054029" y="0"/>
                </a:lnTo>
                <a:lnTo>
                  <a:pt x="3054029" y="2738389"/>
                </a:lnTo>
                <a:lnTo>
                  <a:pt x="0" y="273838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CD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16333" y="5854362"/>
            <a:ext cx="16042967" cy="2458397"/>
            <a:chOff x="0" y="0"/>
            <a:chExt cx="5242800" cy="80339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775458"/>
            </a:xfrm>
            <a:custGeom>
              <a:avLst/>
              <a:gdLst/>
              <a:ahLst/>
              <a:cxnLst/>
              <a:rect l="l" t="t" r="r" b="b"/>
              <a:pathLst>
                <a:path w="5219940" h="775458">
                  <a:moveTo>
                    <a:pt x="5219940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802127"/>
            </a:xfrm>
            <a:custGeom>
              <a:avLst/>
              <a:gdLst/>
              <a:ahLst/>
              <a:cxnLst/>
              <a:rect l="l" t="t" r="r" b="b"/>
              <a:pathLst>
                <a:path w="5249150" h="802127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4803"/>
                    <a:pt x="5221210" y="89944"/>
                    <a:pt x="5223750" y="104546"/>
                  </a:cubicBezTo>
                  <a:cubicBezTo>
                    <a:pt x="5223750" y="125636"/>
                    <a:pt x="5236450" y="541497"/>
                    <a:pt x="5242800" y="562587"/>
                  </a:cubicBezTo>
                  <a:cubicBezTo>
                    <a:pt x="5249150" y="594493"/>
                    <a:pt x="5245340" y="626940"/>
                    <a:pt x="5245340" y="658846"/>
                  </a:cubicBezTo>
                  <a:cubicBezTo>
                    <a:pt x="5245340" y="686967"/>
                    <a:pt x="5246610" y="712924"/>
                    <a:pt x="5247880" y="741167"/>
                  </a:cubicBezTo>
                  <a:cubicBezTo>
                    <a:pt x="5247880" y="762758"/>
                    <a:pt x="5247880" y="776727"/>
                    <a:pt x="5247880" y="800858"/>
                  </a:cubicBezTo>
                  <a:cubicBezTo>
                    <a:pt x="5225020" y="800858"/>
                    <a:pt x="5204700" y="802127"/>
                    <a:pt x="5172915" y="800858"/>
                  </a:cubicBezTo>
                  <a:cubicBezTo>
                    <a:pt x="4908158" y="795777"/>
                    <a:pt x="4639327" y="802127"/>
                    <a:pt x="4374570" y="797048"/>
                  </a:cubicBezTo>
                  <a:cubicBezTo>
                    <a:pt x="4215715" y="793238"/>
                    <a:pt x="4060934" y="795777"/>
                    <a:pt x="3902079" y="793238"/>
                  </a:cubicBezTo>
                  <a:cubicBezTo>
                    <a:pt x="3828762" y="791967"/>
                    <a:pt x="3755444" y="790698"/>
                    <a:pt x="3682127" y="789427"/>
                  </a:cubicBezTo>
                  <a:cubicBezTo>
                    <a:pt x="3637322" y="789427"/>
                    <a:pt x="3596590" y="790698"/>
                    <a:pt x="3551785" y="790698"/>
                  </a:cubicBezTo>
                  <a:cubicBezTo>
                    <a:pt x="3437735" y="789427"/>
                    <a:pt x="3124099" y="790698"/>
                    <a:pt x="3010050" y="789427"/>
                  </a:cubicBezTo>
                  <a:cubicBezTo>
                    <a:pt x="2928586" y="788158"/>
                    <a:pt x="1299310" y="797048"/>
                    <a:pt x="1217846" y="795777"/>
                  </a:cubicBezTo>
                  <a:cubicBezTo>
                    <a:pt x="1197480" y="795777"/>
                    <a:pt x="1173041" y="797048"/>
                    <a:pt x="1152675" y="797048"/>
                  </a:cubicBezTo>
                  <a:cubicBezTo>
                    <a:pt x="1103796" y="797048"/>
                    <a:pt x="1058991" y="798317"/>
                    <a:pt x="1010113" y="798317"/>
                  </a:cubicBezTo>
                  <a:cubicBezTo>
                    <a:pt x="887917" y="798317"/>
                    <a:pt x="769794" y="797048"/>
                    <a:pt x="647599" y="795777"/>
                  </a:cubicBezTo>
                  <a:cubicBezTo>
                    <a:pt x="574281" y="794508"/>
                    <a:pt x="500964" y="793238"/>
                    <a:pt x="431720" y="791967"/>
                  </a:cubicBezTo>
                  <a:cubicBezTo>
                    <a:pt x="301377" y="790698"/>
                    <a:pt x="171035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784348"/>
                  </a:moveTo>
                  <a:cubicBezTo>
                    <a:pt x="5226290" y="767838"/>
                    <a:pt x="5227560" y="755138"/>
                    <a:pt x="5227560" y="742438"/>
                  </a:cubicBezTo>
                  <a:cubicBezTo>
                    <a:pt x="5226290" y="710220"/>
                    <a:pt x="5225020" y="681559"/>
                    <a:pt x="5225020" y="650734"/>
                  </a:cubicBezTo>
                  <a:cubicBezTo>
                    <a:pt x="5225020" y="636674"/>
                    <a:pt x="5227560" y="622614"/>
                    <a:pt x="5226290" y="608553"/>
                  </a:cubicBezTo>
                  <a:cubicBezTo>
                    <a:pt x="5226290" y="595575"/>
                    <a:pt x="5225020" y="582055"/>
                    <a:pt x="5223750" y="569076"/>
                  </a:cubicBezTo>
                  <a:cubicBezTo>
                    <a:pt x="5218670" y="549067"/>
                    <a:pt x="5207240" y="134829"/>
                    <a:pt x="5207240" y="114820"/>
                  </a:cubicBezTo>
                  <a:cubicBezTo>
                    <a:pt x="5204700" y="98056"/>
                    <a:pt x="5202160" y="80751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77352" y="766568"/>
                    <a:pt x="134377" y="767838"/>
                    <a:pt x="187328" y="767838"/>
                  </a:cubicBezTo>
                  <a:cubicBezTo>
                    <a:pt x="264719" y="767838"/>
                    <a:pt x="346183" y="765298"/>
                    <a:pt x="423573" y="767838"/>
                  </a:cubicBezTo>
                  <a:cubicBezTo>
                    <a:pt x="549842" y="771648"/>
                    <a:pt x="676111" y="774188"/>
                    <a:pt x="802380" y="772918"/>
                  </a:cubicBezTo>
                  <a:cubicBezTo>
                    <a:pt x="883844" y="771648"/>
                    <a:pt x="961235" y="774188"/>
                    <a:pt x="1042698" y="774188"/>
                  </a:cubicBezTo>
                  <a:cubicBezTo>
                    <a:pt x="1160821" y="774188"/>
                    <a:pt x="1278944" y="772918"/>
                    <a:pt x="1397066" y="774188"/>
                  </a:cubicBezTo>
                  <a:cubicBezTo>
                    <a:pt x="1572213" y="775458"/>
                    <a:pt x="3494760" y="765298"/>
                    <a:pt x="3673981" y="767838"/>
                  </a:cubicBezTo>
                  <a:cubicBezTo>
                    <a:pt x="3751371" y="769108"/>
                    <a:pt x="3828762" y="770377"/>
                    <a:pt x="3902079" y="770377"/>
                  </a:cubicBezTo>
                  <a:cubicBezTo>
                    <a:pt x="4036495" y="772918"/>
                    <a:pt x="4166837" y="769108"/>
                    <a:pt x="4301252" y="772918"/>
                  </a:cubicBezTo>
                  <a:cubicBezTo>
                    <a:pt x="4411228" y="775458"/>
                    <a:pt x="4521204" y="775458"/>
                    <a:pt x="4631181" y="777998"/>
                  </a:cubicBezTo>
                  <a:cubicBezTo>
                    <a:pt x="4794108" y="781808"/>
                    <a:pt x="4957036" y="784348"/>
                    <a:pt x="5119964" y="785618"/>
                  </a:cubicBezTo>
                  <a:cubicBezTo>
                    <a:pt x="5181061" y="785618"/>
                    <a:pt x="5204700" y="784348"/>
                    <a:pt x="5225020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6733646" y="5961151"/>
            <a:ext cx="5693986" cy="2025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51"/>
              </a:lnSpc>
              <a:spcBef>
                <a:spcPct val="0"/>
              </a:spcBef>
            </a:pPr>
            <a:r>
              <a:rPr lang="en-US" sz="11965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0" name="AutoShape 10"/>
          <p:cNvSpPr/>
          <p:nvPr/>
        </p:nvSpPr>
        <p:spPr>
          <a:xfrm flipV="1">
            <a:off x="7709427" y="6776985"/>
            <a:ext cx="394443" cy="258792"/>
          </a:xfrm>
          <a:prstGeom prst="line">
            <a:avLst/>
          </a:prstGeom>
          <a:ln w="1143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CD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150496" y="5595194"/>
            <a:ext cx="3683566" cy="2813071"/>
          </a:xfrm>
          <a:custGeom>
            <a:avLst/>
            <a:gdLst/>
            <a:ahLst/>
            <a:cxnLst/>
            <a:rect l="l" t="t" r="r" b="b"/>
            <a:pathLst>
              <a:path w="3683566" h="2813071">
                <a:moveTo>
                  <a:pt x="0" y="0"/>
                </a:moveTo>
                <a:lnTo>
                  <a:pt x="3683566" y="0"/>
                </a:lnTo>
                <a:lnTo>
                  <a:pt x="3683566" y="2813072"/>
                </a:lnTo>
                <a:lnTo>
                  <a:pt x="0" y="281307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638273" y="3093259"/>
            <a:ext cx="2788403" cy="2269956"/>
          </a:xfrm>
          <a:custGeom>
            <a:avLst/>
            <a:gdLst/>
            <a:ahLst/>
            <a:cxnLst/>
            <a:rect l="l" t="t" r="r" b="b"/>
            <a:pathLst>
              <a:path w="2788403" h="2269956">
                <a:moveTo>
                  <a:pt x="0" y="0"/>
                </a:moveTo>
                <a:lnTo>
                  <a:pt x="2788403" y="0"/>
                </a:lnTo>
                <a:lnTo>
                  <a:pt x="2788403" y="2269956"/>
                </a:lnTo>
                <a:lnTo>
                  <a:pt x="0" y="226995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336820" y="1454111"/>
            <a:ext cx="3681632" cy="2475999"/>
          </a:xfrm>
          <a:custGeom>
            <a:avLst/>
            <a:gdLst/>
            <a:ahLst/>
            <a:cxnLst/>
            <a:rect l="l" t="t" r="r" b="b"/>
            <a:pathLst>
              <a:path w="3681632" h="2475999">
                <a:moveTo>
                  <a:pt x="0" y="0"/>
                </a:moveTo>
                <a:lnTo>
                  <a:pt x="3681632" y="0"/>
                </a:lnTo>
                <a:lnTo>
                  <a:pt x="3681632" y="2475998"/>
                </a:lnTo>
                <a:lnTo>
                  <a:pt x="0" y="247599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154948" y="1801098"/>
            <a:ext cx="2378480" cy="2404810"/>
          </a:xfrm>
          <a:custGeom>
            <a:avLst/>
            <a:gdLst/>
            <a:ahLst/>
            <a:cxnLst/>
            <a:rect l="l" t="t" r="r" b="b"/>
            <a:pathLst>
              <a:path w="2378480" h="2404810">
                <a:moveTo>
                  <a:pt x="0" y="0"/>
                </a:moveTo>
                <a:lnTo>
                  <a:pt x="2378480" y="0"/>
                </a:lnTo>
                <a:lnTo>
                  <a:pt x="2378480" y="2404810"/>
                </a:lnTo>
                <a:lnTo>
                  <a:pt x="0" y="240481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578884" y="6127125"/>
            <a:ext cx="3152129" cy="2439147"/>
          </a:xfrm>
          <a:custGeom>
            <a:avLst/>
            <a:gdLst/>
            <a:ahLst/>
            <a:cxnLst/>
            <a:rect l="l" t="t" r="r" b="b"/>
            <a:pathLst>
              <a:path w="3152129" h="2439147">
                <a:moveTo>
                  <a:pt x="0" y="0"/>
                </a:moveTo>
                <a:lnTo>
                  <a:pt x="3152128" y="0"/>
                </a:lnTo>
                <a:lnTo>
                  <a:pt x="3152128" y="2439147"/>
                </a:lnTo>
                <a:lnTo>
                  <a:pt x="0" y="2439147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245362" y="4884383"/>
            <a:ext cx="2605965" cy="2117347"/>
          </a:xfrm>
          <a:custGeom>
            <a:avLst/>
            <a:gdLst/>
            <a:ahLst/>
            <a:cxnLst/>
            <a:rect l="l" t="t" r="r" b="b"/>
            <a:pathLst>
              <a:path w="2605965" h="2117347">
                <a:moveTo>
                  <a:pt x="0" y="0"/>
                </a:moveTo>
                <a:lnTo>
                  <a:pt x="2605965" y="0"/>
                </a:lnTo>
                <a:lnTo>
                  <a:pt x="2605965" y="2117347"/>
                </a:lnTo>
                <a:lnTo>
                  <a:pt x="0" y="211734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5504227" y="2014913"/>
            <a:ext cx="4650721" cy="846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18"/>
              </a:lnSpc>
              <a:spcBef>
                <a:spcPct val="0"/>
              </a:spcBef>
            </a:pPr>
            <a:r>
              <a:rPr lang="en-US" sz="5012">
                <a:solidFill>
                  <a:srgbClr val="000000"/>
                </a:solidFill>
                <a:latin typeface="Now"/>
              </a:rPr>
              <a:t>ik heb … haar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CD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0733116" y="2745401"/>
            <a:ext cx="3384832" cy="1930940"/>
          </a:xfrm>
          <a:custGeom>
            <a:avLst/>
            <a:gdLst/>
            <a:ahLst/>
            <a:cxnLst/>
            <a:rect l="l" t="t" r="r" b="b"/>
            <a:pathLst>
              <a:path w="3384832" h="1930940">
                <a:moveTo>
                  <a:pt x="0" y="0"/>
                </a:moveTo>
                <a:lnTo>
                  <a:pt x="3384832" y="0"/>
                </a:lnTo>
                <a:lnTo>
                  <a:pt x="3384832" y="1930940"/>
                </a:lnTo>
                <a:lnTo>
                  <a:pt x="0" y="19309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b="-41926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832004" y="5646475"/>
            <a:ext cx="2859173" cy="2492817"/>
          </a:xfrm>
          <a:custGeom>
            <a:avLst/>
            <a:gdLst/>
            <a:ahLst/>
            <a:cxnLst/>
            <a:rect l="l" t="t" r="r" b="b"/>
            <a:pathLst>
              <a:path w="2859173" h="2492817">
                <a:moveTo>
                  <a:pt x="0" y="0"/>
                </a:moveTo>
                <a:lnTo>
                  <a:pt x="2859173" y="0"/>
                </a:lnTo>
                <a:lnTo>
                  <a:pt x="2859173" y="2492817"/>
                </a:lnTo>
                <a:lnTo>
                  <a:pt x="0" y="249281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390414" y="4468799"/>
            <a:ext cx="2657959" cy="2458967"/>
          </a:xfrm>
          <a:custGeom>
            <a:avLst/>
            <a:gdLst/>
            <a:ahLst/>
            <a:cxnLst/>
            <a:rect l="l" t="t" r="r" b="b"/>
            <a:pathLst>
              <a:path w="2657959" h="2458967">
                <a:moveTo>
                  <a:pt x="0" y="0"/>
                </a:moveTo>
                <a:lnTo>
                  <a:pt x="2657959" y="0"/>
                </a:lnTo>
                <a:lnTo>
                  <a:pt x="2657959" y="2458968"/>
                </a:lnTo>
                <a:lnTo>
                  <a:pt x="0" y="24589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226686" y="4855061"/>
            <a:ext cx="2726652" cy="2366395"/>
          </a:xfrm>
          <a:custGeom>
            <a:avLst/>
            <a:gdLst/>
            <a:ahLst/>
            <a:cxnLst/>
            <a:rect l="l" t="t" r="r" b="b"/>
            <a:pathLst>
              <a:path w="2726652" h="2366395">
                <a:moveTo>
                  <a:pt x="0" y="0"/>
                </a:moveTo>
                <a:lnTo>
                  <a:pt x="2726652" y="0"/>
                </a:lnTo>
                <a:lnTo>
                  <a:pt x="2726652" y="2366395"/>
                </a:lnTo>
                <a:lnTo>
                  <a:pt x="0" y="236639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28700" y="1117701"/>
            <a:ext cx="2795855" cy="2714816"/>
          </a:xfrm>
          <a:custGeom>
            <a:avLst/>
            <a:gdLst/>
            <a:ahLst/>
            <a:cxnLst/>
            <a:rect l="l" t="t" r="r" b="b"/>
            <a:pathLst>
              <a:path w="2795855" h="2714816">
                <a:moveTo>
                  <a:pt x="0" y="0"/>
                </a:moveTo>
                <a:lnTo>
                  <a:pt x="2795855" y="0"/>
                </a:lnTo>
                <a:lnTo>
                  <a:pt x="2795855" y="2714816"/>
                </a:lnTo>
                <a:lnTo>
                  <a:pt x="0" y="271481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931161" y="2856763"/>
            <a:ext cx="2801955" cy="2401676"/>
          </a:xfrm>
          <a:custGeom>
            <a:avLst/>
            <a:gdLst/>
            <a:ahLst/>
            <a:cxnLst/>
            <a:rect l="l" t="t" r="r" b="b"/>
            <a:pathLst>
              <a:path w="2801955" h="2401676">
                <a:moveTo>
                  <a:pt x="0" y="0"/>
                </a:moveTo>
                <a:lnTo>
                  <a:pt x="2801955" y="0"/>
                </a:lnTo>
                <a:lnTo>
                  <a:pt x="2801955" y="2401676"/>
                </a:lnTo>
                <a:lnTo>
                  <a:pt x="0" y="240167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046366" y="1398240"/>
            <a:ext cx="3363578" cy="2434276"/>
          </a:xfrm>
          <a:custGeom>
            <a:avLst/>
            <a:gdLst/>
            <a:ahLst/>
            <a:cxnLst/>
            <a:rect l="l" t="t" r="r" b="b"/>
            <a:pathLst>
              <a:path w="3363578" h="2434276">
                <a:moveTo>
                  <a:pt x="0" y="0"/>
                </a:moveTo>
                <a:lnTo>
                  <a:pt x="3363578" y="0"/>
                </a:lnTo>
                <a:lnTo>
                  <a:pt x="3363578" y="2434277"/>
                </a:lnTo>
                <a:lnTo>
                  <a:pt x="0" y="2434277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137622" y="6130362"/>
            <a:ext cx="2988266" cy="2452797"/>
          </a:xfrm>
          <a:custGeom>
            <a:avLst/>
            <a:gdLst/>
            <a:ahLst/>
            <a:cxnLst/>
            <a:rect l="l" t="t" r="r" b="b"/>
            <a:pathLst>
              <a:path w="2988266" h="2452797">
                <a:moveTo>
                  <a:pt x="0" y="0"/>
                </a:moveTo>
                <a:lnTo>
                  <a:pt x="2988266" y="0"/>
                </a:lnTo>
                <a:lnTo>
                  <a:pt x="2988266" y="2452797"/>
                </a:lnTo>
                <a:lnTo>
                  <a:pt x="0" y="24527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0888344" y="4153025"/>
            <a:ext cx="3320771" cy="2392383"/>
          </a:xfrm>
          <a:custGeom>
            <a:avLst/>
            <a:gdLst/>
            <a:ahLst/>
            <a:cxnLst/>
            <a:rect l="l" t="t" r="r" b="b"/>
            <a:pathLst>
              <a:path w="3320771" h="2392383">
                <a:moveTo>
                  <a:pt x="0" y="0"/>
                </a:moveTo>
                <a:lnTo>
                  <a:pt x="3320770" y="0"/>
                </a:lnTo>
                <a:lnTo>
                  <a:pt x="3320770" y="2392383"/>
                </a:lnTo>
                <a:lnTo>
                  <a:pt x="0" y="239238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072529" y="5307509"/>
            <a:ext cx="3815814" cy="3388443"/>
          </a:xfrm>
          <a:custGeom>
            <a:avLst/>
            <a:gdLst/>
            <a:ahLst/>
            <a:cxnLst/>
            <a:rect l="l" t="t" r="r" b="b"/>
            <a:pathLst>
              <a:path w="3815814" h="3388443">
                <a:moveTo>
                  <a:pt x="0" y="0"/>
                </a:moveTo>
                <a:lnTo>
                  <a:pt x="3815815" y="0"/>
                </a:lnTo>
                <a:lnTo>
                  <a:pt x="3815815" y="3388443"/>
                </a:lnTo>
                <a:lnTo>
                  <a:pt x="0" y="338844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819347" y="2396203"/>
            <a:ext cx="3429511" cy="2653179"/>
          </a:xfrm>
          <a:custGeom>
            <a:avLst/>
            <a:gdLst/>
            <a:ahLst/>
            <a:cxnLst/>
            <a:rect l="l" t="t" r="r" b="b"/>
            <a:pathLst>
              <a:path w="3429511" h="2653179">
                <a:moveTo>
                  <a:pt x="0" y="0"/>
                </a:moveTo>
                <a:lnTo>
                  <a:pt x="3429510" y="0"/>
                </a:lnTo>
                <a:lnTo>
                  <a:pt x="3429510" y="2653178"/>
                </a:lnTo>
                <a:lnTo>
                  <a:pt x="0" y="265317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997927" y="5296337"/>
            <a:ext cx="3642840" cy="2008669"/>
          </a:xfrm>
          <a:custGeom>
            <a:avLst/>
            <a:gdLst/>
            <a:ahLst/>
            <a:cxnLst/>
            <a:rect l="l" t="t" r="r" b="b"/>
            <a:pathLst>
              <a:path w="3642840" h="2008669">
                <a:moveTo>
                  <a:pt x="0" y="0"/>
                </a:moveTo>
                <a:lnTo>
                  <a:pt x="3642840" y="0"/>
                </a:lnTo>
                <a:lnTo>
                  <a:pt x="3642840" y="2008668"/>
                </a:lnTo>
                <a:lnTo>
                  <a:pt x="0" y="200866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049622" y="1535465"/>
            <a:ext cx="2502580" cy="2502580"/>
          </a:xfrm>
          <a:custGeom>
            <a:avLst/>
            <a:gdLst/>
            <a:ahLst/>
            <a:cxnLst/>
            <a:rect l="l" t="t" r="r" b="b"/>
            <a:pathLst>
              <a:path w="2502580" h="2502580">
                <a:moveTo>
                  <a:pt x="0" y="0"/>
                </a:moveTo>
                <a:lnTo>
                  <a:pt x="2502579" y="0"/>
                </a:lnTo>
                <a:lnTo>
                  <a:pt x="2502579" y="2502579"/>
                </a:lnTo>
                <a:lnTo>
                  <a:pt x="0" y="25025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9541612" y="2681980"/>
            <a:ext cx="7270269" cy="875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  <a:spcBef>
                <a:spcPct val="0"/>
              </a:spcBef>
            </a:pPr>
            <a:r>
              <a:rPr lang="en-US" sz="5143">
                <a:solidFill>
                  <a:srgbClr val="000000"/>
                </a:solidFill>
                <a:latin typeface="Now"/>
              </a:rPr>
              <a:t>Ik draag een bril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CD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194" y="12680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924794" y="5924915"/>
            <a:ext cx="4158701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daar is, daar zijn</a:t>
            </a:r>
          </a:p>
        </p:txBody>
      </p:sp>
      <p:sp>
        <p:nvSpPr>
          <p:cNvPr id="20" name="Freeform 20"/>
          <p:cNvSpPr/>
          <p:nvPr/>
        </p:nvSpPr>
        <p:spPr>
          <a:xfrm rot="224224">
            <a:off x="1488985" y="1355192"/>
            <a:ext cx="2759941" cy="2629678"/>
          </a:xfrm>
          <a:custGeom>
            <a:avLst/>
            <a:gdLst/>
            <a:ahLst/>
            <a:cxnLst/>
            <a:rect l="l" t="t" r="r" b="b"/>
            <a:pathLst>
              <a:path w="2759941" h="2629678">
                <a:moveTo>
                  <a:pt x="0" y="0"/>
                </a:moveTo>
                <a:lnTo>
                  <a:pt x="2759941" y="0"/>
                </a:lnTo>
                <a:lnTo>
                  <a:pt x="2759941" y="2629678"/>
                </a:lnTo>
                <a:lnTo>
                  <a:pt x="0" y="262967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277248" y="1990788"/>
            <a:ext cx="3197559" cy="2908567"/>
          </a:xfrm>
          <a:custGeom>
            <a:avLst/>
            <a:gdLst/>
            <a:ahLst/>
            <a:cxnLst/>
            <a:rect l="l" t="t" r="r" b="b"/>
            <a:pathLst>
              <a:path w="3197559" h="2908567">
                <a:moveTo>
                  <a:pt x="0" y="0"/>
                </a:moveTo>
                <a:lnTo>
                  <a:pt x="3197559" y="0"/>
                </a:lnTo>
                <a:lnTo>
                  <a:pt x="3197559" y="2908567"/>
                </a:lnTo>
                <a:lnTo>
                  <a:pt x="0" y="29085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720346" y="5258439"/>
            <a:ext cx="4063868" cy="3555884"/>
          </a:xfrm>
          <a:custGeom>
            <a:avLst/>
            <a:gdLst/>
            <a:ahLst/>
            <a:cxnLst/>
            <a:rect l="l" t="t" r="r" b="b"/>
            <a:pathLst>
              <a:path w="4063868" h="3555884">
                <a:moveTo>
                  <a:pt x="0" y="0"/>
                </a:moveTo>
                <a:lnTo>
                  <a:pt x="4063867" y="0"/>
                </a:lnTo>
                <a:lnTo>
                  <a:pt x="4063867" y="3555884"/>
                </a:lnTo>
                <a:lnTo>
                  <a:pt x="0" y="355588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562409" y="2670031"/>
            <a:ext cx="2883472" cy="2749565"/>
          </a:xfrm>
          <a:custGeom>
            <a:avLst/>
            <a:gdLst/>
            <a:ahLst/>
            <a:cxnLst/>
            <a:rect l="l" t="t" r="r" b="b"/>
            <a:pathLst>
              <a:path w="2883472" h="2749565">
                <a:moveTo>
                  <a:pt x="0" y="0"/>
                </a:moveTo>
                <a:lnTo>
                  <a:pt x="2883472" y="0"/>
                </a:lnTo>
                <a:lnTo>
                  <a:pt x="2883472" y="2749565"/>
                </a:lnTo>
                <a:lnTo>
                  <a:pt x="0" y="274956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233572" y="5419596"/>
            <a:ext cx="3025135" cy="2678681"/>
          </a:xfrm>
          <a:custGeom>
            <a:avLst/>
            <a:gdLst/>
            <a:ahLst/>
            <a:cxnLst/>
            <a:rect l="l" t="t" r="r" b="b"/>
            <a:pathLst>
              <a:path w="3025135" h="2678681">
                <a:moveTo>
                  <a:pt x="0" y="0"/>
                </a:moveTo>
                <a:lnTo>
                  <a:pt x="3025136" y="0"/>
                </a:lnTo>
                <a:lnTo>
                  <a:pt x="3025136" y="2678681"/>
                </a:lnTo>
                <a:lnTo>
                  <a:pt x="0" y="267868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7674481" y="1535465"/>
            <a:ext cx="3054029" cy="2738389"/>
          </a:xfrm>
          <a:custGeom>
            <a:avLst/>
            <a:gdLst/>
            <a:ahLst/>
            <a:cxnLst/>
            <a:rect l="l" t="t" r="r" b="b"/>
            <a:pathLst>
              <a:path w="3054029" h="2738389">
                <a:moveTo>
                  <a:pt x="0" y="0"/>
                </a:moveTo>
                <a:lnTo>
                  <a:pt x="3054029" y="0"/>
                </a:lnTo>
                <a:lnTo>
                  <a:pt x="3054029" y="2738389"/>
                </a:lnTo>
                <a:lnTo>
                  <a:pt x="0" y="273838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8424955" y="6481033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2" y="0"/>
                </a:lnTo>
                <a:lnTo>
                  <a:pt x="2276532" y="3596891"/>
                </a:lnTo>
                <a:lnTo>
                  <a:pt x="0" y="35968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947526" y="8438676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1" y="0"/>
                </a:lnTo>
                <a:lnTo>
                  <a:pt x="1004411" y="1639248"/>
                </a:lnTo>
                <a:lnTo>
                  <a:pt x="0" y="16392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9563221" y="4406884"/>
            <a:ext cx="2715987" cy="2074149"/>
          </a:xfrm>
          <a:custGeom>
            <a:avLst/>
            <a:gdLst/>
            <a:ahLst/>
            <a:cxnLst/>
            <a:rect l="l" t="t" r="r" b="b"/>
            <a:pathLst>
              <a:path w="2715987" h="2074149">
                <a:moveTo>
                  <a:pt x="0" y="0"/>
                </a:moveTo>
                <a:lnTo>
                  <a:pt x="2715986" y="0"/>
                </a:lnTo>
                <a:lnTo>
                  <a:pt x="2715986" y="2074149"/>
                </a:lnTo>
                <a:lnTo>
                  <a:pt x="0" y="207414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4676681" y="7001730"/>
            <a:ext cx="2055960" cy="1673696"/>
          </a:xfrm>
          <a:custGeom>
            <a:avLst/>
            <a:gdLst/>
            <a:ahLst/>
            <a:cxnLst/>
            <a:rect l="l" t="t" r="r" b="b"/>
            <a:pathLst>
              <a:path w="2055960" h="1673696">
                <a:moveTo>
                  <a:pt x="0" y="0"/>
                </a:moveTo>
                <a:lnTo>
                  <a:pt x="2055960" y="0"/>
                </a:lnTo>
                <a:lnTo>
                  <a:pt x="2055960" y="1673696"/>
                </a:lnTo>
                <a:lnTo>
                  <a:pt x="0" y="16736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305519" y="8221596"/>
            <a:ext cx="2262013" cy="1521266"/>
          </a:xfrm>
          <a:custGeom>
            <a:avLst/>
            <a:gdLst/>
            <a:ahLst/>
            <a:cxnLst/>
            <a:rect l="l" t="t" r="r" b="b"/>
            <a:pathLst>
              <a:path w="2262013" h="1521266">
                <a:moveTo>
                  <a:pt x="0" y="0"/>
                </a:moveTo>
                <a:lnTo>
                  <a:pt x="2262013" y="0"/>
                </a:lnTo>
                <a:lnTo>
                  <a:pt x="2262013" y="1521266"/>
                </a:lnTo>
                <a:lnTo>
                  <a:pt x="0" y="152126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3142948" y="4601653"/>
            <a:ext cx="1753714" cy="1773127"/>
          </a:xfrm>
          <a:custGeom>
            <a:avLst/>
            <a:gdLst/>
            <a:ahLst/>
            <a:cxnLst/>
            <a:rect l="l" t="t" r="r" b="b"/>
            <a:pathLst>
              <a:path w="1753714" h="1773127">
                <a:moveTo>
                  <a:pt x="0" y="0"/>
                </a:moveTo>
                <a:lnTo>
                  <a:pt x="1753713" y="0"/>
                </a:lnTo>
                <a:lnTo>
                  <a:pt x="1753713" y="1773128"/>
                </a:lnTo>
                <a:lnTo>
                  <a:pt x="0" y="177312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146395" y="6481033"/>
            <a:ext cx="2324144" cy="1798445"/>
          </a:xfrm>
          <a:custGeom>
            <a:avLst/>
            <a:gdLst/>
            <a:ahLst/>
            <a:cxnLst/>
            <a:rect l="l" t="t" r="r" b="b"/>
            <a:pathLst>
              <a:path w="2324144" h="1798445">
                <a:moveTo>
                  <a:pt x="0" y="0"/>
                </a:moveTo>
                <a:lnTo>
                  <a:pt x="2324144" y="0"/>
                </a:lnTo>
                <a:lnTo>
                  <a:pt x="2324144" y="1798445"/>
                </a:lnTo>
                <a:lnTo>
                  <a:pt x="0" y="1798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5254637" y="4919860"/>
            <a:ext cx="1921444" cy="1561174"/>
          </a:xfrm>
          <a:custGeom>
            <a:avLst/>
            <a:gdLst/>
            <a:ahLst/>
            <a:cxnLst/>
            <a:rect l="l" t="t" r="r" b="b"/>
            <a:pathLst>
              <a:path w="1921444" h="1561174">
                <a:moveTo>
                  <a:pt x="0" y="0"/>
                </a:moveTo>
                <a:lnTo>
                  <a:pt x="1921445" y="0"/>
                </a:lnTo>
                <a:lnTo>
                  <a:pt x="1921445" y="1561173"/>
                </a:lnTo>
                <a:lnTo>
                  <a:pt x="0" y="156117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86447" y="5284402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beau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bébé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blanc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blanche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blond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blonde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des cheveux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les cheveux         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court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courte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601875" y="5284402"/>
            <a:ext cx="3429095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mooi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baby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wit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blond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haar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 … haar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kort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3540090" y="8876086"/>
            <a:ext cx="3429095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 … haar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150496" y="5595194"/>
            <a:ext cx="3683566" cy="2813071"/>
          </a:xfrm>
          <a:custGeom>
            <a:avLst/>
            <a:gdLst/>
            <a:ahLst/>
            <a:cxnLst/>
            <a:rect l="l" t="t" r="r" b="b"/>
            <a:pathLst>
              <a:path w="3683566" h="2813071">
                <a:moveTo>
                  <a:pt x="0" y="0"/>
                </a:moveTo>
                <a:lnTo>
                  <a:pt x="3683566" y="0"/>
                </a:lnTo>
                <a:lnTo>
                  <a:pt x="3683566" y="2813072"/>
                </a:lnTo>
                <a:lnTo>
                  <a:pt x="0" y="281307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638273" y="3093259"/>
            <a:ext cx="2788403" cy="2269956"/>
          </a:xfrm>
          <a:custGeom>
            <a:avLst/>
            <a:gdLst/>
            <a:ahLst/>
            <a:cxnLst/>
            <a:rect l="l" t="t" r="r" b="b"/>
            <a:pathLst>
              <a:path w="2788403" h="2269956">
                <a:moveTo>
                  <a:pt x="0" y="0"/>
                </a:moveTo>
                <a:lnTo>
                  <a:pt x="2788403" y="0"/>
                </a:lnTo>
                <a:lnTo>
                  <a:pt x="2788403" y="2269956"/>
                </a:lnTo>
                <a:lnTo>
                  <a:pt x="0" y="226995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336820" y="1454111"/>
            <a:ext cx="3681632" cy="2475999"/>
          </a:xfrm>
          <a:custGeom>
            <a:avLst/>
            <a:gdLst/>
            <a:ahLst/>
            <a:cxnLst/>
            <a:rect l="l" t="t" r="r" b="b"/>
            <a:pathLst>
              <a:path w="3681632" h="2475999">
                <a:moveTo>
                  <a:pt x="0" y="0"/>
                </a:moveTo>
                <a:lnTo>
                  <a:pt x="3681632" y="0"/>
                </a:lnTo>
                <a:lnTo>
                  <a:pt x="3681632" y="2475998"/>
                </a:lnTo>
                <a:lnTo>
                  <a:pt x="0" y="247599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154948" y="1801098"/>
            <a:ext cx="2378480" cy="2404810"/>
          </a:xfrm>
          <a:custGeom>
            <a:avLst/>
            <a:gdLst/>
            <a:ahLst/>
            <a:cxnLst/>
            <a:rect l="l" t="t" r="r" b="b"/>
            <a:pathLst>
              <a:path w="2378480" h="2404810">
                <a:moveTo>
                  <a:pt x="0" y="0"/>
                </a:moveTo>
                <a:lnTo>
                  <a:pt x="2378480" y="0"/>
                </a:lnTo>
                <a:lnTo>
                  <a:pt x="2378480" y="2404810"/>
                </a:lnTo>
                <a:lnTo>
                  <a:pt x="0" y="240481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578884" y="6127125"/>
            <a:ext cx="3152129" cy="2439147"/>
          </a:xfrm>
          <a:custGeom>
            <a:avLst/>
            <a:gdLst/>
            <a:ahLst/>
            <a:cxnLst/>
            <a:rect l="l" t="t" r="r" b="b"/>
            <a:pathLst>
              <a:path w="3152129" h="2439147">
                <a:moveTo>
                  <a:pt x="0" y="0"/>
                </a:moveTo>
                <a:lnTo>
                  <a:pt x="3152128" y="0"/>
                </a:lnTo>
                <a:lnTo>
                  <a:pt x="3152128" y="2439147"/>
                </a:lnTo>
                <a:lnTo>
                  <a:pt x="0" y="2439147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245362" y="4884383"/>
            <a:ext cx="2605965" cy="2117347"/>
          </a:xfrm>
          <a:custGeom>
            <a:avLst/>
            <a:gdLst/>
            <a:ahLst/>
            <a:cxnLst/>
            <a:rect l="l" t="t" r="r" b="b"/>
            <a:pathLst>
              <a:path w="2605965" h="2117347">
                <a:moveTo>
                  <a:pt x="0" y="0"/>
                </a:moveTo>
                <a:lnTo>
                  <a:pt x="2605965" y="0"/>
                </a:lnTo>
                <a:lnTo>
                  <a:pt x="2605965" y="2117347"/>
                </a:lnTo>
                <a:lnTo>
                  <a:pt x="0" y="211734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5504227" y="2014913"/>
            <a:ext cx="4650721" cy="846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18"/>
              </a:lnSpc>
              <a:spcBef>
                <a:spcPct val="0"/>
              </a:spcBef>
            </a:pPr>
            <a:r>
              <a:rPr lang="en-US" sz="5012">
                <a:solidFill>
                  <a:srgbClr val="000000"/>
                </a:solidFill>
                <a:latin typeface="Now"/>
              </a:rPr>
              <a:t>ik heb … haar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16037635" y="-155905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3" y="0"/>
                </a:lnTo>
                <a:lnTo>
                  <a:pt x="3323513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733293" y="6123103"/>
            <a:ext cx="7966099" cy="1301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86371" y="6269705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514511" y="4317233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beau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belle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bébé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blanc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blanche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blond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blonde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des cheveux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les cheveux          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court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courte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669952" y="5138873"/>
            <a:ext cx="3683566" cy="2813071"/>
          </a:xfrm>
          <a:custGeom>
            <a:avLst/>
            <a:gdLst/>
            <a:ahLst/>
            <a:cxnLst/>
            <a:rect l="l" t="t" r="r" b="b"/>
            <a:pathLst>
              <a:path w="3683566" h="2813071">
                <a:moveTo>
                  <a:pt x="0" y="0"/>
                </a:moveTo>
                <a:lnTo>
                  <a:pt x="3683566" y="0"/>
                </a:lnTo>
                <a:lnTo>
                  <a:pt x="3683566" y="2813071"/>
                </a:lnTo>
                <a:lnTo>
                  <a:pt x="0" y="281307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060540" y="2868917"/>
            <a:ext cx="2788403" cy="2269956"/>
          </a:xfrm>
          <a:custGeom>
            <a:avLst/>
            <a:gdLst/>
            <a:ahLst/>
            <a:cxnLst/>
            <a:rect l="l" t="t" r="r" b="b"/>
            <a:pathLst>
              <a:path w="2788403" h="2269956">
                <a:moveTo>
                  <a:pt x="0" y="0"/>
                </a:moveTo>
                <a:lnTo>
                  <a:pt x="2788403" y="0"/>
                </a:lnTo>
                <a:lnTo>
                  <a:pt x="2788403" y="2269956"/>
                </a:lnTo>
                <a:lnTo>
                  <a:pt x="0" y="226995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89220" y="1606511"/>
            <a:ext cx="3681632" cy="2475999"/>
          </a:xfrm>
          <a:custGeom>
            <a:avLst/>
            <a:gdLst/>
            <a:ahLst/>
            <a:cxnLst/>
            <a:rect l="l" t="t" r="r" b="b"/>
            <a:pathLst>
              <a:path w="3681632" h="2475999">
                <a:moveTo>
                  <a:pt x="0" y="0"/>
                </a:moveTo>
                <a:lnTo>
                  <a:pt x="3681632" y="0"/>
                </a:lnTo>
                <a:lnTo>
                  <a:pt x="3681632" y="2475998"/>
                </a:lnTo>
                <a:lnTo>
                  <a:pt x="0" y="247599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165809" y="2043255"/>
            <a:ext cx="2378480" cy="2404810"/>
          </a:xfrm>
          <a:custGeom>
            <a:avLst/>
            <a:gdLst/>
            <a:ahLst/>
            <a:cxnLst/>
            <a:rect l="l" t="t" r="r" b="b"/>
            <a:pathLst>
              <a:path w="2378480" h="2404810">
                <a:moveTo>
                  <a:pt x="0" y="0"/>
                </a:moveTo>
                <a:lnTo>
                  <a:pt x="2378480" y="0"/>
                </a:lnTo>
                <a:lnTo>
                  <a:pt x="2378480" y="2404809"/>
                </a:lnTo>
                <a:lnTo>
                  <a:pt x="0" y="240480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416282" y="5000141"/>
            <a:ext cx="3152129" cy="2439147"/>
          </a:xfrm>
          <a:custGeom>
            <a:avLst/>
            <a:gdLst/>
            <a:ahLst/>
            <a:cxnLst/>
            <a:rect l="l" t="t" r="r" b="b"/>
            <a:pathLst>
              <a:path w="3152129" h="2439147">
                <a:moveTo>
                  <a:pt x="0" y="0"/>
                </a:moveTo>
                <a:lnTo>
                  <a:pt x="3152128" y="0"/>
                </a:lnTo>
                <a:lnTo>
                  <a:pt x="3152128" y="2439147"/>
                </a:lnTo>
                <a:lnTo>
                  <a:pt x="0" y="2439147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2001071" y="4688921"/>
            <a:ext cx="2605965" cy="2117347"/>
          </a:xfrm>
          <a:custGeom>
            <a:avLst/>
            <a:gdLst/>
            <a:ahLst/>
            <a:cxnLst/>
            <a:rect l="l" t="t" r="r" b="b"/>
            <a:pathLst>
              <a:path w="2605965" h="2117347">
                <a:moveTo>
                  <a:pt x="0" y="0"/>
                </a:moveTo>
                <a:lnTo>
                  <a:pt x="2605966" y="0"/>
                </a:lnTo>
                <a:lnTo>
                  <a:pt x="2605966" y="2117347"/>
                </a:lnTo>
                <a:lnTo>
                  <a:pt x="0" y="211734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9405274" y="7896115"/>
            <a:ext cx="4650721" cy="846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18"/>
              </a:lnSpc>
              <a:spcBef>
                <a:spcPct val="0"/>
              </a:spcBef>
            </a:pPr>
            <a:r>
              <a:rPr lang="en-US" sz="5012">
                <a:solidFill>
                  <a:srgbClr val="000000"/>
                </a:solidFill>
                <a:latin typeface="Now"/>
              </a:rPr>
              <a:t>ik heb … haar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5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7812601" y="6193681"/>
            <a:ext cx="2276532" cy="3596890"/>
          </a:xfrm>
          <a:custGeom>
            <a:avLst/>
            <a:gdLst/>
            <a:ahLst/>
            <a:cxnLst/>
            <a:rect l="l" t="t" r="r" b="b"/>
            <a:pathLst>
              <a:path w="2276532" h="3596890">
                <a:moveTo>
                  <a:pt x="0" y="0"/>
                </a:moveTo>
                <a:lnTo>
                  <a:pt x="2276531" y="0"/>
                </a:lnTo>
                <a:lnTo>
                  <a:pt x="2276531" y="3596890"/>
                </a:lnTo>
                <a:lnTo>
                  <a:pt x="0" y="359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11465" y="8457230"/>
            <a:ext cx="1004411" cy="1639247"/>
          </a:xfrm>
          <a:custGeom>
            <a:avLst/>
            <a:gdLst/>
            <a:ahLst/>
            <a:cxnLst/>
            <a:rect l="l" t="t" r="r" b="b"/>
            <a:pathLst>
              <a:path w="1004411" h="1639247">
                <a:moveTo>
                  <a:pt x="0" y="0"/>
                </a:moveTo>
                <a:lnTo>
                  <a:pt x="1004412" y="0"/>
                </a:lnTo>
                <a:lnTo>
                  <a:pt x="1004412" y="1639247"/>
                </a:lnTo>
                <a:lnTo>
                  <a:pt x="0" y="163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9813671" y="4404131"/>
            <a:ext cx="2413885" cy="1954389"/>
          </a:xfrm>
          <a:custGeom>
            <a:avLst/>
            <a:gdLst/>
            <a:ahLst/>
            <a:cxnLst/>
            <a:rect l="l" t="t" r="r" b="b"/>
            <a:pathLst>
              <a:path w="2413885" h="1954389">
                <a:moveTo>
                  <a:pt x="0" y="0"/>
                </a:moveTo>
                <a:lnTo>
                  <a:pt x="2413885" y="0"/>
                </a:lnTo>
                <a:lnTo>
                  <a:pt x="2413885" y="1954390"/>
                </a:lnTo>
                <a:lnTo>
                  <a:pt x="0" y="195439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085279" y="4404131"/>
            <a:ext cx="2039013" cy="1777747"/>
          </a:xfrm>
          <a:custGeom>
            <a:avLst/>
            <a:gdLst/>
            <a:ahLst/>
            <a:cxnLst/>
            <a:rect l="l" t="t" r="r" b="b"/>
            <a:pathLst>
              <a:path w="2039013" h="1777747">
                <a:moveTo>
                  <a:pt x="0" y="0"/>
                </a:moveTo>
                <a:lnTo>
                  <a:pt x="2039012" y="0"/>
                </a:lnTo>
                <a:lnTo>
                  <a:pt x="2039012" y="1777747"/>
                </a:lnTo>
                <a:lnTo>
                  <a:pt x="0" y="177774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575022" y="8249035"/>
            <a:ext cx="1895518" cy="1753607"/>
          </a:xfrm>
          <a:custGeom>
            <a:avLst/>
            <a:gdLst/>
            <a:ahLst/>
            <a:cxnLst/>
            <a:rect l="l" t="t" r="r" b="b"/>
            <a:pathLst>
              <a:path w="1895518" h="1753607">
                <a:moveTo>
                  <a:pt x="0" y="0"/>
                </a:moveTo>
                <a:lnTo>
                  <a:pt x="1895517" y="0"/>
                </a:lnTo>
                <a:lnTo>
                  <a:pt x="1895517" y="1753607"/>
                </a:lnTo>
                <a:lnTo>
                  <a:pt x="0" y="1753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089132" y="6561446"/>
            <a:ext cx="1944506" cy="1687589"/>
          </a:xfrm>
          <a:custGeom>
            <a:avLst/>
            <a:gdLst/>
            <a:ahLst/>
            <a:cxnLst/>
            <a:rect l="l" t="t" r="r" b="b"/>
            <a:pathLst>
              <a:path w="1944506" h="1687589">
                <a:moveTo>
                  <a:pt x="0" y="0"/>
                </a:moveTo>
                <a:lnTo>
                  <a:pt x="1944506" y="0"/>
                </a:lnTo>
                <a:lnTo>
                  <a:pt x="1944506" y="1687589"/>
                </a:lnTo>
                <a:lnTo>
                  <a:pt x="0" y="168758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4211066" y="7854507"/>
            <a:ext cx="1993858" cy="1936065"/>
          </a:xfrm>
          <a:custGeom>
            <a:avLst/>
            <a:gdLst/>
            <a:ahLst/>
            <a:cxnLst/>
            <a:rect l="l" t="t" r="r" b="b"/>
            <a:pathLst>
              <a:path w="1993858" h="1936065">
                <a:moveTo>
                  <a:pt x="0" y="0"/>
                </a:moveTo>
                <a:lnTo>
                  <a:pt x="1993858" y="0"/>
                </a:lnTo>
                <a:lnTo>
                  <a:pt x="1993858" y="1936064"/>
                </a:lnTo>
                <a:lnTo>
                  <a:pt x="0" y="193606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2522780" y="6141757"/>
            <a:ext cx="1998208" cy="1712750"/>
          </a:xfrm>
          <a:custGeom>
            <a:avLst/>
            <a:gdLst/>
            <a:ahLst/>
            <a:cxnLst/>
            <a:rect l="l" t="t" r="r" b="b"/>
            <a:pathLst>
              <a:path w="1998208" h="1712750">
                <a:moveTo>
                  <a:pt x="0" y="0"/>
                </a:moveTo>
                <a:lnTo>
                  <a:pt x="1998209" y="0"/>
                </a:lnTo>
                <a:lnTo>
                  <a:pt x="1998209" y="1712750"/>
                </a:lnTo>
                <a:lnTo>
                  <a:pt x="0" y="171275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4905421" y="6260824"/>
            <a:ext cx="2398728" cy="1735999"/>
          </a:xfrm>
          <a:custGeom>
            <a:avLst/>
            <a:gdLst/>
            <a:ahLst/>
            <a:cxnLst/>
            <a:rect l="l" t="t" r="r" b="b"/>
            <a:pathLst>
              <a:path w="2398728" h="1735999">
                <a:moveTo>
                  <a:pt x="0" y="0"/>
                </a:moveTo>
                <a:lnTo>
                  <a:pt x="2398728" y="0"/>
                </a:lnTo>
                <a:lnTo>
                  <a:pt x="2398728" y="1735999"/>
                </a:lnTo>
                <a:lnTo>
                  <a:pt x="0" y="173599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2707034" y="4246718"/>
            <a:ext cx="2131075" cy="1749206"/>
          </a:xfrm>
          <a:custGeom>
            <a:avLst/>
            <a:gdLst/>
            <a:ahLst/>
            <a:cxnLst/>
            <a:rect l="l" t="t" r="r" b="b"/>
            <a:pathLst>
              <a:path w="2131075" h="1749206">
                <a:moveTo>
                  <a:pt x="0" y="0"/>
                </a:moveTo>
                <a:lnTo>
                  <a:pt x="2131075" y="0"/>
                </a:lnTo>
                <a:lnTo>
                  <a:pt x="2131075" y="1749207"/>
                </a:lnTo>
                <a:lnTo>
                  <a:pt x="0" y="174920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1486447" y="5284402"/>
            <a:ext cx="468613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</a:t>
            </a:r>
            <a:r>
              <a:rPr lang="en-US" sz="3696">
                <a:solidFill>
                  <a:srgbClr val="F19384"/>
                </a:solidFill>
                <a:latin typeface="Now"/>
              </a:rPr>
              <a:t>(e)</a:t>
            </a:r>
            <a:r>
              <a:rPr lang="en-US" sz="3696">
                <a:solidFill>
                  <a:srgbClr val="004AAD"/>
                </a:solidFill>
                <a:latin typeface="Now"/>
              </a:rPr>
              <a:t> enfant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femme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fort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forte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grand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grande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gris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grise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homme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jeune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jeune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678847" y="5314651"/>
            <a:ext cx="327202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kind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vrouw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sterk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groot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grijs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man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jong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Aangepast</PresentationFormat>
  <Paragraphs>209</Paragraphs>
  <Slides>28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7" baseType="lpstr">
      <vt:lpstr>Sigher</vt:lpstr>
      <vt:lpstr>Sunday</vt:lpstr>
      <vt:lpstr>Now</vt:lpstr>
      <vt:lpstr>TT Chocolates</vt:lpstr>
      <vt:lpstr>Lulu Font TH</vt:lpstr>
      <vt:lpstr>Arial</vt:lpstr>
      <vt:lpstr>Calibri</vt:lpstr>
      <vt:lpstr>Moontime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5</dc:title>
  <dc:creator>Julie Heuten</dc:creator>
  <cp:lastModifiedBy>Julie Heuten</cp:lastModifiedBy>
  <cp:revision>1</cp:revision>
  <dcterms:created xsi:type="dcterms:W3CDTF">2006-08-16T00:00:00Z</dcterms:created>
  <dcterms:modified xsi:type="dcterms:W3CDTF">2023-11-12T19:45:54Z</dcterms:modified>
  <dc:identifier>DAFz-QyMRi4</dc:identifier>
</cp:coreProperties>
</file>