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lueberry" panose="020B0604020202020204" charset="0"/>
      <p:regular r:id="rId8"/>
    </p:embeddedFont>
    <p:embeddedFont>
      <p:font typeface="Handy Casual" panose="020B0604020202020204" charset="0"/>
      <p:regular r:id="rId9"/>
    </p:embeddedFont>
    <p:embeddedFont>
      <p:font typeface="Londrina Solid" panose="020B0604020202020204" charset="0"/>
      <p:regular r:id="rId10"/>
    </p:embeddedFont>
    <p:embeddedFont>
      <p:font typeface="Moontime" panose="020B0604020202020204" charset="0"/>
      <p:regular r:id="rId11"/>
    </p:embeddedFont>
    <p:embeddedFont>
      <p:font typeface="TT Chocolate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9048" y="1599456"/>
            <a:ext cx="14204343" cy="6606357"/>
            <a:chOff x="0" y="0"/>
            <a:chExt cx="4641942" cy="215894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619082" cy="2131000"/>
            </a:xfrm>
            <a:custGeom>
              <a:avLst/>
              <a:gdLst/>
              <a:ahLst/>
              <a:cxnLst/>
              <a:rect l="l" t="t" r="r" b="b"/>
              <a:pathLst>
                <a:path w="4619082" h="2131000">
                  <a:moveTo>
                    <a:pt x="4619082" y="2131000"/>
                  </a:moveTo>
                  <a:lnTo>
                    <a:pt x="0" y="2123380"/>
                  </a:lnTo>
                  <a:lnTo>
                    <a:pt x="0" y="752313"/>
                  </a:lnTo>
                  <a:lnTo>
                    <a:pt x="17780" y="19050"/>
                  </a:lnTo>
                  <a:lnTo>
                    <a:pt x="2301324" y="0"/>
                  </a:lnTo>
                  <a:lnTo>
                    <a:pt x="4600032" y="5080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4648292" cy="2157670"/>
            </a:xfrm>
            <a:custGeom>
              <a:avLst/>
              <a:gdLst/>
              <a:ahLst/>
              <a:cxnLst/>
              <a:rect l="l" t="t" r="r" b="b"/>
              <a:pathLst>
                <a:path w="4648292" h="2157670">
                  <a:moveTo>
                    <a:pt x="4614002" y="21590"/>
                  </a:moveTo>
                  <a:cubicBezTo>
                    <a:pt x="4615272" y="34290"/>
                    <a:pt x="4615272" y="44450"/>
                    <a:pt x="4616542" y="54610"/>
                  </a:cubicBezTo>
                  <a:cubicBezTo>
                    <a:pt x="4619082" y="95777"/>
                    <a:pt x="4620352" y="141297"/>
                    <a:pt x="4622892" y="185191"/>
                  </a:cubicBezTo>
                  <a:cubicBezTo>
                    <a:pt x="4622892" y="248594"/>
                    <a:pt x="4635592" y="1498770"/>
                    <a:pt x="4641942" y="1562173"/>
                  </a:cubicBezTo>
                  <a:cubicBezTo>
                    <a:pt x="4648292" y="1658090"/>
                    <a:pt x="4644482" y="1755633"/>
                    <a:pt x="4644482" y="1851551"/>
                  </a:cubicBezTo>
                  <a:cubicBezTo>
                    <a:pt x="4644482" y="1936088"/>
                    <a:pt x="4645752" y="2014122"/>
                    <a:pt x="4647022" y="2096710"/>
                  </a:cubicBezTo>
                  <a:cubicBezTo>
                    <a:pt x="4647022" y="2118300"/>
                    <a:pt x="4647022" y="2132270"/>
                    <a:pt x="4647022" y="2156400"/>
                  </a:cubicBezTo>
                  <a:cubicBezTo>
                    <a:pt x="4624162" y="2156400"/>
                    <a:pt x="4603842" y="2157670"/>
                    <a:pt x="4574007" y="2156400"/>
                  </a:cubicBezTo>
                  <a:cubicBezTo>
                    <a:pt x="4340222" y="2151320"/>
                    <a:pt x="4102842" y="2157670"/>
                    <a:pt x="3869058" y="2152590"/>
                  </a:cubicBezTo>
                  <a:cubicBezTo>
                    <a:pt x="3728788" y="2148780"/>
                    <a:pt x="3592114" y="2151320"/>
                    <a:pt x="3451844" y="2148780"/>
                  </a:cubicBezTo>
                  <a:cubicBezTo>
                    <a:pt x="3387103" y="2147510"/>
                    <a:pt x="3322363" y="2146240"/>
                    <a:pt x="3257623" y="2144970"/>
                  </a:cubicBezTo>
                  <a:cubicBezTo>
                    <a:pt x="3218060" y="2144970"/>
                    <a:pt x="3182093" y="2146240"/>
                    <a:pt x="3142529" y="2146240"/>
                  </a:cubicBezTo>
                  <a:cubicBezTo>
                    <a:pt x="3041823" y="2144970"/>
                    <a:pt x="2764878" y="2146240"/>
                    <a:pt x="2664172" y="2144970"/>
                  </a:cubicBezTo>
                  <a:cubicBezTo>
                    <a:pt x="2592238" y="2143700"/>
                    <a:pt x="1153568" y="2152590"/>
                    <a:pt x="1081635" y="2151320"/>
                  </a:cubicBezTo>
                  <a:cubicBezTo>
                    <a:pt x="1063651" y="2151320"/>
                    <a:pt x="1042071" y="2152590"/>
                    <a:pt x="1024088" y="2152590"/>
                  </a:cubicBezTo>
                  <a:cubicBezTo>
                    <a:pt x="980928" y="2152590"/>
                    <a:pt x="941364" y="2153860"/>
                    <a:pt x="898204" y="2153860"/>
                  </a:cubicBezTo>
                  <a:cubicBezTo>
                    <a:pt x="790304" y="2153860"/>
                    <a:pt x="686000" y="2152590"/>
                    <a:pt x="578100" y="2151320"/>
                  </a:cubicBezTo>
                  <a:cubicBezTo>
                    <a:pt x="513360" y="2150050"/>
                    <a:pt x="448620" y="2148780"/>
                    <a:pt x="387476" y="2147510"/>
                  </a:cubicBezTo>
                  <a:cubicBezTo>
                    <a:pt x="272383" y="2146240"/>
                    <a:pt x="157289" y="2144970"/>
                    <a:pt x="48260" y="2144970"/>
                  </a:cubicBezTo>
                  <a:cubicBezTo>
                    <a:pt x="38100" y="2144970"/>
                    <a:pt x="29210" y="2144970"/>
                    <a:pt x="19050" y="2143700"/>
                  </a:cubicBezTo>
                  <a:cubicBezTo>
                    <a:pt x="10160" y="2142430"/>
                    <a:pt x="5080" y="2136080"/>
                    <a:pt x="7620" y="2127190"/>
                  </a:cubicBezTo>
                  <a:cubicBezTo>
                    <a:pt x="16510" y="2095408"/>
                    <a:pt x="12700" y="2054765"/>
                    <a:pt x="11430" y="2012497"/>
                  </a:cubicBezTo>
                  <a:cubicBezTo>
                    <a:pt x="10160" y="1926334"/>
                    <a:pt x="6350" y="1841796"/>
                    <a:pt x="7620" y="1755633"/>
                  </a:cubicBezTo>
                  <a:cubicBezTo>
                    <a:pt x="5080" y="1648336"/>
                    <a:pt x="0" y="320126"/>
                    <a:pt x="7620" y="211203"/>
                  </a:cubicBezTo>
                  <a:cubicBezTo>
                    <a:pt x="8890" y="190068"/>
                    <a:pt x="7620" y="167308"/>
                    <a:pt x="8890" y="146174"/>
                  </a:cubicBezTo>
                  <a:cubicBezTo>
                    <a:pt x="10160" y="112034"/>
                    <a:pt x="12700" y="7464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372" y="30480"/>
                    <a:pt x="124919" y="29210"/>
                  </a:cubicBezTo>
                  <a:cubicBezTo>
                    <a:pt x="222029" y="25400"/>
                    <a:pt x="319139" y="22860"/>
                    <a:pt x="419846" y="20320"/>
                  </a:cubicBezTo>
                  <a:cubicBezTo>
                    <a:pt x="488183" y="17780"/>
                    <a:pt x="556520" y="16510"/>
                    <a:pt x="621260" y="13970"/>
                  </a:cubicBezTo>
                  <a:cubicBezTo>
                    <a:pt x="686000" y="11430"/>
                    <a:pt x="754337" y="8890"/>
                    <a:pt x="819077" y="8890"/>
                  </a:cubicBezTo>
                  <a:cubicBezTo>
                    <a:pt x="891011" y="7620"/>
                    <a:pt x="962944" y="10160"/>
                    <a:pt x="1034878" y="8890"/>
                  </a:cubicBezTo>
                  <a:cubicBezTo>
                    <a:pt x="1124795" y="8890"/>
                    <a:pt x="2754089" y="6350"/>
                    <a:pt x="2844005" y="5080"/>
                  </a:cubicBezTo>
                  <a:cubicBezTo>
                    <a:pt x="2930326" y="3810"/>
                    <a:pt x="3016646" y="2540"/>
                    <a:pt x="3106563" y="2540"/>
                  </a:cubicBezTo>
                  <a:cubicBezTo>
                    <a:pt x="3254027" y="1270"/>
                    <a:pt x="3397894" y="0"/>
                    <a:pt x="3545357" y="0"/>
                  </a:cubicBezTo>
                  <a:cubicBezTo>
                    <a:pt x="3606501" y="0"/>
                    <a:pt x="3671241" y="2540"/>
                    <a:pt x="3732384" y="2540"/>
                  </a:cubicBezTo>
                  <a:cubicBezTo>
                    <a:pt x="3901428" y="3810"/>
                    <a:pt x="4074068" y="5080"/>
                    <a:pt x="4243112" y="7620"/>
                  </a:cubicBezTo>
                  <a:cubicBezTo>
                    <a:pt x="4333029" y="8890"/>
                    <a:pt x="4422946" y="12700"/>
                    <a:pt x="4512863" y="16510"/>
                  </a:cubicBezTo>
                  <a:cubicBezTo>
                    <a:pt x="4534443" y="16510"/>
                    <a:pt x="4556023" y="16510"/>
                    <a:pt x="4574007" y="16510"/>
                  </a:cubicBezTo>
                  <a:cubicBezTo>
                    <a:pt x="4594952" y="17780"/>
                    <a:pt x="4603842" y="20320"/>
                    <a:pt x="4614002" y="21590"/>
                  </a:cubicBezTo>
                  <a:close/>
                  <a:moveTo>
                    <a:pt x="4624162" y="2139890"/>
                  </a:moveTo>
                  <a:cubicBezTo>
                    <a:pt x="4625432" y="2123380"/>
                    <a:pt x="4626702" y="2110680"/>
                    <a:pt x="4626702" y="2097980"/>
                  </a:cubicBezTo>
                  <a:cubicBezTo>
                    <a:pt x="4625432" y="2005994"/>
                    <a:pt x="4624162" y="1919831"/>
                    <a:pt x="4624162" y="1827165"/>
                  </a:cubicBezTo>
                  <a:cubicBezTo>
                    <a:pt x="4624162" y="1784896"/>
                    <a:pt x="4626702" y="1742628"/>
                    <a:pt x="4625432" y="1700359"/>
                  </a:cubicBezTo>
                  <a:cubicBezTo>
                    <a:pt x="4625432" y="1661342"/>
                    <a:pt x="4624162" y="1620699"/>
                    <a:pt x="4622892" y="1581682"/>
                  </a:cubicBezTo>
                  <a:cubicBezTo>
                    <a:pt x="4617812" y="1521530"/>
                    <a:pt x="4606382" y="276231"/>
                    <a:pt x="4606382" y="216080"/>
                  </a:cubicBezTo>
                  <a:cubicBezTo>
                    <a:pt x="4603842" y="165683"/>
                    <a:pt x="4601302" y="113660"/>
                    <a:pt x="4598762" y="63500"/>
                  </a:cubicBezTo>
                  <a:cubicBezTo>
                    <a:pt x="4597492" y="44450"/>
                    <a:pt x="4596222" y="43180"/>
                    <a:pt x="4563216" y="41910"/>
                  </a:cubicBezTo>
                  <a:cubicBezTo>
                    <a:pt x="4552426" y="41910"/>
                    <a:pt x="4545233" y="41910"/>
                    <a:pt x="4534443" y="40640"/>
                  </a:cubicBezTo>
                  <a:cubicBezTo>
                    <a:pt x="4444526" y="36830"/>
                    <a:pt x="4351012" y="31750"/>
                    <a:pt x="4261095" y="30480"/>
                  </a:cubicBezTo>
                  <a:cubicBezTo>
                    <a:pt x="4041698" y="26670"/>
                    <a:pt x="3818705" y="25400"/>
                    <a:pt x="3599308" y="22860"/>
                  </a:cubicBezTo>
                  <a:cubicBezTo>
                    <a:pt x="3566937" y="22860"/>
                    <a:pt x="3530971" y="22860"/>
                    <a:pt x="3498601" y="22860"/>
                  </a:cubicBezTo>
                  <a:cubicBezTo>
                    <a:pt x="3444650" y="22860"/>
                    <a:pt x="3390700" y="22860"/>
                    <a:pt x="3340347" y="22860"/>
                  </a:cubicBezTo>
                  <a:cubicBezTo>
                    <a:pt x="3225253" y="22860"/>
                    <a:pt x="3110160" y="22860"/>
                    <a:pt x="2998663" y="24130"/>
                  </a:cubicBezTo>
                  <a:cubicBezTo>
                    <a:pt x="2901552" y="25400"/>
                    <a:pt x="1265065" y="29210"/>
                    <a:pt x="1167955" y="29210"/>
                  </a:cubicBezTo>
                  <a:cubicBezTo>
                    <a:pt x="1009701" y="29210"/>
                    <a:pt x="851447" y="26670"/>
                    <a:pt x="693194" y="33020"/>
                  </a:cubicBezTo>
                  <a:cubicBezTo>
                    <a:pt x="610470" y="36830"/>
                    <a:pt x="531343" y="36830"/>
                    <a:pt x="452216" y="38100"/>
                  </a:cubicBezTo>
                  <a:cubicBezTo>
                    <a:pt x="315543" y="41910"/>
                    <a:pt x="178869" y="45720"/>
                    <a:pt x="49530" y="50800"/>
                  </a:cubicBezTo>
                  <a:cubicBezTo>
                    <a:pt x="36830" y="50800"/>
                    <a:pt x="34290" y="53340"/>
                    <a:pt x="33020" y="69765"/>
                  </a:cubicBezTo>
                  <a:cubicBezTo>
                    <a:pt x="31750" y="99028"/>
                    <a:pt x="31750" y="128291"/>
                    <a:pt x="30480" y="157554"/>
                  </a:cubicBezTo>
                  <a:cubicBezTo>
                    <a:pt x="29210" y="206326"/>
                    <a:pt x="26670" y="253471"/>
                    <a:pt x="25400" y="302243"/>
                  </a:cubicBezTo>
                  <a:cubicBezTo>
                    <a:pt x="20320" y="354266"/>
                    <a:pt x="26670" y="1625576"/>
                    <a:pt x="29210" y="1677599"/>
                  </a:cubicBezTo>
                  <a:cubicBezTo>
                    <a:pt x="29210" y="1732873"/>
                    <a:pt x="29210" y="1789774"/>
                    <a:pt x="30480" y="1845048"/>
                  </a:cubicBezTo>
                  <a:cubicBezTo>
                    <a:pt x="30480" y="1885691"/>
                    <a:pt x="33020" y="1926334"/>
                    <a:pt x="33020" y="1966977"/>
                  </a:cubicBezTo>
                  <a:cubicBezTo>
                    <a:pt x="33020" y="2010871"/>
                    <a:pt x="33020" y="2054765"/>
                    <a:pt x="31750" y="2097980"/>
                  </a:cubicBezTo>
                  <a:cubicBezTo>
                    <a:pt x="31750" y="2101790"/>
                    <a:pt x="31750" y="2104330"/>
                    <a:pt x="31750" y="2108140"/>
                  </a:cubicBezTo>
                  <a:cubicBezTo>
                    <a:pt x="31750" y="2118300"/>
                    <a:pt x="35560" y="2122110"/>
                    <a:pt x="44450" y="2122110"/>
                  </a:cubicBezTo>
                  <a:cubicBezTo>
                    <a:pt x="74565" y="2122110"/>
                    <a:pt x="124919" y="2123380"/>
                    <a:pt x="171676" y="2123380"/>
                  </a:cubicBezTo>
                  <a:cubicBezTo>
                    <a:pt x="240013" y="2123380"/>
                    <a:pt x="311946" y="2120840"/>
                    <a:pt x="380283" y="2123380"/>
                  </a:cubicBezTo>
                  <a:cubicBezTo>
                    <a:pt x="491780" y="2127190"/>
                    <a:pt x="603277" y="2129730"/>
                    <a:pt x="714774" y="2128460"/>
                  </a:cubicBezTo>
                  <a:cubicBezTo>
                    <a:pt x="786707" y="2127190"/>
                    <a:pt x="855044" y="2129730"/>
                    <a:pt x="926978" y="2129730"/>
                  </a:cubicBezTo>
                  <a:cubicBezTo>
                    <a:pt x="1031281" y="2129730"/>
                    <a:pt x="1135585" y="2128460"/>
                    <a:pt x="1239888" y="2129730"/>
                  </a:cubicBezTo>
                  <a:cubicBezTo>
                    <a:pt x="1394545" y="2131000"/>
                    <a:pt x="3092176" y="2120840"/>
                    <a:pt x="3250430" y="2123380"/>
                  </a:cubicBezTo>
                  <a:cubicBezTo>
                    <a:pt x="3318767" y="2124650"/>
                    <a:pt x="3387103" y="2125920"/>
                    <a:pt x="3451844" y="2125920"/>
                  </a:cubicBezTo>
                  <a:cubicBezTo>
                    <a:pt x="3570534" y="2128460"/>
                    <a:pt x="3685628" y="2124650"/>
                    <a:pt x="3804318" y="2128460"/>
                  </a:cubicBezTo>
                  <a:cubicBezTo>
                    <a:pt x="3901428" y="2131000"/>
                    <a:pt x="3998538" y="2131000"/>
                    <a:pt x="4095649" y="2133540"/>
                  </a:cubicBezTo>
                  <a:cubicBezTo>
                    <a:pt x="4239516" y="2137350"/>
                    <a:pt x="4383383" y="2139890"/>
                    <a:pt x="4527250" y="2141160"/>
                  </a:cubicBezTo>
                  <a:cubicBezTo>
                    <a:pt x="4581200" y="2141160"/>
                    <a:pt x="4603842" y="2139890"/>
                    <a:pt x="4624162" y="2139890"/>
                  </a:cubicBez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 rot="-775689">
            <a:off x="602649" y="4139769"/>
            <a:ext cx="3701790" cy="5806729"/>
          </a:xfrm>
          <a:custGeom>
            <a:avLst/>
            <a:gdLst/>
            <a:ahLst/>
            <a:cxnLst/>
            <a:rect l="l" t="t" r="r" b="b"/>
            <a:pathLst>
              <a:path w="3701790" h="5806729">
                <a:moveTo>
                  <a:pt x="0" y="0"/>
                </a:moveTo>
                <a:lnTo>
                  <a:pt x="3701790" y="0"/>
                </a:lnTo>
                <a:lnTo>
                  <a:pt x="3701790" y="5806728"/>
                </a:lnTo>
                <a:lnTo>
                  <a:pt x="0" y="5806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3455851" y="2759811"/>
            <a:ext cx="11350735" cy="258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17"/>
              </a:lnSpc>
            </a:pPr>
            <a:r>
              <a:rPr lang="en-US" sz="18683">
                <a:solidFill>
                  <a:srgbClr val="000000"/>
                </a:solidFill>
                <a:latin typeface="Londrina Solid"/>
              </a:rPr>
              <a:t>Dagstarters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67323" y="5418861"/>
            <a:ext cx="10953353" cy="126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8"/>
              </a:lnSpc>
              <a:spcBef>
                <a:spcPct val="0"/>
              </a:spcBef>
            </a:pPr>
            <a:r>
              <a:rPr lang="en-US" sz="7370">
                <a:solidFill>
                  <a:srgbClr val="000000"/>
                </a:solidFill>
                <a:latin typeface="Blueberry"/>
              </a:rPr>
              <a:t>bordorganisatie</a:t>
            </a:r>
          </a:p>
        </p:txBody>
      </p:sp>
      <p:sp>
        <p:nvSpPr>
          <p:cNvPr id="8" name="Freeform 8"/>
          <p:cNvSpPr/>
          <p:nvPr/>
        </p:nvSpPr>
        <p:spPr>
          <a:xfrm rot="362090" flipH="1">
            <a:off x="13928723" y="697334"/>
            <a:ext cx="3701790" cy="5806729"/>
          </a:xfrm>
          <a:custGeom>
            <a:avLst/>
            <a:gdLst/>
            <a:ahLst/>
            <a:cxnLst/>
            <a:rect l="l" t="t" r="r" b="b"/>
            <a:pathLst>
              <a:path w="3701790" h="5806729">
                <a:moveTo>
                  <a:pt x="3701790" y="0"/>
                </a:moveTo>
                <a:lnTo>
                  <a:pt x="0" y="0"/>
                </a:lnTo>
                <a:lnTo>
                  <a:pt x="0" y="5806728"/>
                </a:lnTo>
                <a:lnTo>
                  <a:pt x="3701790" y="5806728"/>
                </a:lnTo>
                <a:lnTo>
                  <a:pt x="37017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9" name="Group 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3632" y="4017604"/>
            <a:ext cx="18855328" cy="6269396"/>
          </a:xfrm>
          <a:custGeom>
            <a:avLst/>
            <a:gdLst/>
            <a:ahLst/>
            <a:cxnLst/>
            <a:rect l="l" t="t" r="r" b="b"/>
            <a:pathLst>
              <a:path w="18855328" h="6269396">
                <a:moveTo>
                  <a:pt x="0" y="0"/>
                </a:moveTo>
                <a:lnTo>
                  <a:pt x="18855327" y="0"/>
                </a:lnTo>
                <a:lnTo>
                  <a:pt x="18855327" y="6269396"/>
                </a:lnTo>
                <a:lnTo>
                  <a:pt x="0" y="6269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5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5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3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5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9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7" y="2876086"/>
                  </a:cubicBezTo>
                  <a:cubicBezTo>
                    <a:pt x="2108765" y="2878626"/>
                    <a:pt x="2160633" y="2878626"/>
                    <a:pt x="2212502" y="2881166"/>
                  </a:cubicBezTo>
                  <a:cubicBezTo>
                    <a:pt x="2289344" y="2884976"/>
                    <a:pt x="2366186" y="2887516"/>
                    <a:pt x="2443028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5"/>
                    <a:pt x="2558883" y="1395854"/>
                    <a:pt x="2558883" y="1419985"/>
                  </a:cubicBezTo>
                  <a:cubicBezTo>
                    <a:pt x="2536023" y="1419985"/>
                    <a:pt x="2515703" y="1421254"/>
                    <a:pt x="2492640" y="1419985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2" y="1414904"/>
                    <a:pt x="1887156" y="1412364"/>
                  </a:cubicBezTo>
                  <a:cubicBezTo>
                    <a:pt x="1852224" y="1411094"/>
                    <a:pt x="1817293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5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5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5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6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7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1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5"/>
                    <a:pt x="35560" y="1385695"/>
                    <a:pt x="44450" y="1385695"/>
                  </a:cubicBezTo>
                  <a:cubicBezTo>
                    <a:pt x="64882" y="1385695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5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5"/>
                    <a:pt x="693654" y="1393314"/>
                  </a:cubicBezTo>
                  <a:cubicBezTo>
                    <a:pt x="777102" y="1394585"/>
                    <a:pt x="1693091" y="1384425"/>
                    <a:pt x="1778479" y="1386964"/>
                  </a:cubicBezTo>
                  <a:cubicBezTo>
                    <a:pt x="1815352" y="1388235"/>
                    <a:pt x="1852224" y="1389504"/>
                    <a:pt x="1887156" y="1389504"/>
                  </a:cubicBezTo>
                  <a:cubicBezTo>
                    <a:pt x="1951198" y="1392045"/>
                    <a:pt x="2013299" y="1388235"/>
                    <a:pt x="2077340" y="1392045"/>
                  </a:cubicBezTo>
                  <a:cubicBezTo>
                    <a:pt x="2129738" y="1394585"/>
                    <a:pt x="2182135" y="1394585"/>
                    <a:pt x="2234533" y="1397125"/>
                  </a:cubicBezTo>
                  <a:cubicBezTo>
                    <a:pt x="2312159" y="1400935"/>
                    <a:pt x="2389785" y="1403475"/>
                    <a:pt x="2467412" y="1404745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2" y="1445663"/>
                    <a:pt x="1887156" y="1443123"/>
                  </a:cubicBezTo>
                  <a:cubicBezTo>
                    <a:pt x="1852224" y="1441853"/>
                    <a:pt x="1817293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4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2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078244" y="547455"/>
            <a:ext cx="2520726" cy="4531643"/>
          </a:xfrm>
          <a:custGeom>
            <a:avLst/>
            <a:gdLst/>
            <a:ahLst/>
            <a:cxnLst/>
            <a:rect l="l" t="t" r="r" b="b"/>
            <a:pathLst>
              <a:path w="2520726" h="4531643">
                <a:moveTo>
                  <a:pt x="0" y="0"/>
                </a:moveTo>
                <a:lnTo>
                  <a:pt x="2520726" y="0"/>
                </a:lnTo>
                <a:lnTo>
                  <a:pt x="2520726" y="4531643"/>
                </a:lnTo>
                <a:lnTo>
                  <a:pt x="0" y="4531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3" name="TextBox 13"/>
          <p:cNvSpPr txBox="1"/>
          <p:nvPr/>
        </p:nvSpPr>
        <p:spPr>
          <a:xfrm>
            <a:off x="5731634" y="1019175"/>
            <a:ext cx="4000069" cy="58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4"/>
              </a:lnSpc>
              <a:spcBef>
                <a:spcPct val="0"/>
              </a:spcBef>
            </a:pPr>
            <a:r>
              <a:rPr lang="en-US" sz="3396">
                <a:solidFill>
                  <a:srgbClr val="000000"/>
                </a:solidFill>
                <a:latin typeface="Blueberry"/>
              </a:rPr>
              <a:t>19/02/2024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2272" y="1361538"/>
            <a:ext cx="6293752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Londrina Solid"/>
              </a:rPr>
              <a:t>maandag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27664" y="3461650"/>
            <a:ext cx="6702968" cy="434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brooddoos in de bak</a:t>
            </a:r>
          </a:p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koekendoos in de bak </a:t>
            </a:r>
          </a:p>
          <a:p>
            <a:pPr marL="1337732" lvl="1" indent="-668866">
              <a:lnSpc>
                <a:spcPts val="8674"/>
              </a:lnSpc>
              <a:spcBef>
                <a:spcPct val="0"/>
              </a:spcBef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chromebook dicht op de bank.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57569" y="971550"/>
            <a:ext cx="7701068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Blueberry"/>
              </a:rPr>
              <a:t>Dagstarter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69912" y="5592760"/>
            <a:ext cx="7589388" cy="92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60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Blueberry"/>
              </a:rPr>
              <a:t>Mopjes maandag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15974" y="6960549"/>
            <a:ext cx="5822633" cy="174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4"/>
              </a:lnSpc>
            </a:pPr>
            <a:r>
              <a:rPr lang="en-US" sz="4996">
                <a:solidFill>
                  <a:srgbClr val="000000"/>
                </a:solidFill>
                <a:latin typeface="Handy Casual"/>
              </a:rPr>
              <a:t>Math pg. 103-104</a:t>
            </a:r>
          </a:p>
          <a:p>
            <a:pPr algn="just">
              <a:lnSpc>
                <a:spcPts val="6994"/>
              </a:lnSpc>
              <a:spcBef>
                <a:spcPct val="0"/>
              </a:spcBef>
            </a:pPr>
            <a:r>
              <a:rPr lang="en-US" sz="4996">
                <a:solidFill>
                  <a:srgbClr val="000000"/>
                </a:solidFill>
                <a:latin typeface="Handy Casual"/>
              </a:rPr>
              <a:t>Grammar Extra Practice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69912" y="2268079"/>
            <a:ext cx="5822633" cy="174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4"/>
              </a:lnSpc>
            </a:pPr>
            <a:r>
              <a:rPr lang="en-US" sz="4996">
                <a:solidFill>
                  <a:srgbClr val="000000"/>
                </a:solidFill>
                <a:latin typeface="Handy Casual"/>
              </a:rPr>
              <a:t>20% van 26=</a:t>
            </a:r>
          </a:p>
          <a:p>
            <a:pPr algn="just">
              <a:lnSpc>
                <a:spcPts val="6994"/>
              </a:lnSpc>
              <a:spcBef>
                <a:spcPct val="0"/>
              </a:spcBef>
            </a:pPr>
            <a:r>
              <a:rPr lang="en-US" sz="4996">
                <a:solidFill>
                  <a:srgbClr val="000000"/>
                </a:solidFill>
                <a:latin typeface="Handy Casual"/>
              </a:rPr>
              <a:t>70% van 40=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4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6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5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5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3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5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9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7" y="2876086"/>
                  </a:cubicBezTo>
                  <a:cubicBezTo>
                    <a:pt x="2108765" y="2878626"/>
                    <a:pt x="2160633" y="2878626"/>
                    <a:pt x="2212502" y="2881166"/>
                  </a:cubicBezTo>
                  <a:cubicBezTo>
                    <a:pt x="2289344" y="2884976"/>
                    <a:pt x="2366186" y="2887516"/>
                    <a:pt x="2443028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5"/>
                    <a:pt x="2558883" y="1395854"/>
                    <a:pt x="2558883" y="1419985"/>
                  </a:cubicBezTo>
                  <a:cubicBezTo>
                    <a:pt x="2536023" y="1419985"/>
                    <a:pt x="2515703" y="1421254"/>
                    <a:pt x="2492640" y="1419985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2" y="1414904"/>
                    <a:pt x="1887156" y="1412364"/>
                  </a:cubicBezTo>
                  <a:cubicBezTo>
                    <a:pt x="1852224" y="1411094"/>
                    <a:pt x="1817293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5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5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5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6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7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1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5"/>
                    <a:pt x="35560" y="1385695"/>
                    <a:pt x="44450" y="1385695"/>
                  </a:cubicBezTo>
                  <a:cubicBezTo>
                    <a:pt x="64882" y="1385695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5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5"/>
                    <a:pt x="693654" y="1393314"/>
                  </a:cubicBezTo>
                  <a:cubicBezTo>
                    <a:pt x="777102" y="1394585"/>
                    <a:pt x="1693091" y="1384425"/>
                    <a:pt x="1778479" y="1386964"/>
                  </a:cubicBezTo>
                  <a:cubicBezTo>
                    <a:pt x="1815352" y="1388235"/>
                    <a:pt x="1852224" y="1389504"/>
                    <a:pt x="1887156" y="1389504"/>
                  </a:cubicBezTo>
                  <a:cubicBezTo>
                    <a:pt x="1951198" y="1392045"/>
                    <a:pt x="2013299" y="1388235"/>
                    <a:pt x="2077340" y="1392045"/>
                  </a:cubicBezTo>
                  <a:cubicBezTo>
                    <a:pt x="2129738" y="1394585"/>
                    <a:pt x="2182135" y="1394585"/>
                    <a:pt x="2234533" y="1397125"/>
                  </a:cubicBezTo>
                  <a:cubicBezTo>
                    <a:pt x="2312159" y="1400935"/>
                    <a:pt x="2389785" y="1403475"/>
                    <a:pt x="2467412" y="1404745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2" y="1445663"/>
                    <a:pt x="1887156" y="1443123"/>
                  </a:cubicBezTo>
                  <a:cubicBezTo>
                    <a:pt x="1852224" y="1441853"/>
                    <a:pt x="1817293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4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2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144034" y="4649306"/>
            <a:ext cx="1906388" cy="5083702"/>
          </a:xfrm>
          <a:custGeom>
            <a:avLst/>
            <a:gdLst/>
            <a:ahLst/>
            <a:cxnLst/>
            <a:rect l="l" t="t" r="r" b="b"/>
            <a:pathLst>
              <a:path w="1906388" h="5083702">
                <a:moveTo>
                  <a:pt x="0" y="0"/>
                </a:moveTo>
                <a:lnTo>
                  <a:pt x="1906389" y="0"/>
                </a:lnTo>
                <a:lnTo>
                  <a:pt x="1906389" y="5083703"/>
                </a:lnTo>
                <a:lnTo>
                  <a:pt x="0" y="508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2" name="Freeform 12"/>
          <p:cNvSpPr/>
          <p:nvPr/>
        </p:nvSpPr>
        <p:spPr>
          <a:xfrm>
            <a:off x="-293486" y="5914294"/>
            <a:ext cx="2606271" cy="3770374"/>
          </a:xfrm>
          <a:custGeom>
            <a:avLst/>
            <a:gdLst/>
            <a:ahLst/>
            <a:cxnLst/>
            <a:rect l="l" t="t" r="r" b="b"/>
            <a:pathLst>
              <a:path w="2606271" h="3770374">
                <a:moveTo>
                  <a:pt x="0" y="0"/>
                </a:moveTo>
                <a:lnTo>
                  <a:pt x="2606272" y="0"/>
                </a:lnTo>
                <a:lnTo>
                  <a:pt x="2606272" y="3770374"/>
                </a:lnTo>
                <a:lnTo>
                  <a:pt x="0" y="377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3" name="TextBox 13"/>
          <p:cNvSpPr txBox="1"/>
          <p:nvPr/>
        </p:nvSpPr>
        <p:spPr>
          <a:xfrm>
            <a:off x="5799309" y="911087"/>
            <a:ext cx="4000069" cy="62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000000"/>
                </a:solidFill>
                <a:latin typeface="Blueberry"/>
              </a:rPr>
              <a:t>20/02/2024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2066" y="749162"/>
            <a:ext cx="5932256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Londrina Solid"/>
              </a:rPr>
              <a:t>Dinsdag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88962" y="1189054"/>
            <a:ext cx="6951534" cy="977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57"/>
              </a:lnSpc>
              <a:spcBef>
                <a:spcPct val="0"/>
              </a:spcBef>
            </a:pPr>
            <a:r>
              <a:rPr lang="en-US" sz="5755">
                <a:solidFill>
                  <a:srgbClr val="000000"/>
                </a:solidFill>
                <a:latin typeface="Blueberry"/>
              </a:rPr>
              <a:t>Dagstarter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69912" y="5592760"/>
            <a:ext cx="6970584" cy="90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Blueberry"/>
              </a:rPr>
              <a:t>Dilemma op dinsdag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98487" y="2052516"/>
            <a:ext cx="5822633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Geef twee signaalwoorden 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en drie verwijswoorden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843213"/>
            <a:ext cx="6702968" cy="325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brooddoos in de bak</a:t>
            </a:r>
          </a:p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koekendoos in de bak </a:t>
            </a:r>
          </a:p>
          <a:p>
            <a:pPr>
              <a:lnSpc>
                <a:spcPts val="8674"/>
              </a:lnSpc>
              <a:spcBef>
                <a:spcPct val="0"/>
              </a:spcBef>
            </a:pPr>
            <a:endParaRPr lang="en-US" sz="6196">
              <a:solidFill>
                <a:srgbClr val="000000"/>
              </a:solidFill>
              <a:latin typeface="Handy Casu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98487" y="6524520"/>
            <a:ext cx="5822633" cy="87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Ruim je bank op.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4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58442" y="7191158"/>
            <a:ext cx="5786164" cy="3355975"/>
          </a:xfrm>
          <a:custGeom>
            <a:avLst/>
            <a:gdLst/>
            <a:ahLst/>
            <a:cxnLst/>
            <a:rect l="l" t="t" r="r" b="b"/>
            <a:pathLst>
              <a:path w="5786164" h="3355975">
                <a:moveTo>
                  <a:pt x="0" y="0"/>
                </a:moveTo>
                <a:lnTo>
                  <a:pt x="5786164" y="0"/>
                </a:lnTo>
                <a:lnTo>
                  <a:pt x="5786164" y="3355975"/>
                </a:lnTo>
                <a:lnTo>
                  <a:pt x="0" y="335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-419548" y="7083511"/>
            <a:ext cx="5786164" cy="3355975"/>
          </a:xfrm>
          <a:custGeom>
            <a:avLst/>
            <a:gdLst/>
            <a:ahLst/>
            <a:cxnLst/>
            <a:rect l="l" t="t" r="r" b="b"/>
            <a:pathLst>
              <a:path w="5786164" h="3355975">
                <a:moveTo>
                  <a:pt x="0" y="0"/>
                </a:moveTo>
                <a:lnTo>
                  <a:pt x="5786164" y="0"/>
                </a:lnTo>
                <a:lnTo>
                  <a:pt x="5786164" y="3355975"/>
                </a:lnTo>
                <a:lnTo>
                  <a:pt x="0" y="335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4" name="Group 4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5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5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3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5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9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7" y="2876086"/>
                  </a:cubicBezTo>
                  <a:cubicBezTo>
                    <a:pt x="2108765" y="2878626"/>
                    <a:pt x="2160633" y="2878626"/>
                    <a:pt x="2212502" y="2881166"/>
                  </a:cubicBezTo>
                  <a:cubicBezTo>
                    <a:pt x="2289344" y="2884976"/>
                    <a:pt x="2366186" y="2887516"/>
                    <a:pt x="2443028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5"/>
                    <a:pt x="2558883" y="1395854"/>
                    <a:pt x="2558883" y="1419985"/>
                  </a:cubicBezTo>
                  <a:cubicBezTo>
                    <a:pt x="2536023" y="1419985"/>
                    <a:pt x="2515703" y="1421254"/>
                    <a:pt x="2492640" y="1419985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2" y="1414904"/>
                    <a:pt x="1887156" y="1412364"/>
                  </a:cubicBezTo>
                  <a:cubicBezTo>
                    <a:pt x="1852224" y="1411094"/>
                    <a:pt x="1817293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5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5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5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6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7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1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5"/>
                    <a:pt x="35560" y="1385695"/>
                    <a:pt x="44450" y="1385695"/>
                  </a:cubicBezTo>
                  <a:cubicBezTo>
                    <a:pt x="64882" y="1385695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5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5"/>
                    <a:pt x="693654" y="1393314"/>
                  </a:cubicBezTo>
                  <a:cubicBezTo>
                    <a:pt x="777102" y="1394585"/>
                    <a:pt x="1693091" y="1384425"/>
                    <a:pt x="1778479" y="1386964"/>
                  </a:cubicBezTo>
                  <a:cubicBezTo>
                    <a:pt x="1815352" y="1388235"/>
                    <a:pt x="1852224" y="1389504"/>
                    <a:pt x="1887156" y="1389504"/>
                  </a:cubicBezTo>
                  <a:cubicBezTo>
                    <a:pt x="1951198" y="1392045"/>
                    <a:pt x="2013299" y="1388235"/>
                    <a:pt x="2077340" y="1392045"/>
                  </a:cubicBezTo>
                  <a:cubicBezTo>
                    <a:pt x="2129738" y="1394585"/>
                    <a:pt x="2182135" y="1394585"/>
                    <a:pt x="2234533" y="1397125"/>
                  </a:cubicBezTo>
                  <a:cubicBezTo>
                    <a:pt x="2312159" y="1400935"/>
                    <a:pt x="2389785" y="1403475"/>
                    <a:pt x="2467412" y="1404745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944606" y="7041829"/>
            <a:ext cx="5786164" cy="3355975"/>
          </a:xfrm>
          <a:custGeom>
            <a:avLst/>
            <a:gdLst/>
            <a:ahLst/>
            <a:cxnLst/>
            <a:rect l="l" t="t" r="r" b="b"/>
            <a:pathLst>
              <a:path w="5786164" h="3355975">
                <a:moveTo>
                  <a:pt x="0" y="0"/>
                </a:moveTo>
                <a:lnTo>
                  <a:pt x="5786164" y="0"/>
                </a:lnTo>
                <a:lnTo>
                  <a:pt x="5786164" y="3355975"/>
                </a:lnTo>
                <a:lnTo>
                  <a:pt x="0" y="335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11" name="Group 11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2" y="1445663"/>
                    <a:pt x="1887156" y="1443123"/>
                  </a:cubicBezTo>
                  <a:cubicBezTo>
                    <a:pt x="1852224" y="1441853"/>
                    <a:pt x="1817293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4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2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473619" y="7461145"/>
            <a:ext cx="5786164" cy="3355975"/>
          </a:xfrm>
          <a:custGeom>
            <a:avLst/>
            <a:gdLst/>
            <a:ahLst/>
            <a:cxnLst/>
            <a:rect l="l" t="t" r="r" b="b"/>
            <a:pathLst>
              <a:path w="5786164" h="3355975">
                <a:moveTo>
                  <a:pt x="0" y="0"/>
                </a:moveTo>
                <a:lnTo>
                  <a:pt x="5786164" y="0"/>
                </a:lnTo>
                <a:lnTo>
                  <a:pt x="5786164" y="3355975"/>
                </a:lnTo>
                <a:lnTo>
                  <a:pt x="0" y="335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6720834" y="6314641"/>
            <a:ext cx="2013591" cy="3370027"/>
          </a:xfrm>
          <a:custGeom>
            <a:avLst/>
            <a:gdLst/>
            <a:ahLst/>
            <a:cxnLst/>
            <a:rect l="l" t="t" r="r" b="b"/>
            <a:pathLst>
              <a:path w="2013591" h="3370027">
                <a:moveTo>
                  <a:pt x="0" y="0"/>
                </a:moveTo>
                <a:lnTo>
                  <a:pt x="2013591" y="0"/>
                </a:lnTo>
                <a:lnTo>
                  <a:pt x="2013591" y="3370027"/>
                </a:lnTo>
                <a:lnTo>
                  <a:pt x="0" y="3370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5893427" y="866137"/>
            <a:ext cx="4000069" cy="58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4"/>
              </a:lnSpc>
              <a:spcBef>
                <a:spcPct val="0"/>
              </a:spcBef>
            </a:pPr>
            <a:r>
              <a:rPr lang="en-US" sz="3496">
                <a:solidFill>
                  <a:srgbClr val="000000"/>
                </a:solidFill>
                <a:latin typeface="Blueberry"/>
              </a:rPr>
              <a:t>21/02/2024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066" y="868713"/>
            <a:ext cx="5889124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  <a:spcBef>
                <a:spcPct val="0"/>
              </a:spcBef>
            </a:pPr>
            <a:r>
              <a:rPr lang="en-US" sz="10500">
                <a:solidFill>
                  <a:srgbClr val="000000"/>
                </a:solidFill>
                <a:latin typeface="Londrina Solid"/>
              </a:rPr>
              <a:t>Woensdag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88962" y="994472"/>
            <a:ext cx="7570338" cy="107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809"/>
              </a:lnSpc>
              <a:spcBef>
                <a:spcPct val="0"/>
              </a:spcBef>
            </a:pPr>
            <a:r>
              <a:rPr lang="en-US" sz="6292">
                <a:solidFill>
                  <a:srgbClr val="000000"/>
                </a:solidFill>
                <a:latin typeface="Blueberry"/>
              </a:rPr>
              <a:t>Dagstarter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69912" y="5602285"/>
            <a:ext cx="6395352" cy="88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Blueberry"/>
              </a:rPr>
              <a:t> Weetjes woensdag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98487" y="2196560"/>
            <a:ext cx="5822633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400: 50=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40000: 25= 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0,4: 10=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21243" y="6479823"/>
            <a:ext cx="7260150" cy="320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Handy Casual Light"/>
              </a:rPr>
              <a:t>Hoewel we banger zijn voor slangen dan voor bijen, sterven er jaarlijks meer mensen door bijen dan door slangen.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endParaRPr lang="en-US" sz="4400">
              <a:solidFill>
                <a:srgbClr val="000000"/>
              </a:solidFill>
              <a:latin typeface="Handy Casual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2843213"/>
            <a:ext cx="6702968" cy="325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koekendoos in de bak </a:t>
            </a:r>
          </a:p>
          <a:p>
            <a:pPr marL="1337732" lvl="1" indent="-668866">
              <a:lnSpc>
                <a:spcPts val="8674"/>
              </a:lnSpc>
              <a:spcBef>
                <a:spcPct val="0"/>
              </a:spcBef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chromebook dicht op de bank.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4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5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5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3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5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9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7" y="2876086"/>
                  </a:cubicBezTo>
                  <a:cubicBezTo>
                    <a:pt x="2108765" y="2878626"/>
                    <a:pt x="2160633" y="2878626"/>
                    <a:pt x="2212502" y="2881166"/>
                  </a:cubicBezTo>
                  <a:cubicBezTo>
                    <a:pt x="2289344" y="2884976"/>
                    <a:pt x="2366186" y="2887516"/>
                    <a:pt x="2443028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5"/>
                    <a:pt x="2558883" y="1395854"/>
                    <a:pt x="2558883" y="1419985"/>
                  </a:cubicBezTo>
                  <a:cubicBezTo>
                    <a:pt x="2536023" y="1419985"/>
                    <a:pt x="2515703" y="1421254"/>
                    <a:pt x="2492640" y="1419985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2" y="1414904"/>
                    <a:pt x="1887156" y="1412364"/>
                  </a:cubicBezTo>
                  <a:cubicBezTo>
                    <a:pt x="1852224" y="1411094"/>
                    <a:pt x="1817293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5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5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5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6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7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1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5"/>
                    <a:pt x="35560" y="1385695"/>
                    <a:pt x="44450" y="1385695"/>
                  </a:cubicBezTo>
                  <a:cubicBezTo>
                    <a:pt x="64882" y="1385695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5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5"/>
                    <a:pt x="693654" y="1393314"/>
                  </a:cubicBezTo>
                  <a:cubicBezTo>
                    <a:pt x="777102" y="1394585"/>
                    <a:pt x="1693091" y="1384425"/>
                    <a:pt x="1778479" y="1386964"/>
                  </a:cubicBezTo>
                  <a:cubicBezTo>
                    <a:pt x="1815352" y="1388235"/>
                    <a:pt x="1852224" y="1389504"/>
                    <a:pt x="1887156" y="1389504"/>
                  </a:cubicBezTo>
                  <a:cubicBezTo>
                    <a:pt x="1951198" y="1392045"/>
                    <a:pt x="2013299" y="1388235"/>
                    <a:pt x="2077340" y="1392045"/>
                  </a:cubicBezTo>
                  <a:cubicBezTo>
                    <a:pt x="2129738" y="1394585"/>
                    <a:pt x="2182135" y="1394585"/>
                    <a:pt x="2234533" y="1397125"/>
                  </a:cubicBezTo>
                  <a:cubicBezTo>
                    <a:pt x="2312159" y="1400935"/>
                    <a:pt x="2389785" y="1403475"/>
                    <a:pt x="2467412" y="1404745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2" y="1445663"/>
                    <a:pt x="1887156" y="1443123"/>
                  </a:cubicBezTo>
                  <a:cubicBezTo>
                    <a:pt x="1852224" y="1441853"/>
                    <a:pt x="1817293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4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2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69912" y="5583235"/>
            <a:ext cx="7288725" cy="98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15"/>
              </a:lnSpc>
              <a:spcBef>
                <a:spcPct val="0"/>
              </a:spcBef>
            </a:pPr>
            <a:r>
              <a:rPr lang="en-US" sz="5725">
                <a:solidFill>
                  <a:srgbClr val="000000"/>
                </a:solidFill>
                <a:latin typeface="Blueberry"/>
              </a:rPr>
              <a:t>raadsel donderdag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21493" y="7486650"/>
            <a:ext cx="2986143" cy="3035469"/>
          </a:xfrm>
          <a:custGeom>
            <a:avLst/>
            <a:gdLst/>
            <a:ahLst/>
            <a:cxnLst/>
            <a:rect l="l" t="t" r="r" b="b"/>
            <a:pathLst>
              <a:path w="2986143" h="3035469">
                <a:moveTo>
                  <a:pt x="0" y="0"/>
                </a:moveTo>
                <a:lnTo>
                  <a:pt x="2986143" y="0"/>
                </a:lnTo>
                <a:lnTo>
                  <a:pt x="2986143" y="3035469"/>
                </a:lnTo>
                <a:lnTo>
                  <a:pt x="0" y="3035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3" name="Freeform 13"/>
          <p:cNvSpPr/>
          <p:nvPr/>
        </p:nvSpPr>
        <p:spPr>
          <a:xfrm>
            <a:off x="16614144" y="4602160"/>
            <a:ext cx="2525427" cy="4929377"/>
          </a:xfrm>
          <a:custGeom>
            <a:avLst/>
            <a:gdLst/>
            <a:ahLst/>
            <a:cxnLst/>
            <a:rect l="l" t="t" r="r" b="b"/>
            <a:pathLst>
              <a:path w="2525427" h="4929377">
                <a:moveTo>
                  <a:pt x="0" y="0"/>
                </a:moveTo>
                <a:lnTo>
                  <a:pt x="2525427" y="0"/>
                </a:lnTo>
                <a:lnTo>
                  <a:pt x="2525427" y="4929377"/>
                </a:lnTo>
                <a:lnTo>
                  <a:pt x="0" y="49293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TextBox 14"/>
          <p:cNvSpPr txBox="1"/>
          <p:nvPr/>
        </p:nvSpPr>
        <p:spPr>
          <a:xfrm>
            <a:off x="5666573" y="934520"/>
            <a:ext cx="4852554" cy="63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4"/>
              </a:lnSpc>
              <a:spcBef>
                <a:spcPct val="0"/>
              </a:spcBef>
            </a:pPr>
            <a:r>
              <a:rPr lang="en-US" sz="3796">
                <a:solidFill>
                  <a:srgbClr val="000000"/>
                </a:solidFill>
                <a:latin typeface="Blueberry"/>
              </a:rPr>
              <a:t>22/02/2024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2066" y="1333398"/>
            <a:ext cx="627248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Londrina Solid"/>
              </a:rPr>
              <a:t>donderdag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01672" y="990600"/>
            <a:ext cx="6376302" cy="103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07"/>
              </a:lnSpc>
              <a:spcBef>
                <a:spcPct val="0"/>
              </a:spcBef>
            </a:pPr>
            <a:r>
              <a:rPr lang="en-US" sz="6077">
                <a:solidFill>
                  <a:srgbClr val="000000"/>
                </a:solidFill>
                <a:latin typeface="Blueberry"/>
              </a:rPr>
              <a:t>dagstarter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01672" y="1914322"/>
            <a:ext cx="765696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reken al cijferend uit: 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429,1 : 15 =      ( op 0,01 nauwkeurig)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88962" y="6613525"/>
            <a:ext cx="6816727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Wat heeft veel ogen maar kan niets zien?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1578" y="3461650"/>
            <a:ext cx="6702968" cy="215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brooddoos in de bak</a:t>
            </a:r>
          </a:p>
          <a:p>
            <a:pPr marL="1337732" lvl="1" indent="-668866">
              <a:lnSpc>
                <a:spcPts val="8674"/>
              </a:lnSpc>
              <a:spcBef>
                <a:spcPct val="0"/>
              </a:spcBef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koekendoos in de bak </a:t>
            </a:r>
          </a:p>
        </p:txBody>
      </p:sp>
      <p:sp>
        <p:nvSpPr>
          <p:cNvPr id="20" name="Freeform 20"/>
          <p:cNvSpPr/>
          <p:nvPr/>
        </p:nvSpPr>
        <p:spPr>
          <a:xfrm>
            <a:off x="1423741" y="7740565"/>
            <a:ext cx="2986143" cy="3035469"/>
          </a:xfrm>
          <a:custGeom>
            <a:avLst/>
            <a:gdLst/>
            <a:ahLst/>
            <a:cxnLst/>
            <a:rect l="l" t="t" r="r" b="b"/>
            <a:pathLst>
              <a:path w="2986143" h="3035469">
                <a:moveTo>
                  <a:pt x="0" y="0"/>
                </a:moveTo>
                <a:lnTo>
                  <a:pt x="2986143" y="0"/>
                </a:lnTo>
                <a:lnTo>
                  <a:pt x="2986143" y="3035470"/>
                </a:lnTo>
                <a:lnTo>
                  <a:pt x="0" y="3035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 rot="-10800000">
            <a:off x="9669912" y="9316319"/>
            <a:ext cx="1001230" cy="25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3"/>
              </a:lnSpc>
              <a:spcBef>
                <a:spcPct val="0"/>
              </a:spcBef>
            </a:pPr>
            <a:r>
              <a:rPr lang="en-US" sz="1473">
                <a:solidFill>
                  <a:srgbClr val="000000"/>
                </a:solidFill>
                <a:latin typeface="Handy Casual"/>
              </a:rPr>
              <a:t>Een dobbelsteen.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4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6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9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6967" y="7461145"/>
            <a:ext cx="4771953" cy="2741114"/>
          </a:xfrm>
          <a:custGeom>
            <a:avLst/>
            <a:gdLst/>
            <a:ahLst/>
            <a:cxnLst/>
            <a:rect l="l" t="t" r="r" b="b"/>
            <a:pathLst>
              <a:path w="4771953" h="2741114">
                <a:moveTo>
                  <a:pt x="0" y="0"/>
                </a:moveTo>
                <a:lnTo>
                  <a:pt x="4771953" y="0"/>
                </a:lnTo>
                <a:lnTo>
                  <a:pt x="4771953" y="2741114"/>
                </a:lnTo>
                <a:lnTo>
                  <a:pt x="0" y="2741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8318" b="-1469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6451809" y="7610839"/>
            <a:ext cx="7315200" cy="3044258"/>
          </a:xfrm>
          <a:custGeom>
            <a:avLst/>
            <a:gdLst/>
            <a:ahLst/>
            <a:cxnLst/>
            <a:rect l="l" t="t" r="r" b="b"/>
            <a:pathLst>
              <a:path w="7315200" h="3044258">
                <a:moveTo>
                  <a:pt x="0" y="0"/>
                </a:moveTo>
                <a:lnTo>
                  <a:pt x="7315200" y="0"/>
                </a:lnTo>
                <a:lnTo>
                  <a:pt x="7315200" y="3044257"/>
                </a:lnTo>
                <a:lnTo>
                  <a:pt x="0" y="3044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-353991" y="7242742"/>
            <a:ext cx="7315200" cy="3044258"/>
          </a:xfrm>
          <a:custGeom>
            <a:avLst/>
            <a:gdLst/>
            <a:ahLst/>
            <a:cxnLst/>
            <a:rect l="l" t="t" r="r" b="b"/>
            <a:pathLst>
              <a:path w="7315200" h="3044258">
                <a:moveTo>
                  <a:pt x="0" y="0"/>
                </a:moveTo>
                <a:lnTo>
                  <a:pt x="7315200" y="0"/>
                </a:lnTo>
                <a:lnTo>
                  <a:pt x="7315200" y="3044258"/>
                </a:lnTo>
                <a:lnTo>
                  <a:pt x="0" y="3044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5" name="Group 5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5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5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3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5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9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7" y="2876086"/>
                  </a:cubicBezTo>
                  <a:cubicBezTo>
                    <a:pt x="2108765" y="2878626"/>
                    <a:pt x="2160633" y="2878626"/>
                    <a:pt x="2212502" y="2881166"/>
                  </a:cubicBezTo>
                  <a:cubicBezTo>
                    <a:pt x="2289344" y="2884976"/>
                    <a:pt x="2366186" y="2887516"/>
                    <a:pt x="2443028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5"/>
                    <a:pt x="2558883" y="1395854"/>
                    <a:pt x="2558883" y="1419985"/>
                  </a:cubicBezTo>
                  <a:cubicBezTo>
                    <a:pt x="2536023" y="1419985"/>
                    <a:pt x="2515703" y="1421254"/>
                    <a:pt x="2492640" y="1419985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2" y="1414904"/>
                    <a:pt x="1887156" y="1412364"/>
                  </a:cubicBezTo>
                  <a:cubicBezTo>
                    <a:pt x="1852224" y="1411094"/>
                    <a:pt x="1817293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5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5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5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6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7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1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5"/>
                    <a:pt x="35560" y="1385695"/>
                    <a:pt x="44450" y="1385695"/>
                  </a:cubicBezTo>
                  <a:cubicBezTo>
                    <a:pt x="64882" y="1385695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5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5"/>
                    <a:pt x="693654" y="1393314"/>
                  </a:cubicBezTo>
                  <a:cubicBezTo>
                    <a:pt x="777102" y="1394585"/>
                    <a:pt x="1693091" y="1384425"/>
                    <a:pt x="1778479" y="1386964"/>
                  </a:cubicBezTo>
                  <a:cubicBezTo>
                    <a:pt x="1815352" y="1388235"/>
                    <a:pt x="1852224" y="1389504"/>
                    <a:pt x="1887156" y="1389504"/>
                  </a:cubicBezTo>
                  <a:cubicBezTo>
                    <a:pt x="1951198" y="1392045"/>
                    <a:pt x="2013299" y="1388235"/>
                    <a:pt x="2077340" y="1392045"/>
                  </a:cubicBezTo>
                  <a:cubicBezTo>
                    <a:pt x="2129738" y="1394585"/>
                    <a:pt x="2182135" y="1394585"/>
                    <a:pt x="2234533" y="1397125"/>
                  </a:cubicBezTo>
                  <a:cubicBezTo>
                    <a:pt x="2312159" y="1400935"/>
                    <a:pt x="2389785" y="1403475"/>
                    <a:pt x="2467412" y="1404745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2" y="1445663"/>
                    <a:pt x="1887156" y="1443123"/>
                  </a:cubicBezTo>
                  <a:cubicBezTo>
                    <a:pt x="1852224" y="1441853"/>
                    <a:pt x="1817293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4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2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4" name="Freeform 14"/>
          <p:cNvSpPr/>
          <p:nvPr/>
        </p:nvSpPr>
        <p:spPr>
          <a:xfrm rot="-10442693">
            <a:off x="14781880" y="-1516227"/>
            <a:ext cx="3713607" cy="4114800"/>
          </a:xfrm>
          <a:custGeom>
            <a:avLst/>
            <a:gdLst/>
            <a:ahLst/>
            <a:cxnLst/>
            <a:rect l="l" t="t" r="r" b="b"/>
            <a:pathLst>
              <a:path w="3713607" h="4114800">
                <a:moveTo>
                  <a:pt x="0" y="0"/>
                </a:moveTo>
                <a:lnTo>
                  <a:pt x="3713607" y="0"/>
                </a:lnTo>
                <a:lnTo>
                  <a:pt x="37136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TextBox 15"/>
          <p:cNvSpPr txBox="1"/>
          <p:nvPr/>
        </p:nvSpPr>
        <p:spPr>
          <a:xfrm>
            <a:off x="9688962" y="942975"/>
            <a:ext cx="7269675" cy="110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77"/>
              </a:lnSpc>
              <a:spcBef>
                <a:spcPct val="0"/>
              </a:spcBef>
            </a:pPr>
            <a:r>
              <a:rPr lang="en-US" sz="6555">
                <a:solidFill>
                  <a:srgbClr val="000000"/>
                </a:solidFill>
                <a:latin typeface="Blueberry"/>
              </a:rPr>
              <a:t>Dagstarter</a:t>
            </a:r>
          </a:p>
        </p:txBody>
      </p:sp>
      <p:sp>
        <p:nvSpPr>
          <p:cNvPr id="16" name="Freeform 16"/>
          <p:cNvSpPr/>
          <p:nvPr/>
        </p:nvSpPr>
        <p:spPr>
          <a:xfrm rot="-10442693">
            <a:off x="16677053" y="-690513"/>
            <a:ext cx="3713607" cy="4114800"/>
          </a:xfrm>
          <a:custGeom>
            <a:avLst/>
            <a:gdLst/>
            <a:ahLst/>
            <a:cxnLst/>
            <a:rect l="l" t="t" r="r" b="b"/>
            <a:pathLst>
              <a:path w="3713607" h="4114800">
                <a:moveTo>
                  <a:pt x="0" y="0"/>
                </a:moveTo>
                <a:lnTo>
                  <a:pt x="3713607" y="0"/>
                </a:lnTo>
                <a:lnTo>
                  <a:pt x="37136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4601425" y="942975"/>
            <a:ext cx="4000069" cy="76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4"/>
              </a:lnSpc>
              <a:spcBef>
                <a:spcPct val="0"/>
              </a:spcBef>
            </a:pPr>
            <a:r>
              <a:rPr lang="en-US" sz="4496">
                <a:solidFill>
                  <a:srgbClr val="000000"/>
                </a:solidFill>
                <a:latin typeface="Blueberry"/>
              </a:rPr>
              <a:t>23/02/2024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09035" y="1128762"/>
            <a:ext cx="4795133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Londrina Solid"/>
              </a:rPr>
              <a:t>Vrijdag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69912" y="5583235"/>
            <a:ext cx="7288725" cy="96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Blueberry"/>
              </a:rPr>
              <a:t>cijfercode vrijdag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98487" y="2086075"/>
            <a:ext cx="5822633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....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2843213"/>
            <a:ext cx="6702968" cy="653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brooddoos in de bak</a:t>
            </a:r>
          </a:p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koekendoos in de bak </a:t>
            </a:r>
          </a:p>
          <a:p>
            <a:pPr marL="1337732" lvl="1" indent="-668866">
              <a:lnSpc>
                <a:spcPts val="8674"/>
              </a:lnSpc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chromebook dicht op de bank. </a:t>
            </a:r>
          </a:p>
          <a:p>
            <a:pPr marL="1337732" lvl="1" indent="-668866">
              <a:lnSpc>
                <a:spcPts val="8674"/>
              </a:lnSpc>
              <a:spcBef>
                <a:spcPct val="0"/>
              </a:spcBef>
              <a:buFont typeface="Arial"/>
              <a:buChar char="•"/>
            </a:pPr>
            <a:r>
              <a:rPr lang="en-US" sz="6196">
                <a:solidFill>
                  <a:srgbClr val="000000"/>
                </a:solidFill>
                <a:latin typeface="Handy Casual"/>
              </a:rPr>
              <a:t>Frans, spelling en agenda afgeven!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85862" y="6574469"/>
            <a:ext cx="559034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Handy Casual"/>
              </a:rPr>
              <a:t>https://numbrle.com/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000000"/>
              </a:solidFill>
              <a:latin typeface="Handy Casual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4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Aangepast</PresentationFormat>
  <Paragraphs>64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Blueberry</vt:lpstr>
      <vt:lpstr>Arial</vt:lpstr>
      <vt:lpstr>Moontime</vt:lpstr>
      <vt:lpstr>Handy Casual Light</vt:lpstr>
      <vt:lpstr>Calibri</vt:lpstr>
      <vt:lpstr>TT Chocolates</vt:lpstr>
      <vt:lpstr>Handy Casual</vt:lpstr>
      <vt:lpstr>Londrina Solid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Goedemorgen!</dc:title>
  <dc:creator>Julie Heuten</dc:creator>
  <cp:lastModifiedBy>Julie Heuten</cp:lastModifiedBy>
  <cp:revision>1</cp:revision>
  <dcterms:created xsi:type="dcterms:W3CDTF">2006-08-16T00:00:00Z</dcterms:created>
  <dcterms:modified xsi:type="dcterms:W3CDTF">2024-02-21T16:41:27Z</dcterms:modified>
  <dc:identifier>DAF9QY5b408</dc:identifier>
</cp:coreProperties>
</file>