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8288000" cy="10287000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Lulu Font TH" panose="020B0604020202020204" charset="-34"/>
      <p:regular r:id="rId68"/>
    </p:embeddedFont>
    <p:embeddedFont>
      <p:font typeface="Moontime" panose="020B0604020202020204" charset="0"/>
      <p:regular r:id="rId69"/>
    </p:embeddedFont>
    <p:embeddedFont>
      <p:font typeface="Now" panose="020B0604020202020204" charset="0"/>
      <p:regular r:id="rId70"/>
    </p:embeddedFont>
    <p:embeddedFont>
      <p:font typeface="Open Sans" panose="020B0606030504020204" pitchFamily="34" charset="0"/>
      <p:regular r:id="rId71"/>
    </p:embeddedFont>
    <p:embeddedFont>
      <p:font typeface="Sigher" panose="020B0604020202020204" charset="0"/>
      <p:regular r:id="rId72"/>
    </p:embeddedFont>
    <p:embeddedFont>
      <p:font typeface="Sunday" panose="020B0604020202020204" charset="0"/>
      <p:regular r:id="rId73"/>
    </p:embeddedFont>
    <p:embeddedFont>
      <p:font typeface="TT Chocolates" panose="020B0604020202020204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05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43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10" Type="http://schemas.openxmlformats.org/officeDocument/2006/relationships/image" Target="../media/image36.sv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17" Type="http://schemas.openxmlformats.org/officeDocument/2006/relationships/image" Target="../media/image49.svg"/><Relationship Id="rId2" Type="http://schemas.openxmlformats.org/officeDocument/2006/relationships/image" Target="../media/image1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47.svg"/><Relationship Id="rId10" Type="http://schemas.openxmlformats.org/officeDocument/2006/relationships/image" Target="../media/image18.png"/><Relationship Id="rId19" Type="http://schemas.openxmlformats.org/officeDocument/2006/relationships/image" Target="../media/image51.svg"/><Relationship Id="rId4" Type="http://schemas.openxmlformats.org/officeDocument/2006/relationships/image" Target="../media/image1.png"/><Relationship Id="rId9" Type="http://schemas.openxmlformats.org/officeDocument/2006/relationships/image" Target="../media/image17.sv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1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48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10" Type="http://schemas.openxmlformats.org/officeDocument/2006/relationships/image" Target="../media/image36.sv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7.svg"/><Relationship Id="rId5" Type="http://schemas.openxmlformats.org/officeDocument/2006/relationships/image" Target="../media/image4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2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17" Type="http://schemas.openxmlformats.org/officeDocument/2006/relationships/image" Target="../media/image56.png"/><Relationship Id="rId2" Type="http://schemas.openxmlformats.org/officeDocument/2006/relationships/image" Target="../media/image14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54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sv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55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36.sv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4.png"/><Relationship Id="rId5" Type="http://schemas.openxmlformats.org/officeDocument/2006/relationships/image" Target="../media/image4.sv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7.png"/><Relationship Id="rId18" Type="http://schemas.openxmlformats.org/officeDocument/2006/relationships/image" Target="../media/image62.sv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17" Type="http://schemas.openxmlformats.org/officeDocument/2006/relationships/image" Target="../media/image61.png"/><Relationship Id="rId2" Type="http://schemas.openxmlformats.org/officeDocument/2006/relationships/image" Target="../media/image14.png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59.png"/><Relationship Id="rId10" Type="http://schemas.openxmlformats.org/officeDocument/2006/relationships/image" Target="../media/image18.png"/><Relationship Id="rId19" Type="http://schemas.openxmlformats.org/officeDocument/2006/relationships/image" Target="../media/image63.png"/><Relationship Id="rId4" Type="http://schemas.openxmlformats.org/officeDocument/2006/relationships/image" Target="../media/image1.png"/><Relationship Id="rId9" Type="http://schemas.openxmlformats.org/officeDocument/2006/relationships/image" Target="../media/image17.svg"/><Relationship Id="rId1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1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66.svg"/><Relationship Id="rId10" Type="http://schemas.openxmlformats.org/officeDocument/2006/relationships/image" Target="../media/image30.png"/><Relationship Id="rId19" Type="http://schemas.openxmlformats.org/officeDocument/2006/relationships/image" Target="../media/image64.sv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image" Target="../media/image1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36.sv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10" Type="http://schemas.openxmlformats.org/officeDocument/2006/relationships/image" Target="../media/image36.sv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68.svg"/><Relationship Id="rId2" Type="http://schemas.openxmlformats.org/officeDocument/2006/relationships/image" Target="../media/image1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7.png"/><Relationship Id="rId5" Type="http://schemas.openxmlformats.org/officeDocument/2006/relationships/image" Target="../media/image4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17" Type="http://schemas.openxmlformats.org/officeDocument/2006/relationships/image" Target="../media/image73.svg"/><Relationship Id="rId2" Type="http://schemas.openxmlformats.org/officeDocument/2006/relationships/image" Target="../media/image14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71.svg"/><Relationship Id="rId10" Type="http://schemas.openxmlformats.org/officeDocument/2006/relationships/image" Target="../media/image18.png"/><Relationship Id="rId19" Type="http://schemas.openxmlformats.org/officeDocument/2006/relationships/image" Target="../media/image75.svg"/><Relationship Id="rId4" Type="http://schemas.openxmlformats.org/officeDocument/2006/relationships/image" Target="../media/image1.png"/><Relationship Id="rId9" Type="http://schemas.openxmlformats.org/officeDocument/2006/relationships/image" Target="../media/image17.svg"/><Relationship Id="rId1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1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72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7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36.sv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10" Type="http://schemas.openxmlformats.org/officeDocument/2006/relationships/image" Target="../media/image36.sv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3.sv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1.svg"/><Relationship Id="rId5" Type="http://schemas.openxmlformats.org/officeDocument/2006/relationships/image" Target="../media/image4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26" Type="http://schemas.openxmlformats.org/officeDocument/2006/relationships/image" Target="../media/image89.svg"/><Relationship Id="rId3" Type="http://schemas.openxmlformats.org/officeDocument/2006/relationships/image" Target="../media/image15.svg"/><Relationship Id="rId21" Type="http://schemas.openxmlformats.org/officeDocument/2006/relationships/image" Target="../media/image84.pn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14.png"/><Relationship Id="rId16" Type="http://schemas.openxmlformats.org/officeDocument/2006/relationships/image" Target="../media/image79.svg"/><Relationship Id="rId20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24" Type="http://schemas.openxmlformats.org/officeDocument/2006/relationships/image" Target="../media/image87.svg"/><Relationship Id="rId5" Type="http://schemas.openxmlformats.org/officeDocument/2006/relationships/image" Target="../media/image2.sv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18.png"/><Relationship Id="rId19" Type="http://schemas.openxmlformats.org/officeDocument/2006/relationships/image" Target="../media/image82.png"/><Relationship Id="rId4" Type="http://schemas.openxmlformats.org/officeDocument/2006/relationships/image" Target="../media/image1.png"/><Relationship Id="rId9" Type="http://schemas.openxmlformats.org/officeDocument/2006/relationships/image" Target="../media/image17.svg"/><Relationship Id="rId14" Type="http://schemas.openxmlformats.org/officeDocument/2006/relationships/image" Target="../media/image77.svg"/><Relationship Id="rId22" Type="http://schemas.openxmlformats.org/officeDocument/2006/relationships/image" Target="../media/image8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7.svg"/><Relationship Id="rId18" Type="http://schemas.openxmlformats.org/officeDocument/2006/relationships/image" Target="../media/image82.png"/><Relationship Id="rId3" Type="http://schemas.openxmlformats.org/officeDocument/2006/relationships/image" Target="../media/image2.svg"/><Relationship Id="rId21" Type="http://schemas.openxmlformats.org/officeDocument/2006/relationships/image" Target="../media/image85.svg"/><Relationship Id="rId7" Type="http://schemas.openxmlformats.org/officeDocument/2006/relationships/image" Target="../media/image27.sv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5" Type="http://schemas.openxmlformats.org/officeDocument/2006/relationships/image" Target="../media/image89.svg"/><Relationship Id="rId2" Type="http://schemas.openxmlformats.org/officeDocument/2006/relationships/image" Target="../media/image1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88.png"/><Relationship Id="rId5" Type="http://schemas.openxmlformats.org/officeDocument/2006/relationships/image" Target="../media/image4.svg"/><Relationship Id="rId15" Type="http://schemas.openxmlformats.org/officeDocument/2006/relationships/image" Target="../media/image79.svg"/><Relationship Id="rId23" Type="http://schemas.openxmlformats.org/officeDocument/2006/relationships/image" Target="../media/image87.svg"/><Relationship Id="rId10" Type="http://schemas.openxmlformats.org/officeDocument/2006/relationships/image" Target="../media/image30.png"/><Relationship Id="rId19" Type="http://schemas.openxmlformats.org/officeDocument/2006/relationships/image" Target="../media/image83.sv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36.sv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36.sv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2.svg"/><Relationship Id="rId21" Type="http://schemas.openxmlformats.org/officeDocument/2006/relationships/image" Target="../media/image88.png"/><Relationship Id="rId7" Type="http://schemas.openxmlformats.org/officeDocument/2006/relationships/image" Target="../media/image38.sv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image" Target="../media/image1.png"/><Relationship Id="rId16" Type="http://schemas.openxmlformats.org/officeDocument/2006/relationships/image" Target="../media/image83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8.png"/><Relationship Id="rId5" Type="http://schemas.openxmlformats.org/officeDocument/2006/relationships/image" Target="../media/image4.sv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3.pn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sv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95.svg"/><Relationship Id="rId26" Type="http://schemas.openxmlformats.org/officeDocument/2006/relationships/image" Target="../media/image103.png"/><Relationship Id="rId3" Type="http://schemas.openxmlformats.org/officeDocument/2006/relationships/image" Target="../media/image15.svg"/><Relationship Id="rId21" Type="http://schemas.openxmlformats.org/officeDocument/2006/relationships/image" Target="../media/image98.pn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33" Type="http://schemas.openxmlformats.org/officeDocument/2006/relationships/image" Target="../media/image110.svg"/><Relationship Id="rId2" Type="http://schemas.openxmlformats.org/officeDocument/2006/relationships/image" Target="../media/image14.png"/><Relationship Id="rId16" Type="http://schemas.openxmlformats.org/officeDocument/2006/relationships/image" Target="../media/image93.svg"/><Relationship Id="rId20" Type="http://schemas.openxmlformats.org/officeDocument/2006/relationships/image" Target="../media/image97.png"/><Relationship Id="rId29" Type="http://schemas.openxmlformats.org/officeDocument/2006/relationships/image" Target="../media/image10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24" Type="http://schemas.openxmlformats.org/officeDocument/2006/relationships/image" Target="../media/image101.svg"/><Relationship Id="rId32" Type="http://schemas.openxmlformats.org/officeDocument/2006/relationships/image" Target="../media/image109.png"/><Relationship Id="rId5" Type="http://schemas.openxmlformats.org/officeDocument/2006/relationships/image" Target="../media/image2.sv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png"/><Relationship Id="rId10" Type="http://schemas.openxmlformats.org/officeDocument/2006/relationships/image" Target="../media/image18.png"/><Relationship Id="rId19" Type="http://schemas.openxmlformats.org/officeDocument/2006/relationships/image" Target="../media/image96.png"/><Relationship Id="rId31" Type="http://schemas.openxmlformats.org/officeDocument/2006/relationships/image" Target="../media/image108.svg"/><Relationship Id="rId4" Type="http://schemas.openxmlformats.org/officeDocument/2006/relationships/image" Target="../media/image1.png"/><Relationship Id="rId9" Type="http://schemas.openxmlformats.org/officeDocument/2006/relationships/image" Target="../media/image17.svg"/><Relationship Id="rId14" Type="http://schemas.openxmlformats.org/officeDocument/2006/relationships/image" Target="../media/image91.svg"/><Relationship Id="rId22" Type="http://schemas.openxmlformats.org/officeDocument/2006/relationships/image" Target="../media/image99.svg"/><Relationship Id="rId27" Type="http://schemas.openxmlformats.org/officeDocument/2006/relationships/image" Target="../media/image104.svg"/><Relationship Id="rId30" Type="http://schemas.openxmlformats.org/officeDocument/2006/relationships/image" Target="../media/image107.png"/><Relationship Id="rId8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1.svg"/><Relationship Id="rId18" Type="http://schemas.openxmlformats.org/officeDocument/2006/relationships/image" Target="../media/image96.png"/><Relationship Id="rId26" Type="http://schemas.openxmlformats.org/officeDocument/2006/relationships/image" Target="../media/image104.svg"/><Relationship Id="rId3" Type="http://schemas.openxmlformats.org/officeDocument/2006/relationships/image" Target="../media/image2.svg"/><Relationship Id="rId21" Type="http://schemas.openxmlformats.org/officeDocument/2006/relationships/image" Target="../media/image99.svg"/><Relationship Id="rId7" Type="http://schemas.openxmlformats.org/officeDocument/2006/relationships/image" Target="../media/image27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5" Type="http://schemas.openxmlformats.org/officeDocument/2006/relationships/image" Target="../media/image103.png"/><Relationship Id="rId2" Type="http://schemas.openxmlformats.org/officeDocument/2006/relationships/image" Target="../media/image1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102.png"/><Relationship Id="rId32" Type="http://schemas.openxmlformats.org/officeDocument/2006/relationships/image" Target="../media/image110.svg"/><Relationship Id="rId5" Type="http://schemas.openxmlformats.org/officeDocument/2006/relationships/image" Target="../media/image4.svg"/><Relationship Id="rId15" Type="http://schemas.openxmlformats.org/officeDocument/2006/relationships/image" Target="../media/image93.svg"/><Relationship Id="rId23" Type="http://schemas.openxmlformats.org/officeDocument/2006/relationships/image" Target="../media/image101.svg"/><Relationship Id="rId28" Type="http://schemas.openxmlformats.org/officeDocument/2006/relationships/image" Target="../media/image106.svg"/><Relationship Id="rId10" Type="http://schemas.openxmlformats.org/officeDocument/2006/relationships/image" Target="../media/image30.png"/><Relationship Id="rId19" Type="http://schemas.openxmlformats.org/officeDocument/2006/relationships/image" Target="../media/image97.png"/><Relationship Id="rId31" Type="http://schemas.openxmlformats.org/officeDocument/2006/relationships/image" Target="../media/image109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7" Type="http://schemas.openxmlformats.org/officeDocument/2006/relationships/image" Target="../media/image116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36.sv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36.sv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7.svg"/><Relationship Id="rId5" Type="http://schemas.openxmlformats.org/officeDocument/2006/relationships/image" Target="../media/image4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4.png"/><Relationship Id="rId5" Type="http://schemas.openxmlformats.org/officeDocument/2006/relationships/image" Target="../media/image4.sv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68.svg"/><Relationship Id="rId2" Type="http://schemas.openxmlformats.org/officeDocument/2006/relationships/image" Target="../media/image1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7.png"/><Relationship Id="rId5" Type="http://schemas.openxmlformats.org/officeDocument/2006/relationships/image" Target="../media/image4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3.sv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1.svg"/><Relationship Id="rId5" Type="http://schemas.openxmlformats.org/officeDocument/2006/relationships/image" Target="../media/image4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2.svg"/><Relationship Id="rId21" Type="http://schemas.openxmlformats.org/officeDocument/2006/relationships/image" Target="../media/image88.png"/><Relationship Id="rId7" Type="http://schemas.openxmlformats.org/officeDocument/2006/relationships/image" Target="../media/image38.sv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image" Target="../media/image1.png"/><Relationship Id="rId16" Type="http://schemas.openxmlformats.org/officeDocument/2006/relationships/image" Target="../media/image83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8.png"/><Relationship Id="rId5" Type="http://schemas.openxmlformats.org/officeDocument/2006/relationships/image" Target="../media/image4.sv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3.pn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26" Type="http://schemas.openxmlformats.org/officeDocument/2006/relationships/image" Target="../media/image110.svg"/><Relationship Id="rId3" Type="http://schemas.openxmlformats.org/officeDocument/2006/relationships/image" Target="../media/image2.svg"/><Relationship Id="rId21" Type="http://schemas.openxmlformats.org/officeDocument/2006/relationships/image" Target="../media/image105.png"/><Relationship Id="rId7" Type="http://schemas.openxmlformats.org/officeDocument/2006/relationships/image" Target="../media/image91.svg"/><Relationship Id="rId12" Type="http://schemas.openxmlformats.org/officeDocument/2006/relationships/image" Target="../media/image96.png"/><Relationship Id="rId17" Type="http://schemas.openxmlformats.org/officeDocument/2006/relationships/image" Target="../media/image101.svg"/><Relationship Id="rId25" Type="http://schemas.openxmlformats.org/officeDocument/2006/relationships/image" Target="../media/image109.png"/><Relationship Id="rId2" Type="http://schemas.openxmlformats.org/officeDocument/2006/relationships/image" Target="../media/image1.png"/><Relationship Id="rId16" Type="http://schemas.openxmlformats.org/officeDocument/2006/relationships/image" Target="../media/image100.png"/><Relationship Id="rId20" Type="http://schemas.openxmlformats.org/officeDocument/2006/relationships/image" Target="../media/image104.sv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24" Type="http://schemas.openxmlformats.org/officeDocument/2006/relationships/image" Target="../media/image108.svg"/><Relationship Id="rId5" Type="http://schemas.openxmlformats.org/officeDocument/2006/relationships/image" Target="../media/image4.svg"/><Relationship Id="rId15" Type="http://schemas.openxmlformats.org/officeDocument/2006/relationships/image" Target="../media/image99.svg"/><Relationship Id="rId23" Type="http://schemas.openxmlformats.org/officeDocument/2006/relationships/image" Target="../media/image107.png"/><Relationship Id="rId28" Type="http://schemas.openxmlformats.org/officeDocument/2006/relationships/image" Target="../media/image37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3.png"/><Relationship Id="rId9" Type="http://schemas.openxmlformats.org/officeDocument/2006/relationships/image" Target="../media/image93.svg"/><Relationship Id="rId14" Type="http://schemas.openxmlformats.org/officeDocument/2006/relationships/image" Target="../media/image98.png"/><Relationship Id="rId22" Type="http://schemas.openxmlformats.org/officeDocument/2006/relationships/image" Target="../media/image106.svg"/><Relationship Id="rId27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10" Type="http://schemas.openxmlformats.org/officeDocument/2006/relationships/image" Target="../media/image36.sv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17" Type="http://schemas.openxmlformats.org/officeDocument/2006/relationships/image" Target="../media/image44.svg"/><Relationship Id="rId2" Type="http://schemas.openxmlformats.org/officeDocument/2006/relationships/image" Target="../media/image14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sv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1608762" y="-793801"/>
            <a:ext cx="6953032" cy="2329266"/>
          </a:xfrm>
          <a:custGeom>
            <a:avLst/>
            <a:gdLst/>
            <a:ahLst/>
            <a:cxnLst/>
            <a:rect l="l" t="t" r="r" b="b"/>
            <a:pathLst>
              <a:path w="6953032" h="2329266">
                <a:moveTo>
                  <a:pt x="0" y="0"/>
                </a:moveTo>
                <a:lnTo>
                  <a:pt x="6953033" y="0"/>
                </a:lnTo>
                <a:lnTo>
                  <a:pt x="6953033" y="2329266"/>
                </a:lnTo>
                <a:lnTo>
                  <a:pt x="0" y="232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 rot="-170377">
            <a:off x="4726146" y="-1250350"/>
            <a:ext cx="6953032" cy="2329266"/>
          </a:xfrm>
          <a:custGeom>
            <a:avLst/>
            <a:gdLst/>
            <a:ahLst/>
            <a:cxnLst/>
            <a:rect l="l" t="t" r="r" b="b"/>
            <a:pathLst>
              <a:path w="6953032" h="2329266">
                <a:moveTo>
                  <a:pt x="0" y="0"/>
                </a:moveTo>
                <a:lnTo>
                  <a:pt x="6953033" y="0"/>
                </a:lnTo>
                <a:lnTo>
                  <a:pt x="6953033" y="2329266"/>
                </a:lnTo>
                <a:lnTo>
                  <a:pt x="0" y="232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 rot="-442791">
            <a:off x="-1779015" y="-1164633"/>
            <a:ext cx="6953032" cy="2329266"/>
          </a:xfrm>
          <a:custGeom>
            <a:avLst/>
            <a:gdLst/>
            <a:ahLst/>
            <a:cxnLst/>
            <a:rect l="l" t="t" r="r" b="b"/>
            <a:pathLst>
              <a:path w="6953032" h="2329266">
                <a:moveTo>
                  <a:pt x="0" y="0"/>
                </a:moveTo>
                <a:lnTo>
                  <a:pt x="6953032" y="0"/>
                </a:lnTo>
                <a:lnTo>
                  <a:pt x="6953032" y="2329266"/>
                </a:lnTo>
                <a:lnTo>
                  <a:pt x="0" y="232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610982" y="4769364"/>
            <a:ext cx="3925649" cy="4853971"/>
          </a:xfrm>
          <a:custGeom>
            <a:avLst/>
            <a:gdLst/>
            <a:ahLst/>
            <a:cxnLst/>
            <a:rect l="l" t="t" r="r" b="b"/>
            <a:pathLst>
              <a:path w="3925649" h="4853971">
                <a:moveTo>
                  <a:pt x="0" y="0"/>
                </a:moveTo>
                <a:lnTo>
                  <a:pt x="3925649" y="0"/>
                </a:lnTo>
                <a:lnTo>
                  <a:pt x="3925649" y="4853971"/>
                </a:lnTo>
                <a:lnTo>
                  <a:pt x="0" y="48539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1355240" y="1259240"/>
            <a:ext cx="15765152" cy="24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17"/>
              </a:lnSpc>
              <a:spcBef>
                <a:spcPct val="0"/>
              </a:spcBef>
            </a:pPr>
            <a:r>
              <a:rPr lang="en-US" sz="14441">
                <a:solidFill>
                  <a:srgbClr val="000000"/>
                </a:solidFill>
                <a:latin typeface="Sunday"/>
              </a:rPr>
              <a:t>FRANÇAIS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54804" y="6975477"/>
            <a:ext cx="7435209" cy="138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2"/>
              </a:lnSpc>
              <a:spcBef>
                <a:spcPct val="0"/>
              </a:spcBef>
            </a:pPr>
            <a:r>
              <a:rPr lang="en-US" sz="8058">
                <a:solidFill>
                  <a:srgbClr val="72742C"/>
                </a:solidFill>
                <a:latin typeface="Sigher"/>
              </a:rPr>
              <a:t>Zoufff!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27856" y="5058414"/>
            <a:ext cx="11457422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75818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5546367" y="1394730"/>
            <a:ext cx="4281934" cy="3540830"/>
          </a:xfrm>
          <a:custGeom>
            <a:avLst/>
            <a:gdLst/>
            <a:ahLst/>
            <a:cxnLst/>
            <a:rect l="l" t="t" r="r" b="b"/>
            <a:pathLst>
              <a:path w="4281934" h="3540830">
                <a:moveTo>
                  <a:pt x="0" y="0"/>
                </a:moveTo>
                <a:lnTo>
                  <a:pt x="4281934" y="0"/>
                </a:lnTo>
                <a:lnTo>
                  <a:pt x="4281934" y="3540830"/>
                </a:lnTo>
                <a:lnTo>
                  <a:pt x="0" y="3540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0345553" y="4935560"/>
            <a:ext cx="5468904" cy="3748770"/>
          </a:xfrm>
          <a:custGeom>
            <a:avLst/>
            <a:gdLst/>
            <a:ahLst/>
            <a:cxnLst/>
            <a:rect l="l" t="t" r="r" b="b"/>
            <a:pathLst>
              <a:path w="5468904" h="3748770">
                <a:moveTo>
                  <a:pt x="0" y="0"/>
                </a:moveTo>
                <a:lnTo>
                  <a:pt x="5468904" y="0"/>
                </a:lnTo>
                <a:lnTo>
                  <a:pt x="5468904" y="3748770"/>
                </a:lnTo>
                <a:lnTo>
                  <a:pt x="0" y="37487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1318016" y="1411562"/>
            <a:ext cx="4496441" cy="2949793"/>
          </a:xfrm>
          <a:custGeom>
            <a:avLst/>
            <a:gdLst/>
            <a:ahLst/>
            <a:cxnLst/>
            <a:rect l="l" t="t" r="r" b="b"/>
            <a:pathLst>
              <a:path w="4496441" h="2949793">
                <a:moveTo>
                  <a:pt x="0" y="0"/>
                </a:moveTo>
                <a:lnTo>
                  <a:pt x="4496441" y="0"/>
                </a:lnTo>
                <a:lnTo>
                  <a:pt x="4496441" y="2949793"/>
                </a:lnTo>
                <a:lnTo>
                  <a:pt x="0" y="29497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4441160" y="6058722"/>
            <a:ext cx="1920980" cy="2700851"/>
          </a:xfrm>
          <a:custGeom>
            <a:avLst/>
            <a:gdLst/>
            <a:ahLst/>
            <a:cxnLst/>
            <a:rect l="l" t="t" r="r" b="b"/>
            <a:pathLst>
              <a:path w="1920980" h="2700851">
                <a:moveTo>
                  <a:pt x="0" y="0"/>
                </a:moveTo>
                <a:lnTo>
                  <a:pt x="1920980" y="0"/>
                </a:lnTo>
                <a:lnTo>
                  <a:pt x="1920980" y="2700851"/>
                </a:lnTo>
                <a:lnTo>
                  <a:pt x="0" y="27008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1867031" y="4553162"/>
            <a:ext cx="4605532" cy="726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2"/>
              </a:lnSpc>
              <a:spcBef>
                <a:spcPct val="0"/>
              </a:spcBef>
            </a:pPr>
            <a:r>
              <a:rPr lang="en-US" sz="4337">
                <a:solidFill>
                  <a:srgbClr val="000000"/>
                </a:solidFill>
                <a:latin typeface="Now"/>
              </a:rPr>
              <a:t>bij (iemand thuis)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3" name="Freeform 23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8" name="Freeform 28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5650380" y="7659044"/>
            <a:ext cx="6220014" cy="2627956"/>
          </a:xfrm>
          <a:custGeom>
            <a:avLst/>
            <a:gdLst/>
            <a:ahLst/>
            <a:cxnLst/>
            <a:rect l="l" t="t" r="r" b="b"/>
            <a:pathLst>
              <a:path w="6220014" h="2627956">
                <a:moveTo>
                  <a:pt x="0" y="0"/>
                </a:moveTo>
                <a:lnTo>
                  <a:pt x="6220015" y="0"/>
                </a:lnTo>
                <a:lnTo>
                  <a:pt x="6220015" y="2627956"/>
                </a:lnTo>
                <a:lnTo>
                  <a:pt x="0" y="2627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5420196" y="4562429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 dirty="0">
                <a:solidFill>
                  <a:srgbClr val="000000"/>
                </a:solidFill>
                <a:latin typeface="Now"/>
              </a:rPr>
              <a:t>à </a:t>
            </a:r>
            <a:r>
              <a:rPr lang="en-US" sz="3696" dirty="0" err="1">
                <a:solidFill>
                  <a:srgbClr val="000000"/>
                </a:solidFill>
                <a:latin typeface="Now"/>
              </a:rPr>
              <a:t>bientôt</a:t>
            </a:r>
            <a:r>
              <a:rPr lang="en-US" sz="3696" dirty="0">
                <a:solidFill>
                  <a:srgbClr val="000000"/>
                </a:solidFill>
                <a:latin typeface="Now"/>
              </a:rPr>
              <a:t>!</a:t>
            </a:r>
          </a:p>
          <a:p>
            <a:pPr>
              <a:lnSpc>
                <a:spcPts val="5174"/>
              </a:lnSpc>
            </a:pPr>
            <a:r>
              <a:rPr lang="en-US" sz="3696" dirty="0">
                <a:solidFill>
                  <a:srgbClr val="000000"/>
                </a:solidFill>
                <a:latin typeface="Now"/>
              </a:rPr>
              <a:t>à </a:t>
            </a:r>
            <a:r>
              <a:rPr lang="en-US" sz="3696" dirty="0" err="1">
                <a:solidFill>
                  <a:srgbClr val="000000"/>
                </a:solidFill>
                <a:latin typeface="Now"/>
              </a:rPr>
              <a:t>Bruxelles</a:t>
            </a:r>
            <a:endParaRPr lang="en-US" sz="3696" dirty="0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r>
              <a:rPr lang="en-US" sz="3696" dirty="0" err="1">
                <a:solidFill>
                  <a:srgbClr val="F19384"/>
                </a:solidFill>
                <a:latin typeface="Now"/>
              </a:rPr>
              <a:t>une</a:t>
            </a:r>
            <a:r>
              <a:rPr lang="en-US" sz="3696" dirty="0">
                <a:solidFill>
                  <a:srgbClr val="F19384"/>
                </a:solidFill>
                <a:latin typeface="Now"/>
              </a:rPr>
              <a:t> </a:t>
            </a:r>
            <a:r>
              <a:rPr lang="en-US" sz="3696" dirty="0" err="1">
                <a:solidFill>
                  <a:srgbClr val="F19384"/>
                </a:solidFill>
                <a:latin typeface="Now"/>
              </a:rPr>
              <a:t>adresse</a:t>
            </a:r>
            <a:endParaRPr lang="en-US" sz="3696" dirty="0">
              <a:solidFill>
                <a:srgbClr val="F19384"/>
              </a:solidFill>
              <a:latin typeface="Now"/>
            </a:endParaRPr>
          </a:p>
          <a:p>
            <a:pPr>
              <a:lnSpc>
                <a:spcPts val="5174"/>
              </a:lnSpc>
            </a:pPr>
            <a:r>
              <a:rPr lang="en-US" sz="3696" dirty="0">
                <a:solidFill>
                  <a:srgbClr val="004AAD"/>
                </a:solidFill>
                <a:latin typeface="Now"/>
              </a:rPr>
              <a:t>un </a:t>
            </a:r>
            <a:r>
              <a:rPr lang="en-US" sz="3696" dirty="0" err="1">
                <a:solidFill>
                  <a:srgbClr val="004AAD"/>
                </a:solidFill>
                <a:latin typeface="Now"/>
              </a:rPr>
              <a:t>âge</a:t>
            </a:r>
            <a:r>
              <a:rPr lang="en-US" sz="3696" dirty="0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 dirty="0" err="1">
                <a:solidFill>
                  <a:srgbClr val="004AAD"/>
                </a:solidFill>
                <a:latin typeface="Now"/>
              </a:rPr>
              <a:t>allo</a:t>
            </a:r>
            <a:r>
              <a:rPr lang="en-US" sz="3696" dirty="0">
                <a:solidFill>
                  <a:srgbClr val="004AAD"/>
                </a:solidFill>
                <a:latin typeface="Now"/>
              </a:rPr>
              <a:t>!</a:t>
            </a:r>
          </a:p>
          <a:p>
            <a:pPr>
              <a:lnSpc>
                <a:spcPts val="5174"/>
              </a:lnSpc>
            </a:pPr>
            <a:r>
              <a:rPr lang="en-US" sz="3696" dirty="0" err="1">
                <a:solidFill>
                  <a:srgbClr val="004AAD"/>
                </a:solidFill>
                <a:latin typeface="Now"/>
              </a:rPr>
              <a:t>alors</a:t>
            </a:r>
            <a:endParaRPr lang="en-US" sz="3696" dirty="0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r>
              <a:rPr lang="en-US" sz="3696" dirty="0">
                <a:solidFill>
                  <a:srgbClr val="004AAD"/>
                </a:solidFill>
                <a:latin typeface="Now"/>
              </a:rPr>
              <a:t>un </a:t>
            </a:r>
            <a:r>
              <a:rPr lang="en-US" sz="3696" dirty="0" err="1">
                <a:solidFill>
                  <a:srgbClr val="004AAD"/>
                </a:solidFill>
                <a:latin typeface="Now"/>
              </a:rPr>
              <a:t>anniversaire</a:t>
            </a:r>
            <a:r>
              <a:rPr lang="en-US" sz="3696" dirty="0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 dirty="0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472830" y="4475536"/>
            <a:ext cx="3810512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appartement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bien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 bien.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chez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comment 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d’accord!</a:t>
            </a:r>
          </a:p>
        </p:txBody>
      </p:sp>
      <p:sp>
        <p:nvSpPr>
          <p:cNvPr id="23" name="AutoShape 6">
            <a:extLst>
              <a:ext uri="{FF2B5EF4-FFF2-40B4-BE49-F238E27FC236}">
                <a16:creationId xmlns:a16="http://schemas.microsoft.com/office/drawing/2014/main" id="{649E4EE8-12CE-C788-6ADC-20BEF2BC3A00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9" name="Freeform 19"/>
          <p:cNvSpPr/>
          <p:nvPr/>
        </p:nvSpPr>
        <p:spPr>
          <a:xfrm>
            <a:off x="5108772" y="6085529"/>
            <a:ext cx="3017027" cy="2494849"/>
          </a:xfrm>
          <a:custGeom>
            <a:avLst/>
            <a:gdLst/>
            <a:ahLst/>
            <a:cxnLst/>
            <a:rect l="l" t="t" r="r" b="b"/>
            <a:pathLst>
              <a:path w="3017027" h="2494849">
                <a:moveTo>
                  <a:pt x="0" y="0"/>
                </a:moveTo>
                <a:lnTo>
                  <a:pt x="3017027" y="0"/>
                </a:lnTo>
                <a:lnTo>
                  <a:pt x="3017027" y="2494849"/>
                </a:lnTo>
                <a:lnTo>
                  <a:pt x="0" y="2494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2615348" y="2416700"/>
            <a:ext cx="3853359" cy="2641363"/>
          </a:xfrm>
          <a:custGeom>
            <a:avLst/>
            <a:gdLst/>
            <a:ahLst/>
            <a:cxnLst/>
            <a:rect l="l" t="t" r="r" b="b"/>
            <a:pathLst>
              <a:path w="3853359" h="2641363">
                <a:moveTo>
                  <a:pt x="0" y="0"/>
                </a:moveTo>
                <a:lnTo>
                  <a:pt x="3853359" y="0"/>
                </a:lnTo>
                <a:lnTo>
                  <a:pt x="3853359" y="2641362"/>
                </a:lnTo>
                <a:lnTo>
                  <a:pt x="0" y="2641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8125799" y="3086100"/>
            <a:ext cx="3918739" cy="2570804"/>
          </a:xfrm>
          <a:custGeom>
            <a:avLst/>
            <a:gdLst/>
            <a:ahLst/>
            <a:cxnLst/>
            <a:rect l="l" t="t" r="r" b="b"/>
            <a:pathLst>
              <a:path w="3918739" h="2570804">
                <a:moveTo>
                  <a:pt x="0" y="0"/>
                </a:moveTo>
                <a:lnTo>
                  <a:pt x="3918739" y="0"/>
                </a:lnTo>
                <a:lnTo>
                  <a:pt x="3918739" y="2570804"/>
                </a:lnTo>
                <a:lnTo>
                  <a:pt x="0" y="25708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392442" y="5803265"/>
            <a:ext cx="2197160" cy="3089153"/>
          </a:xfrm>
          <a:custGeom>
            <a:avLst/>
            <a:gdLst/>
            <a:ahLst/>
            <a:cxnLst/>
            <a:rect l="l" t="t" r="r" b="b"/>
            <a:pathLst>
              <a:path w="2197160" h="3089153">
                <a:moveTo>
                  <a:pt x="0" y="0"/>
                </a:moveTo>
                <a:lnTo>
                  <a:pt x="2197160" y="0"/>
                </a:lnTo>
                <a:lnTo>
                  <a:pt x="2197160" y="3089154"/>
                </a:lnTo>
                <a:lnTo>
                  <a:pt x="0" y="3089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13392442" y="3450797"/>
            <a:ext cx="3744982" cy="59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7"/>
              </a:lnSpc>
              <a:spcBef>
                <a:spcPct val="0"/>
              </a:spcBef>
            </a:pPr>
            <a:r>
              <a:rPr lang="en-US" sz="3526">
                <a:solidFill>
                  <a:srgbClr val="000000"/>
                </a:solidFill>
                <a:latin typeface="Now"/>
              </a:rPr>
              <a:t>bij (iemand thuis)</a:t>
            </a: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9BB61F3E-F0CF-E1AF-341D-0BBCBAB56D12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95133" cy="5764211"/>
            <a:chOff x="0" y="0"/>
            <a:chExt cx="2645468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622608" cy="1855789"/>
            </a:xfrm>
            <a:custGeom>
              <a:avLst/>
              <a:gdLst/>
              <a:ahLst/>
              <a:cxnLst/>
              <a:rect l="l" t="t" r="r" b="b"/>
              <a:pathLst>
                <a:path w="2622608" h="1855789">
                  <a:moveTo>
                    <a:pt x="2622608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305654" y="0"/>
                  </a:lnTo>
                  <a:lnTo>
                    <a:pt x="260355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51818" cy="1882459"/>
            </a:xfrm>
            <a:custGeom>
              <a:avLst/>
              <a:gdLst/>
              <a:ahLst/>
              <a:cxnLst/>
              <a:rect l="l" t="t" r="r" b="b"/>
              <a:pathLst>
                <a:path w="2651818" h="1882459">
                  <a:moveTo>
                    <a:pt x="2617528" y="21590"/>
                  </a:moveTo>
                  <a:cubicBezTo>
                    <a:pt x="2618798" y="34290"/>
                    <a:pt x="2618798" y="44450"/>
                    <a:pt x="2620068" y="54610"/>
                  </a:cubicBezTo>
                  <a:cubicBezTo>
                    <a:pt x="2622608" y="91518"/>
                    <a:pt x="2623878" y="130871"/>
                    <a:pt x="2626418" y="168818"/>
                  </a:cubicBezTo>
                  <a:cubicBezTo>
                    <a:pt x="2626418" y="223630"/>
                    <a:pt x="2639118" y="1304418"/>
                    <a:pt x="2645468" y="1359231"/>
                  </a:cubicBezTo>
                  <a:cubicBezTo>
                    <a:pt x="2651818" y="1442152"/>
                    <a:pt x="2648008" y="1526479"/>
                    <a:pt x="2648008" y="1609400"/>
                  </a:cubicBezTo>
                  <a:cubicBezTo>
                    <a:pt x="2648008" y="1682483"/>
                    <a:pt x="2649278" y="1749945"/>
                    <a:pt x="2650548" y="1821499"/>
                  </a:cubicBezTo>
                  <a:cubicBezTo>
                    <a:pt x="2650548" y="1843089"/>
                    <a:pt x="2650548" y="1857059"/>
                    <a:pt x="2650548" y="1881189"/>
                  </a:cubicBezTo>
                  <a:cubicBezTo>
                    <a:pt x="2627688" y="1881189"/>
                    <a:pt x="2607368" y="1882459"/>
                    <a:pt x="2584008" y="1881189"/>
                  </a:cubicBezTo>
                  <a:cubicBezTo>
                    <a:pt x="2453140" y="1876109"/>
                    <a:pt x="2320259" y="1882459"/>
                    <a:pt x="2189391" y="1877379"/>
                  </a:cubicBezTo>
                  <a:cubicBezTo>
                    <a:pt x="2110871" y="1873569"/>
                    <a:pt x="2034363" y="1876109"/>
                    <a:pt x="1955843" y="1873569"/>
                  </a:cubicBezTo>
                  <a:cubicBezTo>
                    <a:pt x="1919602" y="1872299"/>
                    <a:pt x="1883362" y="1871029"/>
                    <a:pt x="1847122" y="1869759"/>
                  </a:cubicBezTo>
                  <a:cubicBezTo>
                    <a:pt x="1824975" y="1869759"/>
                    <a:pt x="1804842" y="1871029"/>
                    <a:pt x="1782694" y="1871029"/>
                  </a:cubicBezTo>
                  <a:cubicBezTo>
                    <a:pt x="1726321" y="1869759"/>
                    <a:pt x="1571293" y="1871029"/>
                    <a:pt x="1514919" y="1869759"/>
                  </a:cubicBezTo>
                  <a:cubicBezTo>
                    <a:pt x="1474652" y="1868489"/>
                    <a:pt x="669312" y="1877379"/>
                    <a:pt x="629045" y="1876109"/>
                  </a:cubicBezTo>
                  <a:cubicBezTo>
                    <a:pt x="618978" y="1876109"/>
                    <a:pt x="606898" y="1877379"/>
                    <a:pt x="596831" y="1877379"/>
                  </a:cubicBezTo>
                  <a:cubicBezTo>
                    <a:pt x="572671" y="1877379"/>
                    <a:pt x="550524" y="1878649"/>
                    <a:pt x="526364" y="1878649"/>
                  </a:cubicBezTo>
                  <a:cubicBezTo>
                    <a:pt x="465964" y="1878649"/>
                    <a:pt x="407576" y="1877379"/>
                    <a:pt x="347176" y="1876109"/>
                  </a:cubicBezTo>
                  <a:cubicBezTo>
                    <a:pt x="310936" y="1874839"/>
                    <a:pt x="274695" y="1873569"/>
                    <a:pt x="240468" y="1872299"/>
                  </a:cubicBezTo>
                  <a:cubicBezTo>
                    <a:pt x="176041" y="1871029"/>
                    <a:pt x="111614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80" y="30480"/>
                    <a:pt x="93494" y="29210"/>
                  </a:cubicBezTo>
                  <a:cubicBezTo>
                    <a:pt x="147854" y="25400"/>
                    <a:pt x="202215" y="22860"/>
                    <a:pt x="258588" y="20320"/>
                  </a:cubicBezTo>
                  <a:cubicBezTo>
                    <a:pt x="296842" y="17780"/>
                    <a:pt x="335096" y="16510"/>
                    <a:pt x="371336" y="13970"/>
                  </a:cubicBezTo>
                  <a:cubicBezTo>
                    <a:pt x="407576" y="11430"/>
                    <a:pt x="445830" y="8890"/>
                    <a:pt x="482070" y="8890"/>
                  </a:cubicBezTo>
                  <a:cubicBezTo>
                    <a:pt x="522337" y="7620"/>
                    <a:pt x="562604" y="10160"/>
                    <a:pt x="602871" y="8890"/>
                  </a:cubicBezTo>
                  <a:cubicBezTo>
                    <a:pt x="653205" y="8890"/>
                    <a:pt x="1565253" y="6350"/>
                    <a:pt x="1615587" y="5080"/>
                  </a:cubicBezTo>
                  <a:cubicBezTo>
                    <a:pt x="1663907" y="3810"/>
                    <a:pt x="1712227" y="2540"/>
                    <a:pt x="1762561" y="2540"/>
                  </a:cubicBezTo>
                  <a:cubicBezTo>
                    <a:pt x="1845108" y="1270"/>
                    <a:pt x="1925642" y="0"/>
                    <a:pt x="2008190" y="0"/>
                  </a:cubicBezTo>
                  <a:cubicBezTo>
                    <a:pt x="2042417" y="0"/>
                    <a:pt x="2078657" y="2540"/>
                    <a:pt x="2112884" y="2540"/>
                  </a:cubicBezTo>
                  <a:cubicBezTo>
                    <a:pt x="2207512" y="3810"/>
                    <a:pt x="2304152" y="5080"/>
                    <a:pt x="2398780" y="7620"/>
                  </a:cubicBezTo>
                  <a:cubicBezTo>
                    <a:pt x="2449114" y="8890"/>
                    <a:pt x="2499447" y="12700"/>
                    <a:pt x="2549781" y="16510"/>
                  </a:cubicBezTo>
                  <a:cubicBezTo>
                    <a:pt x="2561861" y="16510"/>
                    <a:pt x="2573941" y="16510"/>
                    <a:pt x="2584008" y="16510"/>
                  </a:cubicBezTo>
                  <a:cubicBezTo>
                    <a:pt x="2598478" y="17780"/>
                    <a:pt x="2607368" y="20320"/>
                    <a:pt x="2617528" y="21590"/>
                  </a:cubicBezTo>
                  <a:close/>
                  <a:moveTo>
                    <a:pt x="2627688" y="1864679"/>
                  </a:moveTo>
                  <a:cubicBezTo>
                    <a:pt x="2628958" y="1848169"/>
                    <a:pt x="2630228" y="1835469"/>
                    <a:pt x="2630228" y="1822769"/>
                  </a:cubicBezTo>
                  <a:cubicBezTo>
                    <a:pt x="2628958" y="1742917"/>
                    <a:pt x="2627688" y="1668429"/>
                    <a:pt x="2627688" y="1588318"/>
                  </a:cubicBezTo>
                  <a:cubicBezTo>
                    <a:pt x="2627688" y="1551777"/>
                    <a:pt x="2630228" y="1515235"/>
                    <a:pt x="2628958" y="1478694"/>
                  </a:cubicBezTo>
                  <a:cubicBezTo>
                    <a:pt x="2628958" y="1444963"/>
                    <a:pt x="2627688" y="1409827"/>
                    <a:pt x="2626418" y="1376096"/>
                  </a:cubicBezTo>
                  <a:cubicBezTo>
                    <a:pt x="2621338" y="1324095"/>
                    <a:pt x="2609908" y="247523"/>
                    <a:pt x="2609908" y="195521"/>
                  </a:cubicBezTo>
                  <a:cubicBezTo>
                    <a:pt x="2607368" y="151953"/>
                    <a:pt x="2604828" y="106978"/>
                    <a:pt x="2602288" y="63500"/>
                  </a:cubicBezTo>
                  <a:cubicBezTo>
                    <a:pt x="2601018" y="44450"/>
                    <a:pt x="2599748" y="43180"/>
                    <a:pt x="2577968" y="41910"/>
                  </a:cubicBezTo>
                  <a:cubicBezTo>
                    <a:pt x="2571928" y="41910"/>
                    <a:pt x="2567901" y="41910"/>
                    <a:pt x="2561861" y="40640"/>
                  </a:cubicBezTo>
                  <a:cubicBezTo>
                    <a:pt x="2511527" y="36830"/>
                    <a:pt x="2459180" y="31750"/>
                    <a:pt x="2408847" y="30480"/>
                  </a:cubicBezTo>
                  <a:cubicBezTo>
                    <a:pt x="2286032" y="26670"/>
                    <a:pt x="2161205" y="25400"/>
                    <a:pt x="2038390" y="22860"/>
                  </a:cubicBezTo>
                  <a:cubicBezTo>
                    <a:pt x="2020270" y="22860"/>
                    <a:pt x="2000137" y="22860"/>
                    <a:pt x="1982016" y="22860"/>
                  </a:cubicBezTo>
                  <a:cubicBezTo>
                    <a:pt x="1951816" y="22860"/>
                    <a:pt x="1921616" y="22860"/>
                    <a:pt x="1893429" y="22860"/>
                  </a:cubicBezTo>
                  <a:cubicBezTo>
                    <a:pt x="1829002" y="22860"/>
                    <a:pt x="1764574" y="22860"/>
                    <a:pt x="1702161" y="24130"/>
                  </a:cubicBezTo>
                  <a:cubicBezTo>
                    <a:pt x="1647800" y="25400"/>
                    <a:pt x="731726" y="29210"/>
                    <a:pt x="677365" y="29210"/>
                  </a:cubicBezTo>
                  <a:cubicBezTo>
                    <a:pt x="588778" y="29210"/>
                    <a:pt x="500191" y="26670"/>
                    <a:pt x="411603" y="33020"/>
                  </a:cubicBezTo>
                  <a:cubicBezTo>
                    <a:pt x="365296" y="36830"/>
                    <a:pt x="321002" y="36830"/>
                    <a:pt x="276709" y="38100"/>
                  </a:cubicBezTo>
                  <a:cubicBezTo>
                    <a:pt x="200201" y="41910"/>
                    <a:pt x="123694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307" y="1846899"/>
                    <a:pt x="93494" y="1848169"/>
                    <a:pt x="119667" y="1848169"/>
                  </a:cubicBezTo>
                  <a:cubicBezTo>
                    <a:pt x="157921" y="1848169"/>
                    <a:pt x="198188" y="1845629"/>
                    <a:pt x="236442" y="1848169"/>
                  </a:cubicBezTo>
                  <a:cubicBezTo>
                    <a:pt x="298855" y="1851979"/>
                    <a:pt x="361269" y="1854519"/>
                    <a:pt x="423683" y="1853249"/>
                  </a:cubicBezTo>
                  <a:cubicBezTo>
                    <a:pt x="463950" y="1851979"/>
                    <a:pt x="502204" y="1854519"/>
                    <a:pt x="542471" y="1854519"/>
                  </a:cubicBezTo>
                  <a:cubicBezTo>
                    <a:pt x="600858" y="1854519"/>
                    <a:pt x="659245" y="1853249"/>
                    <a:pt x="717632" y="1854519"/>
                  </a:cubicBezTo>
                  <a:cubicBezTo>
                    <a:pt x="804206" y="1855789"/>
                    <a:pt x="1754508" y="1845629"/>
                    <a:pt x="1843095" y="1848169"/>
                  </a:cubicBezTo>
                  <a:cubicBezTo>
                    <a:pt x="1881349" y="1849439"/>
                    <a:pt x="1919602" y="1850709"/>
                    <a:pt x="1955843" y="1850709"/>
                  </a:cubicBezTo>
                  <a:cubicBezTo>
                    <a:pt x="2022283" y="1853249"/>
                    <a:pt x="2086711" y="1849439"/>
                    <a:pt x="2153151" y="1853249"/>
                  </a:cubicBezTo>
                  <a:cubicBezTo>
                    <a:pt x="2207512" y="1855789"/>
                    <a:pt x="2261872" y="1855789"/>
                    <a:pt x="2316232" y="1858329"/>
                  </a:cubicBezTo>
                  <a:cubicBezTo>
                    <a:pt x="2396766" y="1862139"/>
                    <a:pt x="2477300" y="1864679"/>
                    <a:pt x="2557835" y="1865949"/>
                  </a:cubicBezTo>
                  <a:cubicBezTo>
                    <a:pt x="2588035" y="1865949"/>
                    <a:pt x="2607368" y="1864679"/>
                    <a:pt x="2627688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5263899" y="5314651"/>
            <a:ext cx="4457800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morgen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tot morgen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geven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in (+ maand)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wonen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ik woon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waar woon je?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11465" y="7746834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5"/>
                </a:lnTo>
                <a:lnTo>
                  <a:pt x="0" y="22640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721699" y="4348852"/>
            <a:ext cx="2908389" cy="1897604"/>
          </a:xfrm>
          <a:custGeom>
            <a:avLst/>
            <a:gdLst/>
            <a:ahLst/>
            <a:cxnLst/>
            <a:rect l="l" t="t" r="r" b="b"/>
            <a:pathLst>
              <a:path w="2908389" h="1897604">
                <a:moveTo>
                  <a:pt x="0" y="0"/>
                </a:moveTo>
                <a:lnTo>
                  <a:pt x="2908389" y="0"/>
                </a:lnTo>
                <a:lnTo>
                  <a:pt x="2908389" y="1897605"/>
                </a:lnTo>
                <a:lnTo>
                  <a:pt x="0" y="18976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4855482" y="4515472"/>
            <a:ext cx="2113703" cy="2113703"/>
          </a:xfrm>
          <a:custGeom>
            <a:avLst/>
            <a:gdLst/>
            <a:ahLst/>
            <a:cxnLst/>
            <a:rect l="l" t="t" r="r" b="b"/>
            <a:pathLst>
              <a:path w="2113703" h="2113703">
                <a:moveTo>
                  <a:pt x="0" y="0"/>
                </a:moveTo>
                <a:lnTo>
                  <a:pt x="2113703" y="0"/>
                </a:lnTo>
                <a:lnTo>
                  <a:pt x="2113703" y="2113703"/>
                </a:lnTo>
                <a:lnTo>
                  <a:pt x="0" y="21137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0265150" y="6742382"/>
            <a:ext cx="1893928" cy="1893928"/>
          </a:xfrm>
          <a:custGeom>
            <a:avLst/>
            <a:gdLst/>
            <a:ahLst/>
            <a:cxnLst/>
            <a:rect l="l" t="t" r="r" b="b"/>
            <a:pathLst>
              <a:path w="1893928" h="1893928">
                <a:moveTo>
                  <a:pt x="0" y="0"/>
                </a:moveTo>
                <a:lnTo>
                  <a:pt x="1893927" y="0"/>
                </a:lnTo>
                <a:lnTo>
                  <a:pt x="1893927" y="1893928"/>
                </a:lnTo>
                <a:lnTo>
                  <a:pt x="0" y="18939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2401497" y="7007244"/>
            <a:ext cx="2343178" cy="2264096"/>
          </a:xfrm>
          <a:custGeom>
            <a:avLst/>
            <a:gdLst/>
            <a:ahLst/>
            <a:cxnLst/>
            <a:rect l="l" t="t" r="r" b="b"/>
            <a:pathLst>
              <a:path w="2343178" h="2264096">
                <a:moveTo>
                  <a:pt x="0" y="0"/>
                </a:moveTo>
                <a:lnTo>
                  <a:pt x="2343178" y="0"/>
                </a:lnTo>
                <a:lnTo>
                  <a:pt x="2343178" y="2264096"/>
                </a:lnTo>
                <a:lnTo>
                  <a:pt x="0" y="22640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TextBox 30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86447" y="5284402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demain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à demain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donner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(+ mois)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habiter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j’habite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tu habites où?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728108" y="6236069"/>
            <a:ext cx="3016568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in (+ maand)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1366132" y="8609420"/>
            <a:ext cx="5075905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    waar woon je?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049084" y="7581601"/>
            <a:ext cx="1747996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ik woon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75818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2580416" y="1411562"/>
            <a:ext cx="5771058" cy="3765379"/>
          </a:xfrm>
          <a:custGeom>
            <a:avLst/>
            <a:gdLst/>
            <a:ahLst/>
            <a:cxnLst/>
            <a:rect l="l" t="t" r="r" b="b"/>
            <a:pathLst>
              <a:path w="5771058" h="3765379">
                <a:moveTo>
                  <a:pt x="0" y="0"/>
                </a:moveTo>
                <a:lnTo>
                  <a:pt x="5771058" y="0"/>
                </a:lnTo>
                <a:lnTo>
                  <a:pt x="5771058" y="3765379"/>
                </a:lnTo>
                <a:lnTo>
                  <a:pt x="0" y="37653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661072" y="1562101"/>
            <a:ext cx="4203721" cy="4203721"/>
          </a:xfrm>
          <a:custGeom>
            <a:avLst/>
            <a:gdLst/>
            <a:ahLst/>
            <a:cxnLst/>
            <a:rect l="l" t="t" r="r" b="b"/>
            <a:pathLst>
              <a:path w="4203721" h="4203721">
                <a:moveTo>
                  <a:pt x="0" y="0"/>
                </a:moveTo>
                <a:lnTo>
                  <a:pt x="4203721" y="0"/>
                </a:lnTo>
                <a:lnTo>
                  <a:pt x="4203721" y="4203721"/>
                </a:lnTo>
                <a:lnTo>
                  <a:pt x="0" y="4203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4740441" y="5327479"/>
            <a:ext cx="3149053" cy="3149053"/>
          </a:xfrm>
          <a:custGeom>
            <a:avLst/>
            <a:gdLst/>
            <a:ahLst/>
            <a:cxnLst/>
            <a:rect l="l" t="t" r="r" b="b"/>
            <a:pathLst>
              <a:path w="3149053" h="3149053">
                <a:moveTo>
                  <a:pt x="0" y="0"/>
                </a:moveTo>
                <a:lnTo>
                  <a:pt x="3149052" y="0"/>
                </a:lnTo>
                <a:lnTo>
                  <a:pt x="3149052" y="3149053"/>
                </a:lnTo>
                <a:lnTo>
                  <a:pt x="0" y="31490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207389" y="5327479"/>
            <a:ext cx="3453682" cy="3337121"/>
          </a:xfrm>
          <a:custGeom>
            <a:avLst/>
            <a:gdLst/>
            <a:ahLst/>
            <a:cxnLst/>
            <a:rect l="l" t="t" r="r" b="b"/>
            <a:pathLst>
              <a:path w="3453682" h="3337121">
                <a:moveTo>
                  <a:pt x="0" y="0"/>
                </a:moveTo>
                <a:lnTo>
                  <a:pt x="3453683" y="0"/>
                </a:lnTo>
                <a:lnTo>
                  <a:pt x="3453683" y="3337121"/>
                </a:lnTo>
                <a:lnTo>
                  <a:pt x="0" y="33371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8997989" y="2051105"/>
            <a:ext cx="3016568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in (+ maand)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585166" y="3655955"/>
            <a:ext cx="5075905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    waar woon je?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27822" y="6030708"/>
            <a:ext cx="1747996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ik woon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3" name="Freeform 23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8" name="Freeform 28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5650380" y="7659044"/>
            <a:ext cx="6220014" cy="2627956"/>
          </a:xfrm>
          <a:custGeom>
            <a:avLst/>
            <a:gdLst/>
            <a:ahLst/>
            <a:cxnLst/>
            <a:rect l="l" t="t" r="r" b="b"/>
            <a:pathLst>
              <a:path w="6220014" h="2627956">
                <a:moveTo>
                  <a:pt x="0" y="0"/>
                </a:moveTo>
                <a:lnTo>
                  <a:pt x="6220015" y="0"/>
                </a:lnTo>
                <a:lnTo>
                  <a:pt x="6220015" y="2627956"/>
                </a:lnTo>
                <a:lnTo>
                  <a:pt x="0" y="2627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922701" y="6558199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2" y="0"/>
                </a:lnTo>
                <a:lnTo>
                  <a:pt x="3060322" y="2424030"/>
                </a:lnTo>
                <a:lnTo>
                  <a:pt x="0" y="2424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3050163" y="447553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bientôt!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Bruxelles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adresse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âge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allo!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alors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anniversaire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74909" y="4475536"/>
            <a:ext cx="3810512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appartement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bien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 bien.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chez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comment 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d’accord!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94996" y="447553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demain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à demain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donner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(+ mois)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habiter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j’habite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tu habites où?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7165C642-C015-D5FC-35C7-B4FBDDEE3A8A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7378294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5650380" y="7659044"/>
            <a:ext cx="6220014" cy="2627956"/>
          </a:xfrm>
          <a:custGeom>
            <a:avLst/>
            <a:gdLst/>
            <a:ahLst/>
            <a:cxnLst/>
            <a:rect l="l" t="t" r="r" b="b"/>
            <a:pathLst>
              <a:path w="6220014" h="2627956">
                <a:moveTo>
                  <a:pt x="0" y="0"/>
                </a:moveTo>
                <a:lnTo>
                  <a:pt x="6220015" y="0"/>
                </a:lnTo>
                <a:lnTo>
                  <a:pt x="6220015" y="2627956"/>
                </a:lnTo>
                <a:lnTo>
                  <a:pt x="0" y="2627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 dirty="0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59943" y="1866765"/>
            <a:ext cx="5771058" cy="3765379"/>
          </a:xfrm>
          <a:custGeom>
            <a:avLst/>
            <a:gdLst/>
            <a:ahLst/>
            <a:cxnLst/>
            <a:rect l="l" t="t" r="r" b="b"/>
            <a:pathLst>
              <a:path w="5771058" h="3765379">
                <a:moveTo>
                  <a:pt x="0" y="0"/>
                </a:moveTo>
                <a:lnTo>
                  <a:pt x="5771058" y="0"/>
                </a:lnTo>
                <a:lnTo>
                  <a:pt x="5771058" y="3765379"/>
                </a:lnTo>
                <a:lnTo>
                  <a:pt x="0" y="37653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813472" y="1714501"/>
            <a:ext cx="4203721" cy="4203721"/>
          </a:xfrm>
          <a:custGeom>
            <a:avLst/>
            <a:gdLst/>
            <a:ahLst/>
            <a:cxnLst/>
            <a:rect l="l" t="t" r="r" b="b"/>
            <a:pathLst>
              <a:path w="4203721" h="4203721">
                <a:moveTo>
                  <a:pt x="0" y="0"/>
                </a:moveTo>
                <a:lnTo>
                  <a:pt x="4203721" y="0"/>
                </a:lnTo>
                <a:lnTo>
                  <a:pt x="4203721" y="4203721"/>
                </a:lnTo>
                <a:lnTo>
                  <a:pt x="0" y="42037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4892841" y="5479879"/>
            <a:ext cx="3149053" cy="3149053"/>
          </a:xfrm>
          <a:custGeom>
            <a:avLst/>
            <a:gdLst/>
            <a:ahLst/>
            <a:cxnLst/>
            <a:rect l="l" t="t" r="r" b="b"/>
            <a:pathLst>
              <a:path w="3149053" h="3149053">
                <a:moveTo>
                  <a:pt x="0" y="0"/>
                </a:moveTo>
                <a:lnTo>
                  <a:pt x="3149052" y="0"/>
                </a:lnTo>
                <a:lnTo>
                  <a:pt x="3149052" y="3149053"/>
                </a:lnTo>
                <a:lnTo>
                  <a:pt x="0" y="3149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8800702" y="5479879"/>
            <a:ext cx="3453682" cy="3337121"/>
          </a:xfrm>
          <a:custGeom>
            <a:avLst/>
            <a:gdLst/>
            <a:ahLst/>
            <a:cxnLst/>
            <a:rect l="l" t="t" r="r" b="b"/>
            <a:pathLst>
              <a:path w="3453682" h="3337121">
                <a:moveTo>
                  <a:pt x="0" y="0"/>
                </a:moveTo>
                <a:lnTo>
                  <a:pt x="3453682" y="0"/>
                </a:lnTo>
                <a:lnTo>
                  <a:pt x="3453682" y="3337121"/>
                </a:lnTo>
                <a:lnTo>
                  <a:pt x="0" y="33371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13445936" y="7714036"/>
            <a:ext cx="3016568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in (+ maand)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737566" y="3148927"/>
            <a:ext cx="5075905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 dirty="0">
                <a:solidFill>
                  <a:srgbClr val="000000"/>
                </a:solidFill>
                <a:latin typeface="Now"/>
              </a:rPr>
              <a:t> 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 dirty="0">
                <a:solidFill>
                  <a:srgbClr val="000000"/>
                </a:solidFill>
                <a:latin typeface="Now"/>
              </a:rPr>
              <a:t>    </a:t>
            </a:r>
            <a:r>
              <a:rPr lang="en-US" sz="3696" dirty="0" err="1">
                <a:solidFill>
                  <a:srgbClr val="000000"/>
                </a:solidFill>
                <a:latin typeface="Now"/>
              </a:rPr>
              <a:t>waar</a:t>
            </a:r>
            <a:r>
              <a:rPr lang="en-US" sz="3696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696" dirty="0" err="1">
                <a:solidFill>
                  <a:srgbClr val="000000"/>
                </a:solidFill>
                <a:latin typeface="Now"/>
              </a:rPr>
              <a:t>woon</a:t>
            </a:r>
            <a:r>
              <a:rPr lang="en-US" sz="3696" dirty="0">
                <a:solidFill>
                  <a:srgbClr val="000000"/>
                </a:solidFill>
                <a:latin typeface="Now"/>
              </a:rPr>
              <a:t> je?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080222" y="6183108"/>
            <a:ext cx="1747996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ik woon</a:t>
            </a:r>
          </a:p>
        </p:txBody>
      </p:sp>
      <p:sp>
        <p:nvSpPr>
          <p:cNvPr id="26" name="AutoShape 6">
            <a:extLst>
              <a:ext uri="{FF2B5EF4-FFF2-40B4-BE49-F238E27FC236}">
                <a16:creationId xmlns:a16="http://schemas.microsoft.com/office/drawing/2014/main" id="{79549B98-04FB-A8CB-CE8B-8B9FCFB2D352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4914921" y="5314651"/>
            <a:ext cx="4457800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hun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mevrouw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huis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thuis, naar huis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maand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meneer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naam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8923940" y="8126252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6"/>
                </a:lnTo>
                <a:lnTo>
                  <a:pt x="0" y="2264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754759" y="4525995"/>
            <a:ext cx="2802011" cy="1840489"/>
          </a:xfrm>
          <a:custGeom>
            <a:avLst/>
            <a:gdLst/>
            <a:ahLst/>
            <a:cxnLst/>
            <a:rect l="l" t="t" r="r" b="b"/>
            <a:pathLst>
              <a:path w="2802011" h="1840489">
                <a:moveTo>
                  <a:pt x="0" y="0"/>
                </a:moveTo>
                <a:lnTo>
                  <a:pt x="2802011" y="0"/>
                </a:lnTo>
                <a:lnTo>
                  <a:pt x="2802011" y="1840489"/>
                </a:lnTo>
                <a:lnTo>
                  <a:pt x="0" y="1840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1407253" y="8126252"/>
            <a:ext cx="3285535" cy="1585933"/>
          </a:xfrm>
          <a:custGeom>
            <a:avLst/>
            <a:gdLst/>
            <a:ahLst/>
            <a:cxnLst/>
            <a:rect l="l" t="t" r="r" b="b"/>
            <a:pathLst>
              <a:path w="3285535" h="1585933">
                <a:moveTo>
                  <a:pt x="0" y="0"/>
                </a:moveTo>
                <a:lnTo>
                  <a:pt x="3285535" y="0"/>
                </a:lnTo>
                <a:lnTo>
                  <a:pt x="3285535" y="1585934"/>
                </a:lnTo>
                <a:lnTo>
                  <a:pt x="0" y="15859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4663121" y="4525995"/>
            <a:ext cx="2519922" cy="1840489"/>
          </a:xfrm>
          <a:custGeom>
            <a:avLst/>
            <a:gdLst/>
            <a:ahLst/>
            <a:cxnLst/>
            <a:rect l="l" t="t" r="r" b="b"/>
            <a:pathLst>
              <a:path w="2519922" h="1840489">
                <a:moveTo>
                  <a:pt x="0" y="0"/>
                </a:moveTo>
                <a:lnTo>
                  <a:pt x="2519922" y="0"/>
                </a:lnTo>
                <a:lnTo>
                  <a:pt x="2519922" y="1840489"/>
                </a:lnTo>
                <a:lnTo>
                  <a:pt x="0" y="18404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2248291" y="4548013"/>
            <a:ext cx="2444497" cy="2969304"/>
          </a:xfrm>
          <a:custGeom>
            <a:avLst/>
            <a:gdLst/>
            <a:ahLst/>
            <a:cxnLst/>
            <a:rect l="l" t="t" r="r" b="b"/>
            <a:pathLst>
              <a:path w="2444497" h="2969304">
                <a:moveTo>
                  <a:pt x="0" y="0"/>
                </a:moveTo>
                <a:lnTo>
                  <a:pt x="2444497" y="0"/>
                </a:lnTo>
                <a:lnTo>
                  <a:pt x="2444497" y="2969305"/>
                </a:lnTo>
                <a:lnTo>
                  <a:pt x="0" y="296930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4856229" y="7300669"/>
            <a:ext cx="1293823" cy="2316104"/>
          </a:xfrm>
          <a:custGeom>
            <a:avLst/>
            <a:gdLst/>
            <a:ahLst/>
            <a:cxnLst/>
            <a:rect l="l" t="t" r="r" b="b"/>
            <a:pathLst>
              <a:path w="1293823" h="2316104">
                <a:moveTo>
                  <a:pt x="0" y="0"/>
                </a:moveTo>
                <a:lnTo>
                  <a:pt x="1293824" y="0"/>
                </a:lnTo>
                <a:lnTo>
                  <a:pt x="1293824" y="2316103"/>
                </a:lnTo>
                <a:lnTo>
                  <a:pt x="0" y="23161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6447" y="5284402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leur, leurs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madame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 </a:t>
            </a:r>
            <a:r>
              <a:rPr lang="en-US" sz="3696">
                <a:solidFill>
                  <a:srgbClr val="F19384"/>
                </a:solidFill>
                <a:latin typeface="Now"/>
              </a:rPr>
              <a:t> à la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mois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monsieur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63221" y="6526034"/>
            <a:ext cx="3852545" cy="1915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hun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    thuis, naar huis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75818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9724055" y="6090532"/>
            <a:ext cx="3679981" cy="2417180"/>
          </a:xfrm>
          <a:custGeom>
            <a:avLst/>
            <a:gdLst/>
            <a:ahLst/>
            <a:cxnLst/>
            <a:rect l="l" t="t" r="r" b="b"/>
            <a:pathLst>
              <a:path w="3679981" h="2417180">
                <a:moveTo>
                  <a:pt x="0" y="0"/>
                </a:moveTo>
                <a:lnTo>
                  <a:pt x="3679981" y="0"/>
                </a:lnTo>
                <a:lnTo>
                  <a:pt x="3679981" y="2417180"/>
                </a:lnTo>
                <a:lnTo>
                  <a:pt x="0" y="2417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527395" y="4007669"/>
            <a:ext cx="4315009" cy="2082863"/>
          </a:xfrm>
          <a:custGeom>
            <a:avLst/>
            <a:gdLst/>
            <a:ahLst/>
            <a:cxnLst/>
            <a:rect l="l" t="t" r="r" b="b"/>
            <a:pathLst>
              <a:path w="4315009" h="2082863">
                <a:moveTo>
                  <a:pt x="0" y="0"/>
                </a:moveTo>
                <a:lnTo>
                  <a:pt x="4315009" y="0"/>
                </a:lnTo>
                <a:lnTo>
                  <a:pt x="4315009" y="2082863"/>
                </a:lnTo>
                <a:lnTo>
                  <a:pt x="0" y="20828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4532690" y="5825689"/>
            <a:ext cx="3309503" cy="2417180"/>
          </a:xfrm>
          <a:custGeom>
            <a:avLst/>
            <a:gdLst/>
            <a:ahLst/>
            <a:cxnLst/>
            <a:rect l="l" t="t" r="r" b="b"/>
            <a:pathLst>
              <a:path w="3309503" h="2417180">
                <a:moveTo>
                  <a:pt x="0" y="0"/>
                </a:moveTo>
                <a:lnTo>
                  <a:pt x="3309504" y="0"/>
                </a:lnTo>
                <a:lnTo>
                  <a:pt x="3309504" y="2417180"/>
                </a:lnTo>
                <a:lnTo>
                  <a:pt x="0" y="2417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6027371" y="1688471"/>
            <a:ext cx="3210445" cy="3899693"/>
          </a:xfrm>
          <a:custGeom>
            <a:avLst/>
            <a:gdLst/>
            <a:ahLst/>
            <a:cxnLst/>
            <a:rect l="l" t="t" r="r" b="b"/>
            <a:pathLst>
              <a:path w="3210445" h="3899693">
                <a:moveTo>
                  <a:pt x="0" y="0"/>
                </a:moveTo>
                <a:lnTo>
                  <a:pt x="3210445" y="0"/>
                </a:lnTo>
                <a:lnTo>
                  <a:pt x="3210445" y="3899693"/>
                </a:lnTo>
                <a:lnTo>
                  <a:pt x="0" y="38996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2209929" y="2783868"/>
            <a:ext cx="1699224" cy="3041821"/>
          </a:xfrm>
          <a:custGeom>
            <a:avLst/>
            <a:gdLst/>
            <a:ahLst/>
            <a:cxnLst/>
            <a:rect l="l" t="t" r="r" b="b"/>
            <a:pathLst>
              <a:path w="1699224" h="3041821">
                <a:moveTo>
                  <a:pt x="0" y="0"/>
                </a:moveTo>
                <a:lnTo>
                  <a:pt x="1699225" y="0"/>
                </a:lnTo>
                <a:lnTo>
                  <a:pt x="1699225" y="3041821"/>
                </a:lnTo>
                <a:lnTo>
                  <a:pt x="0" y="30418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9625215" y="1602746"/>
            <a:ext cx="5059684" cy="251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5"/>
              </a:lnSpc>
              <a:spcBef>
                <a:spcPct val="0"/>
              </a:spcBef>
            </a:pPr>
            <a:r>
              <a:rPr lang="en-US" sz="4854">
                <a:solidFill>
                  <a:srgbClr val="000000"/>
                </a:solidFill>
                <a:latin typeface="Now"/>
              </a:rPr>
              <a:t>hun</a:t>
            </a:r>
          </a:p>
          <a:p>
            <a:pPr algn="ctr">
              <a:lnSpc>
                <a:spcPts val="6795"/>
              </a:lnSpc>
              <a:spcBef>
                <a:spcPct val="0"/>
              </a:spcBef>
            </a:pPr>
            <a:endParaRPr lang="en-US" sz="4854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6795"/>
              </a:lnSpc>
              <a:spcBef>
                <a:spcPct val="0"/>
              </a:spcBef>
            </a:pPr>
            <a:r>
              <a:rPr lang="en-US" sz="4854">
                <a:solidFill>
                  <a:srgbClr val="000000"/>
                </a:solidFill>
                <a:latin typeface="Now"/>
              </a:rPr>
              <a:t>    thuis, naar huis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3" name="Freeform 23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8" name="Freeform 28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5650380" y="7659044"/>
            <a:ext cx="6220014" cy="2627956"/>
          </a:xfrm>
          <a:custGeom>
            <a:avLst/>
            <a:gdLst/>
            <a:ahLst/>
            <a:cxnLst/>
            <a:rect l="l" t="t" r="r" b="b"/>
            <a:pathLst>
              <a:path w="6220014" h="2627956">
                <a:moveTo>
                  <a:pt x="0" y="0"/>
                </a:moveTo>
                <a:lnTo>
                  <a:pt x="6220015" y="0"/>
                </a:lnTo>
                <a:lnTo>
                  <a:pt x="6220015" y="2627956"/>
                </a:lnTo>
                <a:lnTo>
                  <a:pt x="0" y="2627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0703" y="8411903"/>
            <a:ext cx="2367297" cy="1875097"/>
          </a:xfrm>
          <a:custGeom>
            <a:avLst/>
            <a:gdLst/>
            <a:ahLst/>
            <a:cxnLst/>
            <a:rect l="l" t="t" r="r" b="b"/>
            <a:pathLst>
              <a:path w="2367297" h="1875097">
                <a:moveTo>
                  <a:pt x="0" y="0"/>
                </a:moveTo>
                <a:lnTo>
                  <a:pt x="2367297" y="0"/>
                </a:lnTo>
                <a:lnTo>
                  <a:pt x="2367297" y="1875097"/>
                </a:lnTo>
                <a:lnTo>
                  <a:pt x="0" y="18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6963996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2372520" y="447553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bientôt!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Bruxelles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adresse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âge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allo!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alors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anniversaire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73014" y="4484906"/>
            <a:ext cx="3810512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appartement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bien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 bien.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chez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comment 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d’accord!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74704" y="448490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demain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demain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donner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(+ mois)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habiter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j’habite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habites où?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011908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leur, leurs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madame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à la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mois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monsieur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22B3D43E-5629-591A-CF2A-B721CDA002F7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9" name="Freeform 19"/>
          <p:cNvSpPr/>
          <p:nvPr/>
        </p:nvSpPr>
        <p:spPr>
          <a:xfrm>
            <a:off x="9876455" y="6242932"/>
            <a:ext cx="3679981" cy="2417180"/>
          </a:xfrm>
          <a:custGeom>
            <a:avLst/>
            <a:gdLst/>
            <a:ahLst/>
            <a:cxnLst/>
            <a:rect l="l" t="t" r="r" b="b"/>
            <a:pathLst>
              <a:path w="3679981" h="2417180">
                <a:moveTo>
                  <a:pt x="0" y="0"/>
                </a:moveTo>
                <a:lnTo>
                  <a:pt x="3679981" y="0"/>
                </a:lnTo>
                <a:lnTo>
                  <a:pt x="3679981" y="2417180"/>
                </a:lnTo>
                <a:lnTo>
                  <a:pt x="0" y="2417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679795" y="4160069"/>
            <a:ext cx="4315009" cy="2082863"/>
          </a:xfrm>
          <a:custGeom>
            <a:avLst/>
            <a:gdLst/>
            <a:ahLst/>
            <a:cxnLst/>
            <a:rect l="l" t="t" r="r" b="b"/>
            <a:pathLst>
              <a:path w="4315009" h="2082863">
                <a:moveTo>
                  <a:pt x="0" y="0"/>
                </a:moveTo>
                <a:lnTo>
                  <a:pt x="4315009" y="0"/>
                </a:lnTo>
                <a:lnTo>
                  <a:pt x="4315009" y="2082863"/>
                </a:lnTo>
                <a:lnTo>
                  <a:pt x="0" y="20828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4685090" y="5978089"/>
            <a:ext cx="3309503" cy="2417180"/>
          </a:xfrm>
          <a:custGeom>
            <a:avLst/>
            <a:gdLst/>
            <a:ahLst/>
            <a:cxnLst/>
            <a:rect l="l" t="t" r="r" b="b"/>
            <a:pathLst>
              <a:path w="3309503" h="2417180">
                <a:moveTo>
                  <a:pt x="0" y="0"/>
                </a:moveTo>
                <a:lnTo>
                  <a:pt x="3309504" y="0"/>
                </a:lnTo>
                <a:lnTo>
                  <a:pt x="3309504" y="2417180"/>
                </a:lnTo>
                <a:lnTo>
                  <a:pt x="0" y="2417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4915354" y="1710053"/>
            <a:ext cx="3210445" cy="3899693"/>
          </a:xfrm>
          <a:custGeom>
            <a:avLst/>
            <a:gdLst/>
            <a:ahLst/>
            <a:cxnLst/>
            <a:rect l="l" t="t" r="r" b="b"/>
            <a:pathLst>
              <a:path w="3210445" h="3899693">
                <a:moveTo>
                  <a:pt x="0" y="0"/>
                </a:moveTo>
                <a:lnTo>
                  <a:pt x="3210445" y="0"/>
                </a:lnTo>
                <a:lnTo>
                  <a:pt x="3210445" y="3899693"/>
                </a:lnTo>
                <a:lnTo>
                  <a:pt x="0" y="3899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2362329" y="2936268"/>
            <a:ext cx="1699224" cy="3041821"/>
          </a:xfrm>
          <a:custGeom>
            <a:avLst/>
            <a:gdLst/>
            <a:ahLst/>
            <a:cxnLst/>
            <a:rect l="l" t="t" r="r" b="b"/>
            <a:pathLst>
              <a:path w="1699224" h="3041821">
                <a:moveTo>
                  <a:pt x="0" y="0"/>
                </a:moveTo>
                <a:lnTo>
                  <a:pt x="1699225" y="0"/>
                </a:lnTo>
                <a:lnTo>
                  <a:pt x="1699225" y="3041821"/>
                </a:lnTo>
                <a:lnTo>
                  <a:pt x="0" y="3041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9777615" y="1755146"/>
            <a:ext cx="5059684" cy="251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5"/>
              </a:lnSpc>
              <a:spcBef>
                <a:spcPct val="0"/>
              </a:spcBef>
            </a:pPr>
            <a:r>
              <a:rPr lang="en-US" sz="4854">
                <a:solidFill>
                  <a:srgbClr val="000000"/>
                </a:solidFill>
                <a:latin typeface="Now"/>
              </a:rPr>
              <a:t>hun</a:t>
            </a:r>
          </a:p>
          <a:p>
            <a:pPr algn="ctr">
              <a:lnSpc>
                <a:spcPts val="6795"/>
              </a:lnSpc>
              <a:spcBef>
                <a:spcPct val="0"/>
              </a:spcBef>
            </a:pPr>
            <a:endParaRPr lang="en-US" sz="4854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6795"/>
              </a:lnSpc>
              <a:spcBef>
                <a:spcPct val="0"/>
              </a:spcBef>
            </a:pPr>
            <a:r>
              <a:rPr lang="en-US" sz="4854">
                <a:solidFill>
                  <a:srgbClr val="000000"/>
                </a:solidFill>
                <a:latin typeface="Now"/>
              </a:rPr>
              <a:t>    thuis, naar huis</a:t>
            </a:r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752D23EC-BD76-5D55-5F81-51B09CA19D70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5296959" y="5284402"/>
            <a:ext cx="4457800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ons, onze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nummer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misschien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voor, om te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waarom?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voornaam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wanneer?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8923940" y="8126252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6"/>
                </a:lnTo>
                <a:lnTo>
                  <a:pt x="0" y="2264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916336" y="4442622"/>
            <a:ext cx="2124541" cy="2686202"/>
          </a:xfrm>
          <a:custGeom>
            <a:avLst/>
            <a:gdLst/>
            <a:ahLst/>
            <a:cxnLst/>
            <a:rect l="l" t="t" r="r" b="b"/>
            <a:pathLst>
              <a:path w="2124541" h="2686202">
                <a:moveTo>
                  <a:pt x="0" y="0"/>
                </a:moveTo>
                <a:lnTo>
                  <a:pt x="2124541" y="0"/>
                </a:lnTo>
                <a:lnTo>
                  <a:pt x="2124541" y="2686202"/>
                </a:lnTo>
                <a:lnTo>
                  <a:pt x="0" y="26862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3816590" y="4285657"/>
            <a:ext cx="3049865" cy="1734138"/>
          </a:xfrm>
          <a:custGeom>
            <a:avLst/>
            <a:gdLst/>
            <a:ahLst/>
            <a:cxnLst/>
            <a:rect l="l" t="t" r="r" b="b"/>
            <a:pathLst>
              <a:path w="3049865" h="1734138">
                <a:moveTo>
                  <a:pt x="0" y="0"/>
                </a:moveTo>
                <a:lnTo>
                  <a:pt x="3049865" y="0"/>
                </a:lnTo>
                <a:lnTo>
                  <a:pt x="3049865" y="1734138"/>
                </a:lnTo>
                <a:lnTo>
                  <a:pt x="0" y="17341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TextBox 28"/>
          <p:cNvSpPr txBox="1"/>
          <p:nvPr/>
        </p:nvSpPr>
        <p:spPr>
          <a:xfrm>
            <a:off x="14425930" y="5941636"/>
            <a:ext cx="2685098" cy="1915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ons, onze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voor, om te 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816590" y="7769903"/>
            <a:ext cx="2383794" cy="2112638"/>
          </a:xfrm>
          <a:custGeom>
            <a:avLst/>
            <a:gdLst/>
            <a:ahLst/>
            <a:cxnLst/>
            <a:rect l="l" t="t" r="r" b="b"/>
            <a:pathLst>
              <a:path w="2383794" h="2112638">
                <a:moveTo>
                  <a:pt x="0" y="0"/>
                </a:moveTo>
                <a:lnTo>
                  <a:pt x="2383794" y="0"/>
                </a:lnTo>
                <a:lnTo>
                  <a:pt x="2383794" y="2112638"/>
                </a:lnTo>
                <a:lnTo>
                  <a:pt x="0" y="21126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2255500" y="5599473"/>
            <a:ext cx="1756522" cy="1756522"/>
          </a:xfrm>
          <a:custGeom>
            <a:avLst/>
            <a:gdLst/>
            <a:ahLst/>
            <a:cxnLst/>
            <a:rect l="l" t="t" r="r" b="b"/>
            <a:pathLst>
              <a:path w="1756522" h="1756522">
                <a:moveTo>
                  <a:pt x="0" y="0"/>
                </a:moveTo>
                <a:lnTo>
                  <a:pt x="1756522" y="0"/>
                </a:lnTo>
                <a:lnTo>
                  <a:pt x="1756522" y="1756523"/>
                </a:lnTo>
                <a:lnTo>
                  <a:pt x="0" y="1756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1490938" y="7998503"/>
            <a:ext cx="2032061" cy="1805994"/>
          </a:xfrm>
          <a:custGeom>
            <a:avLst/>
            <a:gdLst/>
            <a:ahLst/>
            <a:cxnLst/>
            <a:rect l="l" t="t" r="r" b="b"/>
            <a:pathLst>
              <a:path w="2032061" h="1805994">
                <a:moveTo>
                  <a:pt x="0" y="0"/>
                </a:moveTo>
                <a:lnTo>
                  <a:pt x="2032061" y="0"/>
                </a:lnTo>
                <a:lnTo>
                  <a:pt x="2032061" y="1805995"/>
                </a:lnTo>
                <a:lnTo>
                  <a:pt x="0" y="18059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86447" y="5284402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notre, nos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numéro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peut-être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pourquoi?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prénom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quand?</a:t>
            </a: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75818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4142095" y="3118872"/>
            <a:ext cx="3067446" cy="3878380"/>
          </a:xfrm>
          <a:custGeom>
            <a:avLst/>
            <a:gdLst/>
            <a:ahLst/>
            <a:cxnLst/>
            <a:rect l="l" t="t" r="r" b="b"/>
            <a:pathLst>
              <a:path w="3067446" h="3878380">
                <a:moveTo>
                  <a:pt x="0" y="0"/>
                </a:moveTo>
                <a:lnTo>
                  <a:pt x="3067446" y="0"/>
                </a:lnTo>
                <a:lnTo>
                  <a:pt x="3067446" y="3878380"/>
                </a:lnTo>
                <a:lnTo>
                  <a:pt x="0" y="3878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3970864" y="5712929"/>
            <a:ext cx="4403443" cy="2503776"/>
          </a:xfrm>
          <a:custGeom>
            <a:avLst/>
            <a:gdLst/>
            <a:ahLst/>
            <a:cxnLst/>
            <a:rect l="l" t="t" r="r" b="b"/>
            <a:pathLst>
              <a:path w="4403443" h="2503776">
                <a:moveTo>
                  <a:pt x="0" y="0"/>
                </a:moveTo>
                <a:lnTo>
                  <a:pt x="4403443" y="0"/>
                </a:lnTo>
                <a:lnTo>
                  <a:pt x="4403443" y="2503776"/>
                </a:lnTo>
                <a:lnTo>
                  <a:pt x="0" y="2503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9144000" y="1870130"/>
            <a:ext cx="3876786" cy="2765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1"/>
              </a:lnSpc>
              <a:spcBef>
                <a:spcPct val="0"/>
              </a:spcBef>
            </a:pPr>
            <a:r>
              <a:rPr lang="en-US" sz="5336">
                <a:solidFill>
                  <a:srgbClr val="000000"/>
                </a:solidFill>
                <a:latin typeface="Now"/>
              </a:rPr>
              <a:t>ons, onze</a:t>
            </a:r>
          </a:p>
          <a:p>
            <a:pPr algn="ctr">
              <a:lnSpc>
                <a:spcPts val="7471"/>
              </a:lnSpc>
              <a:spcBef>
                <a:spcPct val="0"/>
              </a:spcBef>
            </a:pPr>
            <a:endParaRPr lang="en-US" sz="5336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7471"/>
              </a:lnSpc>
              <a:spcBef>
                <a:spcPct val="0"/>
              </a:spcBef>
            </a:pPr>
            <a:r>
              <a:rPr lang="en-US" sz="5336">
                <a:solidFill>
                  <a:srgbClr val="000000"/>
                </a:solidFill>
                <a:latin typeface="Now"/>
              </a:rPr>
              <a:t>voor, om te </a:t>
            </a:r>
          </a:p>
        </p:txBody>
      </p:sp>
      <p:sp>
        <p:nvSpPr>
          <p:cNvPr id="22" name="Freeform 22"/>
          <p:cNvSpPr/>
          <p:nvPr/>
        </p:nvSpPr>
        <p:spPr>
          <a:xfrm>
            <a:off x="9988857" y="5712929"/>
            <a:ext cx="3441759" cy="3050259"/>
          </a:xfrm>
          <a:custGeom>
            <a:avLst/>
            <a:gdLst/>
            <a:ahLst/>
            <a:cxnLst/>
            <a:rect l="l" t="t" r="r" b="b"/>
            <a:pathLst>
              <a:path w="3441759" h="3050259">
                <a:moveTo>
                  <a:pt x="0" y="0"/>
                </a:moveTo>
                <a:lnTo>
                  <a:pt x="3441759" y="0"/>
                </a:lnTo>
                <a:lnTo>
                  <a:pt x="3441759" y="3050259"/>
                </a:lnTo>
                <a:lnTo>
                  <a:pt x="0" y="30502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6172585" y="2288447"/>
            <a:ext cx="2536095" cy="2536095"/>
          </a:xfrm>
          <a:custGeom>
            <a:avLst/>
            <a:gdLst/>
            <a:ahLst/>
            <a:cxnLst/>
            <a:rect l="l" t="t" r="r" b="b"/>
            <a:pathLst>
              <a:path w="2536095" h="2536095">
                <a:moveTo>
                  <a:pt x="0" y="0"/>
                </a:moveTo>
                <a:lnTo>
                  <a:pt x="2536095" y="0"/>
                </a:lnTo>
                <a:lnTo>
                  <a:pt x="2536095" y="2536094"/>
                </a:lnTo>
                <a:lnTo>
                  <a:pt x="0" y="2536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968835" y="2535977"/>
            <a:ext cx="2933921" cy="2607523"/>
          </a:xfrm>
          <a:custGeom>
            <a:avLst/>
            <a:gdLst/>
            <a:ahLst/>
            <a:cxnLst/>
            <a:rect l="l" t="t" r="r" b="b"/>
            <a:pathLst>
              <a:path w="2933921" h="2607523">
                <a:moveTo>
                  <a:pt x="0" y="0"/>
                </a:moveTo>
                <a:lnTo>
                  <a:pt x="2933921" y="0"/>
                </a:lnTo>
                <a:lnTo>
                  <a:pt x="2933921" y="2607523"/>
                </a:lnTo>
                <a:lnTo>
                  <a:pt x="0" y="26075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5296959" y="5284402"/>
            <a:ext cx="4457800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tot binnenkort!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in, naar Brussel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adres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leeftijd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hallo! (telefoon)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dan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verjaardag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8923940" y="8126252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6"/>
                </a:lnTo>
                <a:lnTo>
                  <a:pt x="0" y="2264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664204" y="4523877"/>
            <a:ext cx="3040103" cy="2168640"/>
          </a:xfrm>
          <a:custGeom>
            <a:avLst/>
            <a:gdLst/>
            <a:ahLst/>
            <a:cxnLst/>
            <a:rect l="l" t="t" r="r" b="b"/>
            <a:pathLst>
              <a:path w="3040103" h="2168640">
                <a:moveTo>
                  <a:pt x="0" y="0"/>
                </a:moveTo>
                <a:lnTo>
                  <a:pt x="3040102" y="0"/>
                </a:lnTo>
                <a:lnTo>
                  <a:pt x="3040102" y="2168640"/>
                </a:lnTo>
                <a:lnTo>
                  <a:pt x="0" y="21686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9926209" y="7212682"/>
            <a:ext cx="3310183" cy="2079261"/>
          </a:xfrm>
          <a:custGeom>
            <a:avLst/>
            <a:gdLst/>
            <a:ahLst/>
            <a:cxnLst/>
            <a:rect l="l" t="t" r="r" b="b"/>
            <a:pathLst>
              <a:path w="3310183" h="2079261">
                <a:moveTo>
                  <a:pt x="0" y="0"/>
                </a:moveTo>
                <a:lnTo>
                  <a:pt x="3310183" y="0"/>
                </a:lnTo>
                <a:lnTo>
                  <a:pt x="3310183" y="2079260"/>
                </a:lnTo>
                <a:lnTo>
                  <a:pt x="0" y="2079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3206701" y="5581790"/>
            <a:ext cx="2758376" cy="1922954"/>
          </a:xfrm>
          <a:custGeom>
            <a:avLst/>
            <a:gdLst/>
            <a:ahLst/>
            <a:cxnLst/>
            <a:rect l="l" t="t" r="r" b="b"/>
            <a:pathLst>
              <a:path w="2758376" h="1922954">
                <a:moveTo>
                  <a:pt x="0" y="0"/>
                </a:moveTo>
                <a:lnTo>
                  <a:pt x="2758376" y="0"/>
                </a:lnTo>
                <a:lnTo>
                  <a:pt x="2758376" y="1922954"/>
                </a:lnTo>
                <a:lnTo>
                  <a:pt x="0" y="19229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4131742" y="7894936"/>
            <a:ext cx="2669975" cy="2055072"/>
          </a:xfrm>
          <a:custGeom>
            <a:avLst/>
            <a:gdLst/>
            <a:ahLst/>
            <a:cxnLst/>
            <a:rect l="l" t="t" r="r" b="b"/>
            <a:pathLst>
              <a:path w="2669975" h="2055072">
                <a:moveTo>
                  <a:pt x="0" y="0"/>
                </a:moveTo>
                <a:lnTo>
                  <a:pt x="2669975" y="0"/>
                </a:lnTo>
                <a:lnTo>
                  <a:pt x="2669975" y="2055072"/>
                </a:lnTo>
                <a:lnTo>
                  <a:pt x="0" y="205507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206701" y="4160693"/>
            <a:ext cx="3762483" cy="1454990"/>
          </a:xfrm>
          <a:custGeom>
            <a:avLst/>
            <a:gdLst/>
            <a:ahLst/>
            <a:cxnLst/>
            <a:rect l="l" t="t" r="r" b="b"/>
            <a:pathLst>
              <a:path w="3762483" h="1454990">
                <a:moveTo>
                  <a:pt x="0" y="0"/>
                </a:moveTo>
                <a:lnTo>
                  <a:pt x="3762484" y="0"/>
                </a:lnTo>
                <a:lnTo>
                  <a:pt x="3762484" y="1454990"/>
                </a:lnTo>
                <a:lnTo>
                  <a:pt x="0" y="145499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26173" r="-9320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6447" y="5284402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bientôt!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Bruxelles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adresse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âge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allo!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alors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anniversaire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76692" y="6508331"/>
            <a:ext cx="892493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3" name="Freeform 23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8" name="Freeform 28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5650380" y="7659044"/>
            <a:ext cx="6220014" cy="2627956"/>
          </a:xfrm>
          <a:custGeom>
            <a:avLst/>
            <a:gdLst/>
            <a:ahLst/>
            <a:cxnLst/>
            <a:rect l="l" t="t" r="r" b="b"/>
            <a:pathLst>
              <a:path w="6220014" h="2627956">
                <a:moveTo>
                  <a:pt x="0" y="0"/>
                </a:moveTo>
                <a:lnTo>
                  <a:pt x="6220015" y="0"/>
                </a:lnTo>
                <a:lnTo>
                  <a:pt x="6220015" y="2627956"/>
                </a:lnTo>
                <a:lnTo>
                  <a:pt x="0" y="2627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0703" y="8411903"/>
            <a:ext cx="2367297" cy="1875097"/>
          </a:xfrm>
          <a:custGeom>
            <a:avLst/>
            <a:gdLst/>
            <a:ahLst/>
            <a:cxnLst/>
            <a:rect l="l" t="t" r="r" b="b"/>
            <a:pathLst>
              <a:path w="2367297" h="1875097">
                <a:moveTo>
                  <a:pt x="0" y="0"/>
                </a:moveTo>
                <a:lnTo>
                  <a:pt x="2367297" y="0"/>
                </a:lnTo>
                <a:lnTo>
                  <a:pt x="2367297" y="1875097"/>
                </a:lnTo>
                <a:lnTo>
                  <a:pt x="0" y="18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 dirty="0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6963996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2372520" y="447553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bientôt!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Bruxelles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adresse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âge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allo!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alors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anniversaire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73014" y="4484906"/>
            <a:ext cx="3810512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appartement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bien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 bien.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chez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comment 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d’accord!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74704" y="448490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demain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demain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donner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(+ mois)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habiter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j’habite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habites où?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011908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leur, leurs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madame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à la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mois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monsieur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4E8B1DE0-0DD4-0441-E590-728D968FA732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7784417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notre, nos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numéro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peut-être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pourquoi?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prénom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quand?</a:t>
            </a: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AutoShape 6">
            <a:extLst>
              <a:ext uri="{FF2B5EF4-FFF2-40B4-BE49-F238E27FC236}">
                <a16:creationId xmlns:a16="http://schemas.microsoft.com/office/drawing/2014/main" id="{639780B8-F72F-222E-CB02-6D015477C668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2288820" y="2380854"/>
            <a:ext cx="2536377" cy="3206913"/>
          </a:xfrm>
          <a:custGeom>
            <a:avLst/>
            <a:gdLst/>
            <a:ahLst/>
            <a:cxnLst/>
            <a:rect l="l" t="t" r="r" b="b"/>
            <a:pathLst>
              <a:path w="2536377" h="3206913">
                <a:moveTo>
                  <a:pt x="0" y="0"/>
                </a:moveTo>
                <a:lnTo>
                  <a:pt x="2536377" y="0"/>
                </a:lnTo>
                <a:lnTo>
                  <a:pt x="2536377" y="3206913"/>
                </a:lnTo>
                <a:lnTo>
                  <a:pt x="0" y="32069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3217355" y="3517472"/>
            <a:ext cx="3641072" cy="2070295"/>
          </a:xfrm>
          <a:custGeom>
            <a:avLst/>
            <a:gdLst/>
            <a:ahLst/>
            <a:cxnLst/>
            <a:rect l="l" t="t" r="r" b="b"/>
            <a:pathLst>
              <a:path w="3641072" h="2070295">
                <a:moveTo>
                  <a:pt x="0" y="0"/>
                </a:moveTo>
                <a:lnTo>
                  <a:pt x="3641072" y="0"/>
                </a:lnTo>
                <a:lnTo>
                  <a:pt x="3641072" y="2070295"/>
                </a:lnTo>
                <a:lnTo>
                  <a:pt x="0" y="2070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9696044" y="3804383"/>
            <a:ext cx="3205595" cy="228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7"/>
              </a:lnSpc>
              <a:spcBef>
                <a:spcPct val="0"/>
              </a:spcBef>
            </a:pPr>
            <a:r>
              <a:rPr lang="en-US" sz="4412">
                <a:solidFill>
                  <a:srgbClr val="000000"/>
                </a:solidFill>
                <a:latin typeface="Now"/>
              </a:rPr>
              <a:t>ons, onze</a:t>
            </a:r>
          </a:p>
          <a:p>
            <a:pPr algn="ctr">
              <a:lnSpc>
                <a:spcPts val="6177"/>
              </a:lnSpc>
              <a:spcBef>
                <a:spcPct val="0"/>
              </a:spcBef>
            </a:pPr>
            <a:endParaRPr lang="en-US" sz="4412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6177"/>
              </a:lnSpc>
              <a:spcBef>
                <a:spcPct val="0"/>
              </a:spcBef>
            </a:pPr>
            <a:r>
              <a:rPr lang="en-US" sz="4412">
                <a:solidFill>
                  <a:srgbClr val="000000"/>
                </a:solidFill>
                <a:latin typeface="Now"/>
              </a:rPr>
              <a:t>voor, om te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2901639" y="6088266"/>
            <a:ext cx="2845885" cy="2522166"/>
          </a:xfrm>
          <a:custGeom>
            <a:avLst/>
            <a:gdLst/>
            <a:ahLst/>
            <a:cxnLst/>
            <a:rect l="l" t="t" r="r" b="b"/>
            <a:pathLst>
              <a:path w="2845885" h="2522166">
                <a:moveTo>
                  <a:pt x="0" y="0"/>
                </a:moveTo>
                <a:lnTo>
                  <a:pt x="2845885" y="0"/>
                </a:lnTo>
                <a:lnTo>
                  <a:pt x="2845885" y="2522166"/>
                </a:lnTo>
                <a:lnTo>
                  <a:pt x="0" y="25221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6153513" y="2569966"/>
            <a:ext cx="2097019" cy="2097019"/>
          </a:xfrm>
          <a:custGeom>
            <a:avLst/>
            <a:gdLst/>
            <a:ahLst/>
            <a:cxnLst/>
            <a:rect l="l" t="t" r="r" b="b"/>
            <a:pathLst>
              <a:path w="2097019" h="2097019">
                <a:moveTo>
                  <a:pt x="0" y="0"/>
                </a:moveTo>
                <a:lnTo>
                  <a:pt x="2097019" y="0"/>
                </a:lnTo>
                <a:lnTo>
                  <a:pt x="2097019" y="2097019"/>
                </a:lnTo>
                <a:lnTo>
                  <a:pt x="0" y="2097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5824562" y="5849258"/>
            <a:ext cx="2425970" cy="2156080"/>
          </a:xfrm>
          <a:custGeom>
            <a:avLst/>
            <a:gdLst/>
            <a:ahLst/>
            <a:cxnLst/>
            <a:rect l="l" t="t" r="r" b="b"/>
            <a:pathLst>
              <a:path w="2425970" h="2156080">
                <a:moveTo>
                  <a:pt x="0" y="0"/>
                </a:moveTo>
                <a:lnTo>
                  <a:pt x="2425970" y="0"/>
                </a:lnTo>
                <a:lnTo>
                  <a:pt x="2425970" y="2156080"/>
                </a:lnTo>
                <a:lnTo>
                  <a:pt x="0" y="21560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18EBA86F-2F67-982D-6DDE-F04927055C73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5296959" y="5284402"/>
            <a:ext cx="4457800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welk(e)?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wat is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telefoon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jullie, uw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januari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februari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maart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8923940" y="8126252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6"/>
                </a:lnTo>
                <a:lnTo>
                  <a:pt x="0" y="2264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563221" y="4418227"/>
            <a:ext cx="2252285" cy="2583504"/>
          </a:xfrm>
          <a:custGeom>
            <a:avLst/>
            <a:gdLst/>
            <a:ahLst/>
            <a:cxnLst/>
            <a:rect l="l" t="t" r="r" b="b"/>
            <a:pathLst>
              <a:path w="2252285" h="2583504">
                <a:moveTo>
                  <a:pt x="0" y="0"/>
                </a:moveTo>
                <a:lnTo>
                  <a:pt x="2252285" y="0"/>
                </a:lnTo>
                <a:lnTo>
                  <a:pt x="2252285" y="2583503"/>
                </a:lnTo>
                <a:lnTo>
                  <a:pt x="0" y="25835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6447" y="5284402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quel,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  <a:r>
              <a:rPr lang="en-US" sz="3696">
                <a:solidFill>
                  <a:srgbClr val="F19384"/>
                </a:solidFill>
                <a:latin typeface="Now"/>
              </a:rPr>
              <a:t>quelle</a:t>
            </a:r>
            <a:r>
              <a:rPr lang="en-US" sz="3696">
                <a:solidFill>
                  <a:srgbClr val="000000"/>
                </a:solidFill>
                <a:latin typeface="Now"/>
              </a:rPr>
              <a:t>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quel(le) est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téléphone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votre, vos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janvier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février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mars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31" name="Freeform 31"/>
          <p:cNvSpPr/>
          <p:nvPr/>
        </p:nvSpPr>
        <p:spPr>
          <a:xfrm>
            <a:off x="11261678" y="7767442"/>
            <a:ext cx="1974714" cy="1856231"/>
          </a:xfrm>
          <a:custGeom>
            <a:avLst/>
            <a:gdLst/>
            <a:ahLst/>
            <a:cxnLst/>
            <a:rect l="l" t="t" r="r" b="b"/>
            <a:pathLst>
              <a:path w="1974714" h="1856231">
                <a:moveTo>
                  <a:pt x="0" y="0"/>
                </a:moveTo>
                <a:lnTo>
                  <a:pt x="1974714" y="0"/>
                </a:lnTo>
                <a:lnTo>
                  <a:pt x="1974714" y="1856231"/>
                </a:lnTo>
                <a:lnTo>
                  <a:pt x="0" y="1856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2612150" y="4422962"/>
            <a:ext cx="1974714" cy="1856231"/>
          </a:xfrm>
          <a:custGeom>
            <a:avLst/>
            <a:gdLst/>
            <a:ahLst/>
            <a:cxnLst/>
            <a:rect l="l" t="t" r="r" b="b"/>
            <a:pathLst>
              <a:path w="1974714" h="1856231">
                <a:moveTo>
                  <a:pt x="0" y="0"/>
                </a:moveTo>
                <a:lnTo>
                  <a:pt x="1974714" y="0"/>
                </a:lnTo>
                <a:lnTo>
                  <a:pt x="1974714" y="1856231"/>
                </a:lnTo>
                <a:lnTo>
                  <a:pt x="0" y="1856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4741342" y="7211176"/>
            <a:ext cx="1974714" cy="1856231"/>
          </a:xfrm>
          <a:custGeom>
            <a:avLst/>
            <a:gdLst/>
            <a:ahLst/>
            <a:cxnLst/>
            <a:rect l="l" t="t" r="r" b="b"/>
            <a:pathLst>
              <a:path w="1974714" h="1856231">
                <a:moveTo>
                  <a:pt x="0" y="0"/>
                </a:moveTo>
                <a:lnTo>
                  <a:pt x="1974714" y="0"/>
                </a:lnTo>
                <a:lnTo>
                  <a:pt x="1974714" y="1856231"/>
                </a:lnTo>
                <a:lnTo>
                  <a:pt x="0" y="18562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TextBox 34"/>
          <p:cNvSpPr txBox="1"/>
          <p:nvPr/>
        </p:nvSpPr>
        <p:spPr>
          <a:xfrm>
            <a:off x="13038741" y="4423751"/>
            <a:ext cx="1196754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januari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559099" y="7850281"/>
            <a:ext cx="1379871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februari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213090" y="7272650"/>
            <a:ext cx="1031218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maart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758314" y="4448797"/>
            <a:ext cx="2050733" cy="256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welk(e)?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    wat is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jullie, uw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75818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3336793" y="1634147"/>
            <a:ext cx="2923040" cy="3352899"/>
          </a:xfrm>
          <a:custGeom>
            <a:avLst/>
            <a:gdLst/>
            <a:ahLst/>
            <a:cxnLst/>
            <a:rect l="l" t="t" r="r" b="b"/>
            <a:pathLst>
              <a:path w="2923040" h="3352899">
                <a:moveTo>
                  <a:pt x="0" y="0"/>
                </a:moveTo>
                <a:lnTo>
                  <a:pt x="2923041" y="0"/>
                </a:lnTo>
                <a:lnTo>
                  <a:pt x="2923041" y="3352900"/>
                </a:lnTo>
                <a:lnTo>
                  <a:pt x="0" y="3352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541069" y="5980796"/>
            <a:ext cx="2562806" cy="2409037"/>
          </a:xfrm>
          <a:custGeom>
            <a:avLst/>
            <a:gdLst/>
            <a:ahLst/>
            <a:cxnLst/>
            <a:rect l="l" t="t" r="r" b="b"/>
            <a:pathLst>
              <a:path w="2562806" h="2409037">
                <a:moveTo>
                  <a:pt x="0" y="0"/>
                </a:moveTo>
                <a:lnTo>
                  <a:pt x="2562806" y="0"/>
                </a:lnTo>
                <a:lnTo>
                  <a:pt x="2562806" y="2409037"/>
                </a:lnTo>
                <a:lnTo>
                  <a:pt x="0" y="2409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7293728" y="1640293"/>
            <a:ext cx="2562806" cy="2409037"/>
          </a:xfrm>
          <a:custGeom>
            <a:avLst/>
            <a:gdLst/>
            <a:ahLst/>
            <a:cxnLst/>
            <a:rect l="l" t="t" r="r" b="b"/>
            <a:pathLst>
              <a:path w="2562806" h="2409037">
                <a:moveTo>
                  <a:pt x="0" y="0"/>
                </a:moveTo>
                <a:lnTo>
                  <a:pt x="2562805" y="0"/>
                </a:lnTo>
                <a:lnTo>
                  <a:pt x="2562805" y="2409037"/>
                </a:lnTo>
                <a:lnTo>
                  <a:pt x="0" y="240903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0057016" y="5258868"/>
            <a:ext cx="2562806" cy="2409037"/>
          </a:xfrm>
          <a:custGeom>
            <a:avLst/>
            <a:gdLst/>
            <a:ahLst/>
            <a:cxnLst/>
            <a:rect l="l" t="t" r="r" b="b"/>
            <a:pathLst>
              <a:path w="2562806" h="2409037">
                <a:moveTo>
                  <a:pt x="0" y="0"/>
                </a:moveTo>
                <a:lnTo>
                  <a:pt x="2562805" y="0"/>
                </a:lnTo>
                <a:lnTo>
                  <a:pt x="2562805" y="2409037"/>
                </a:lnTo>
                <a:lnTo>
                  <a:pt x="0" y="2409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5927066" y="6095800"/>
            <a:ext cx="1790812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februari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669255" y="5346144"/>
            <a:ext cx="1338326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maart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079043" y="1674629"/>
            <a:ext cx="2661463" cy="332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>
                <a:solidFill>
                  <a:srgbClr val="000000"/>
                </a:solidFill>
                <a:latin typeface="Now"/>
              </a:rPr>
              <a:t>welk(e)?</a:t>
            </a:r>
          </a:p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>
                <a:solidFill>
                  <a:srgbClr val="000000"/>
                </a:solidFill>
                <a:latin typeface="Now"/>
              </a:rPr>
              <a:t>    wat is</a:t>
            </a:r>
          </a:p>
          <a:p>
            <a:pPr algn="ctr">
              <a:lnSpc>
                <a:spcPts val="6715"/>
              </a:lnSpc>
              <a:spcBef>
                <a:spcPct val="0"/>
              </a:spcBef>
            </a:pPr>
            <a:endParaRPr lang="en-US" sz="4796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>
                <a:solidFill>
                  <a:srgbClr val="000000"/>
                </a:solidFill>
                <a:latin typeface="Now"/>
              </a:rPr>
              <a:t>jullie, uw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36704" y="1767117"/>
            <a:ext cx="1553160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januari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3" name="Freeform 23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8" name="Freeform 28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5650380" y="7659044"/>
            <a:ext cx="6220014" cy="2627956"/>
          </a:xfrm>
          <a:custGeom>
            <a:avLst/>
            <a:gdLst/>
            <a:ahLst/>
            <a:cxnLst/>
            <a:rect l="l" t="t" r="r" b="b"/>
            <a:pathLst>
              <a:path w="6220014" h="2627956">
                <a:moveTo>
                  <a:pt x="0" y="0"/>
                </a:moveTo>
                <a:lnTo>
                  <a:pt x="6220015" y="0"/>
                </a:lnTo>
                <a:lnTo>
                  <a:pt x="6220015" y="2627956"/>
                </a:lnTo>
                <a:lnTo>
                  <a:pt x="0" y="2627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0703" y="8411903"/>
            <a:ext cx="2367297" cy="1875097"/>
          </a:xfrm>
          <a:custGeom>
            <a:avLst/>
            <a:gdLst/>
            <a:ahLst/>
            <a:cxnLst/>
            <a:rect l="l" t="t" r="r" b="b"/>
            <a:pathLst>
              <a:path w="2367297" h="1875097">
                <a:moveTo>
                  <a:pt x="0" y="0"/>
                </a:moveTo>
                <a:lnTo>
                  <a:pt x="2367297" y="0"/>
                </a:lnTo>
                <a:lnTo>
                  <a:pt x="2367297" y="1875097"/>
                </a:lnTo>
                <a:lnTo>
                  <a:pt x="0" y="18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6963996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2372520" y="447553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bientôt!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Bruxelles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adresse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âge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allo!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alors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anniversaire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73014" y="4484906"/>
            <a:ext cx="3810512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appartement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bien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 bien.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chez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comment 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d’accord!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74704" y="448490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demain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demain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donner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(+ mois)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habiter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j’habite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habites où?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011908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leur, leurs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madame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à la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mois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monsieur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DF75572A-D59B-6D2B-EACE-72EC3D9D2113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5420196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notre, nos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numéro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peut-être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pourquoi?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prénom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quand?</a:t>
            </a: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646138" y="4562429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quel,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  <a:r>
              <a:rPr lang="en-US" sz="3696">
                <a:solidFill>
                  <a:srgbClr val="F19384"/>
                </a:solidFill>
                <a:latin typeface="Now"/>
              </a:rPr>
              <a:t>quelle</a:t>
            </a:r>
            <a:r>
              <a:rPr lang="en-US" sz="3696">
                <a:solidFill>
                  <a:srgbClr val="000000"/>
                </a:solidFill>
                <a:latin typeface="Now"/>
              </a:rPr>
              <a:t>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quel(le) est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téléphone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votre, vos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janvier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février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mars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3" name="AutoShape 6">
            <a:extLst>
              <a:ext uri="{FF2B5EF4-FFF2-40B4-BE49-F238E27FC236}">
                <a16:creationId xmlns:a16="http://schemas.microsoft.com/office/drawing/2014/main" id="{9EA6E314-80CB-5E02-E144-56095EB18241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75818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4225027" y="4594165"/>
            <a:ext cx="5012789" cy="3575845"/>
          </a:xfrm>
          <a:custGeom>
            <a:avLst/>
            <a:gdLst/>
            <a:ahLst/>
            <a:cxnLst/>
            <a:rect l="l" t="t" r="r" b="b"/>
            <a:pathLst>
              <a:path w="5012789" h="3575845">
                <a:moveTo>
                  <a:pt x="0" y="0"/>
                </a:moveTo>
                <a:lnTo>
                  <a:pt x="5012789" y="0"/>
                </a:lnTo>
                <a:lnTo>
                  <a:pt x="5012789" y="3575844"/>
                </a:lnTo>
                <a:lnTo>
                  <a:pt x="0" y="35758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486447" y="1821078"/>
            <a:ext cx="4686139" cy="2943554"/>
          </a:xfrm>
          <a:custGeom>
            <a:avLst/>
            <a:gdLst/>
            <a:ahLst/>
            <a:cxnLst/>
            <a:rect l="l" t="t" r="r" b="b"/>
            <a:pathLst>
              <a:path w="4686139" h="2943554">
                <a:moveTo>
                  <a:pt x="0" y="0"/>
                </a:moveTo>
                <a:lnTo>
                  <a:pt x="4686138" y="0"/>
                </a:lnTo>
                <a:lnTo>
                  <a:pt x="4686138" y="2943555"/>
                </a:lnTo>
                <a:lnTo>
                  <a:pt x="0" y="29435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639268" y="1687592"/>
            <a:ext cx="3709934" cy="2586316"/>
          </a:xfrm>
          <a:custGeom>
            <a:avLst/>
            <a:gdLst/>
            <a:ahLst/>
            <a:cxnLst/>
            <a:rect l="l" t="t" r="r" b="b"/>
            <a:pathLst>
              <a:path w="3709934" h="2586316">
                <a:moveTo>
                  <a:pt x="0" y="0"/>
                </a:moveTo>
                <a:lnTo>
                  <a:pt x="3709933" y="0"/>
                </a:lnTo>
                <a:lnTo>
                  <a:pt x="3709933" y="2586315"/>
                </a:lnTo>
                <a:lnTo>
                  <a:pt x="0" y="25863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300288" y="1921573"/>
            <a:ext cx="3338514" cy="2569644"/>
          </a:xfrm>
          <a:custGeom>
            <a:avLst/>
            <a:gdLst/>
            <a:ahLst/>
            <a:cxnLst/>
            <a:rect l="l" t="t" r="r" b="b"/>
            <a:pathLst>
              <a:path w="3338514" h="2569644">
                <a:moveTo>
                  <a:pt x="0" y="0"/>
                </a:moveTo>
                <a:lnTo>
                  <a:pt x="3338514" y="0"/>
                </a:lnTo>
                <a:lnTo>
                  <a:pt x="3338514" y="2569645"/>
                </a:lnTo>
                <a:lnTo>
                  <a:pt x="0" y="25696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237816" y="6001369"/>
            <a:ext cx="5226057" cy="2020969"/>
          </a:xfrm>
          <a:custGeom>
            <a:avLst/>
            <a:gdLst/>
            <a:ahLst/>
            <a:cxnLst/>
            <a:rect l="l" t="t" r="r" b="b"/>
            <a:pathLst>
              <a:path w="5226057" h="2020969">
                <a:moveTo>
                  <a:pt x="0" y="0"/>
                </a:moveTo>
                <a:lnTo>
                  <a:pt x="5226058" y="0"/>
                </a:lnTo>
                <a:lnTo>
                  <a:pt x="5226058" y="2020970"/>
                </a:lnTo>
                <a:lnTo>
                  <a:pt x="0" y="2020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6173" r="-9320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1633037" y="4269211"/>
            <a:ext cx="892493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19" name="Freeform 19"/>
          <p:cNvSpPr/>
          <p:nvPr/>
        </p:nvSpPr>
        <p:spPr>
          <a:xfrm>
            <a:off x="3336793" y="1634147"/>
            <a:ext cx="2923040" cy="3352899"/>
          </a:xfrm>
          <a:custGeom>
            <a:avLst/>
            <a:gdLst/>
            <a:ahLst/>
            <a:cxnLst/>
            <a:rect l="l" t="t" r="r" b="b"/>
            <a:pathLst>
              <a:path w="2923040" h="3352899">
                <a:moveTo>
                  <a:pt x="0" y="0"/>
                </a:moveTo>
                <a:lnTo>
                  <a:pt x="2923041" y="0"/>
                </a:lnTo>
                <a:lnTo>
                  <a:pt x="2923041" y="3352900"/>
                </a:lnTo>
                <a:lnTo>
                  <a:pt x="0" y="3352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541069" y="5980796"/>
            <a:ext cx="2562806" cy="2409037"/>
          </a:xfrm>
          <a:custGeom>
            <a:avLst/>
            <a:gdLst/>
            <a:ahLst/>
            <a:cxnLst/>
            <a:rect l="l" t="t" r="r" b="b"/>
            <a:pathLst>
              <a:path w="2562806" h="2409037">
                <a:moveTo>
                  <a:pt x="0" y="0"/>
                </a:moveTo>
                <a:lnTo>
                  <a:pt x="2562806" y="0"/>
                </a:lnTo>
                <a:lnTo>
                  <a:pt x="2562806" y="2409037"/>
                </a:lnTo>
                <a:lnTo>
                  <a:pt x="0" y="2409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3943440" y="3517472"/>
            <a:ext cx="2562806" cy="2409037"/>
          </a:xfrm>
          <a:custGeom>
            <a:avLst/>
            <a:gdLst/>
            <a:ahLst/>
            <a:cxnLst/>
            <a:rect l="l" t="t" r="r" b="b"/>
            <a:pathLst>
              <a:path w="2562806" h="2409037">
                <a:moveTo>
                  <a:pt x="0" y="0"/>
                </a:moveTo>
                <a:lnTo>
                  <a:pt x="2562806" y="0"/>
                </a:lnTo>
                <a:lnTo>
                  <a:pt x="2562806" y="2409037"/>
                </a:lnTo>
                <a:lnTo>
                  <a:pt x="0" y="2409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1165809" y="6088266"/>
            <a:ext cx="2562806" cy="2409037"/>
          </a:xfrm>
          <a:custGeom>
            <a:avLst/>
            <a:gdLst/>
            <a:ahLst/>
            <a:cxnLst/>
            <a:rect l="l" t="t" r="r" b="b"/>
            <a:pathLst>
              <a:path w="2562806" h="2409037">
                <a:moveTo>
                  <a:pt x="0" y="0"/>
                </a:moveTo>
                <a:lnTo>
                  <a:pt x="2562806" y="0"/>
                </a:lnTo>
                <a:lnTo>
                  <a:pt x="2562806" y="2409037"/>
                </a:lnTo>
                <a:lnTo>
                  <a:pt x="0" y="24090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5927066" y="6095800"/>
            <a:ext cx="1790812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februari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78049" y="6095800"/>
            <a:ext cx="1338326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maart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07863" y="2654543"/>
            <a:ext cx="2661463" cy="332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>
                <a:solidFill>
                  <a:srgbClr val="000000"/>
                </a:solidFill>
                <a:latin typeface="Now"/>
              </a:rPr>
              <a:t>welk(e)?</a:t>
            </a:r>
          </a:p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>
                <a:solidFill>
                  <a:srgbClr val="000000"/>
                </a:solidFill>
                <a:latin typeface="Now"/>
              </a:rPr>
              <a:t>    wat is</a:t>
            </a:r>
          </a:p>
          <a:p>
            <a:pPr algn="ctr">
              <a:lnSpc>
                <a:spcPts val="6715"/>
              </a:lnSpc>
              <a:spcBef>
                <a:spcPct val="0"/>
              </a:spcBef>
            </a:pPr>
            <a:endParaRPr lang="en-US" sz="4796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>
                <a:solidFill>
                  <a:srgbClr val="000000"/>
                </a:solidFill>
                <a:latin typeface="Now"/>
              </a:rPr>
              <a:t>jullie, uw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448263" y="3658586"/>
            <a:ext cx="1553160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januari</a:t>
            </a:r>
          </a:p>
        </p:txBody>
      </p:sp>
      <p:sp>
        <p:nvSpPr>
          <p:cNvPr id="27" name="AutoShape 6">
            <a:extLst>
              <a:ext uri="{FF2B5EF4-FFF2-40B4-BE49-F238E27FC236}">
                <a16:creationId xmlns:a16="http://schemas.microsoft.com/office/drawing/2014/main" id="{6A875EED-8B2C-9728-4A08-F38B46D1D78C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5296959" y="5284402"/>
            <a:ext cx="4457800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april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mei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juni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juli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augustus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september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oktober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8923940" y="8126252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6"/>
                </a:lnTo>
                <a:lnTo>
                  <a:pt x="0" y="2264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86447" y="5284402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avril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mai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juin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juillet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aout 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septembre 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octobre 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30" name="Freeform 30"/>
          <p:cNvSpPr/>
          <p:nvPr/>
        </p:nvSpPr>
        <p:spPr>
          <a:xfrm>
            <a:off x="9951273" y="4540740"/>
            <a:ext cx="2123871" cy="1996439"/>
          </a:xfrm>
          <a:custGeom>
            <a:avLst/>
            <a:gdLst/>
            <a:ahLst/>
            <a:cxnLst/>
            <a:rect l="l" t="t" r="r" b="b"/>
            <a:pathLst>
              <a:path w="2123871" h="1996439">
                <a:moveTo>
                  <a:pt x="0" y="0"/>
                </a:moveTo>
                <a:lnTo>
                  <a:pt x="2123871" y="0"/>
                </a:lnTo>
                <a:lnTo>
                  <a:pt x="2123871" y="1996439"/>
                </a:lnTo>
                <a:lnTo>
                  <a:pt x="0" y="1996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2334075" y="4314844"/>
            <a:ext cx="2123871" cy="1996439"/>
          </a:xfrm>
          <a:custGeom>
            <a:avLst/>
            <a:gdLst/>
            <a:ahLst/>
            <a:cxnLst/>
            <a:rect l="l" t="t" r="r" b="b"/>
            <a:pathLst>
              <a:path w="2123871" h="1996439">
                <a:moveTo>
                  <a:pt x="0" y="0"/>
                </a:moveTo>
                <a:lnTo>
                  <a:pt x="2123871" y="0"/>
                </a:lnTo>
                <a:lnTo>
                  <a:pt x="2123871" y="1996438"/>
                </a:lnTo>
                <a:lnTo>
                  <a:pt x="0" y="19964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4655298" y="4515472"/>
            <a:ext cx="2123871" cy="1996439"/>
          </a:xfrm>
          <a:custGeom>
            <a:avLst/>
            <a:gdLst/>
            <a:ahLst/>
            <a:cxnLst/>
            <a:rect l="l" t="t" r="r" b="b"/>
            <a:pathLst>
              <a:path w="2123871" h="1996439">
                <a:moveTo>
                  <a:pt x="0" y="0"/>
                </a:moveTo>
                <a:lnTo>
                  <a:pt x="2123871" y="0"/>
                </a:lnTo>
                <a:lnTo>
                  <a:pt x="2123871" y="1996439"/>
                </a:lnTo>
                <a:lnTo>
                  <a:pt x="0" y="19964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9981603" y="6985791"/>
            <a:ext cx="2123871" cy="1996439"/>
          </a:xfrm>
          <a:custGeom>
            <a:avLst/>
            <a:gdLst/>
            <a:ahLst/>
            <a:cxnLst/>
            <a:rect l="l" t="t" r="r" b="b"/>
            <a:pathLst>
              <a:path w="2123871" h="1996439">
                <a:moveTo>
                  <a:pt x="0" y="0"/>
                </a:moveTo>
                <a:lnTo>
                  <a:pt x="2123872" y="0"/>
                </a:lnTo>
                <a:lnTo>
                  <a:pt x="2123872" y="1996438"/>
                </a:lnTo>
                <a:lnTo>
                  <a:pt x="0" y="199643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12334075" y="6537179"/>
            <a:ext cx="2123871" cy="1996439"/>
          </a:xfrm>
          <a:custGeom>
            <a:avLst/>
            <a:gdLst/>
            <a:ahLst/>
            <a:cxnLst/>
            <a:rect l="l" t="t" r="r" b="b"/>
            <a:pathLst>
              <a:path w="2123871" h="1996439">
                <a:moveTo>
                  <a:pt x="0" y="0"/>
                </a:moveTo>
                <a:lnTo>
                  <a:pt x="2123871" y="0"/>
                </a:lnTo>
                <a:lnTo>
                  <a:pt x="2123871" y="1996439"/>
                </a:lnTo>
                <a:lnTo>
                  <a:pt x="0" y="19964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5" name="Freeform 35"/>
          <p:cNvSpPr/>
          <p:nvPr/>
        </p:nvSpPr>
        <p:spPr>
          <a:xfrm>
            <a:off x="14861147" y="6985791"/>
            <a:ext cx="2123871" cy="1996439"/>
          </a:xfrm>
          <a:custGeom>
            <a:avLst/>
            <a:gdLst/>
            <a:ahLst/>
            <a:cxnLst/>
            <a:rect l="l" t="t" r="r" b="b"/>
            <a:pathLst>
              <a:path w="2123871" h="1996439">
                <a:moveTo>
                  <a:pt x="0" y="0"/>
                </a:moveTo>
                <a:lnTo>
                  <a:pt x="2123871" y="0"/>
                </a:lnTo>
                <a:lnTo>
                  <a:pt x="2123871" y="1996438"/>
                </a:lnTo>
                <a:lnTo>
                  <a:pt x="0" y="199643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6" name="TextBox 36"/>
          <p:cNvSpPr txBox="1"/>
          <p:nvPr/>
        </p:nvSpPr>
        <p:spPr>
          <a:xfrm>
            <a:off x="10595534" y="4657934"/>
            <a:ext cx="766144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april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057975" y="6634032"/>
            <a:ext cx="641451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mei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31241" y="7175354"/>
            <a:ext cx="1563935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augustus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143581" y="4458322"/>
            <a:ext cx="504857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juli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604317" y="7175354"/>
            <a:ext cx="637529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juni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248564" y="4713381"/>
            <a:ext cx="1349036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oktober</a:t>
            </a:r>
          </a:p>
        </p:txBody>
      </p:sp>
      <p:sp>
        <p:nvSpPr>
          <p:cNvPr id="42" name="Freeform 42"/>
          <p:cNvSpPr/>
          <p:nvPr/>
        </p:nvSpPr>
        <p:spPr>
          <a:xfrm>
            <a:off x="12316197" y="8533618"/>
            <a:ext cx="2314732" cy="1415965"/>
          </a:xfrm>
          <a:custGeom>
            <a:avLst/>
            <a:gdLst/>
            <a:ahLst/>
            <a:cxnLst/>
            <a:rect l="l" t="t" r="r" b="b"/>
            <a:pathLst>
              <a:path w="2314732" h="1415965">
                <a:moveTo>
                  <a:pt x="0" y="0"/>
                </a:moveTo>
                <a:lnTo>
                  <a:pt x="2314732" y="0"/>
                </a:lnTo>
                <a:lnTo>
                  <a:pt x="2314732" y="1415965"/>
                </a:lnTo>
                <a:lnTo>
                  <a:pt x="0" y="14159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6700" b="-63962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3" name="TextBox 43"/>
          <p:cNvSpPr txBox="1"/>
          <p:nvPr/>
        </p:nvSpPr>
        <p:spPr>
          <a:xfrm>
            <a:off x="12549669" y="8705068"/>
            <a:ext cx="1867282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september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75818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4890398" y="2067489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7962024" y="1776290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954271" y="2034917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4929496" y="5219360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7962024" y="4641062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219627" y="5219360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TextBox 25"/>
          <p:cNvSpPr txBox="1"/>
          <p:nvPr/>
        </p:nvSpPr>
        <p:spPr>
          <a:xfrm>
            <a:off x="5720904" y="2206507"/>
            <a:ext cx="987623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april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95191" y="4753859"/>
            <a:ext cx="826883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mei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51300" y="5451668"/>
            <a:ext cx="2016040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augustus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005545" y="1949192"/>
            <a:ext cx="650802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juli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177635" y="5451668"/>
            <a:ext cx="821828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juni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719040" y="2277983"/>
            <a:ext cx="1739018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oktober</a:t>
            </a:r>
          </a:p>
        </p:txBody>
      </p:sp>
      <p:sp>
        <p:nvSpPr>
          <p:cNvPr id="31" name="Freeform 31"/>
          <p:cNvSpPr/>
          <p:nvPr/>
        </p:nvSpPr>
        <p:spPr>
          <a:xfrm>
            <a:off x="14125315" y="3643278"/>
            <a:ext cx="2668814" cy="2392613"/>
          </a:xfrm>
          <a:custGeom>
            <a:avLst/>
            <a:gdLst/>
            <a:ahLst/>
            <a:cxnLst/>
            <a:rect l="l" t="t" r="r" b="b"/>
            <a:pathLst>
              <a:path w="2668814" h="2392613">
                <a:moveTo>
                  <a:pt x="0" y="0"/>
                </a:moveTo>
                <a:lnTo>
                  <a:pt x="2668814" y="0"/>
                </a:lnTo>
                <a:lnTo>
                  <a:pt x="2668814" y="2392613"/>
                </a:lnTo>
                <a:lnTo>
                  <a:pt x="0" y="239261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b="-485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14256183" y="3699982"/>
            <a:ext cx="2407080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september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3" name="Freeform 23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8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8" name="Freeform 28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5650380" y="7659044"/>
            <a:ext cx="6220014" cy="2627956"/>
          </a:xfrm>
          <a:custGeom>
            <a:avLst/>
            <a:gdLst/>
            <a:ahLst/>
            <a:cxnLst/>
            <a:rect l="l" t="t" r="r" b="b"/>
            <a:pathLst>
              <a:path w="6220014" h="2627956">
                <a:moveTo>
                  <a:pt x="0" y="0"/>
                </a:moveTo>
                <a:lnTo>
                  <a:pt x="6220015" y="0"/>
                </a:lnTo>
                <a:lnTo>
                  <a:pt x="6220015" y="2627956"/>
                </a:lnTo>
                <a:lnTo>
                  <a:pt x="0" y="2627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0703" y="8411903"/>
            <a:ext cx="2367297" cy="1875097"/>
          </a:xfrm>
          <a:custGeom>
            <a:avLst/>
            <a:gdLst/>
            <a:ahLst/>
            <a:cxnLst/>
            <a:rect l="l" t="t" r="r" b="b"/>
            <a:pathLst>
              <a:path w="2367297" h="1875097">
                <a:moveTo>
                  <a:pt x="0" y="0"/>
                </a:moveTo>
                <a:lnTo>
                  <a:pt x="2367297" y="0"/>
                </a:lnTo>
                <a:lnTo>
                  <a:pt x="2367297" y="1875097"/>
                </a:lnTo>
                <a:lnTo>
                  <a:pt x="0" y="18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6963996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8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2372520" y="447553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bientôt!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Bruxelles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adresse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âge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allo!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alors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anniversaire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73014" y="4484906"/>
            <a:ext cx="3810512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appartement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bien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 bien.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chez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comment 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d’accord!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74704" y="448490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demain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demain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donner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(+ mois)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habiter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j’habite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habites où?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011908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leur, leurs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madame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à la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mois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monsieur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0B5CC488-0E9E-7A2A-D5DA-5D6B6056E126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7" name="Freeform 7"/>
          <p:cNvSpPr/>
          <p:nvPr/>
        </p:nvSpPr>
        <p:spPr>
          <a:xfrm>
            <a:off x="15227677" y="7862969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8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3667468" y="453268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notre, nos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numéro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peut-être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pourquoi?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prénom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quand?</a:t>
            </a: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69417" y="453268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quel,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  <a:r>
              <a:rPr lang="en-US" sz="3696">
                <a:solidFill>
                  <a:srgbClr val="F19384"/>
                </a:solidFill>
                <a:latin typeface="Now"/>
              </a:rPr>
              <a:t>quelle</a:t>
            </a:r>
            <a:r>
              <a:rPr lang="en-US" sz="3696">
                <a:solidFill>
                  <a:srgbClr val="000000"/>
                </a:solidFill>
                <a:latin typeface="Now"/>
              </a:rPr>
              <a:t>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quel(le) est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téléphone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votre, vos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janvier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février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mars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792422" y="453268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avril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mai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juin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juillet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aout 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septembre 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octobre 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6336EB63-72DC-3BA8-2AD9-5063956CF882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8</a:t>
            </a:r>
          </a:p>
        </p:txBody>
      </p:sp>
      <p:sp>
        <p:nvSpPr>
          <p:cNvPr id="19" name="Freeform 19"/>
          <p:cNvSpPr/>
          <p:nvPr/>
        </p:nvSpPr>
        <p:spPr>
          <a:xfrm>
            <a:off x="5042798" y="2726711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638205" y="2726711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3" y="0"/>
                </a:lnTo>
                <a:lnTo>
                  <a:pt x="2737843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1372027" y="2418411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5081896" y="5371760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8125799" y="3614718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3" y="0"/>
                </a:lnTo>
                <a:lnTo>
                  <a:pt x="2737843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372027" y="5371760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TextBox 25"/>
          <p:cNvSpPr txBox="1"/>
          <p:nvPr/>
        </p:nvSpPr>
        <p:spPr>
          <a:xfrm>
            <a:off x="5917909" y="2824222"/>
            <a:ext cx="987623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april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985340" y="3709953"/>
            <a:ext cx="826883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mei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03700" y="5604068"/>
            <a:ext cx="2016040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augustus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81725" y="2824222"/>
            <a:ext cx="650802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juli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330035" y="5604068"/>
            <a:ext cx="821828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juni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71440" y="2430383"/>
            <a:ext cx="1739018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oktober</a:t>
            </a:r>
          </a:p>
        </p:txBody>
      </p:sp>
      <p:sp>
        <p:nvSpPr>
          <p:cNvPr id="31" name="Freeform 31"/>
          <p:cNvSpPr/>
          <p:nvPr/>
        </p:nvSpPr>
        <p:spPr>
          <a:xfrm>
            <a:off x="14277715" y="3795678"/>
            <a:ext cx="2668814" cy="2392613"/>
          </a:xfrm>
          <a:custGeom>
            <a:avLst/>
            <a:gdLst/>
            <a:ahLst/>
            <a:cxnLst/>
            <a:rect l="l" t="t" r="r" b="b"/>
            <a:pathLst>
              <a:path w="2668814" h="2392613">
                <a:moveTo>
                  <a:pt x="0" y="0"/>
                </a:moveTo>
                <a:lnTo>
                  <a:pt x="2668814" y="0"/>
                </a:lnTo>
                <a:lnTo>
                  <a:pt x="2668814" y="2392613"/>
                </a:lnTo>
                <a:lnTo>
                  <a:pt x="0" y="239261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b="-485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14408583" y="3852382"/>
            <a:ext cx="2407080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september</a:t>
            </a:r>
          </a:p>
        </p:txBody>
      </p:sp>
      <p:sp>
        <p:nvSpPr>
          <p:cNvPr id="33" name="AutoShape 6">
            <a:extLst>
              <a:ext uri="{FF2B5EF4-FFF2-40B4-BE49-F238E27FC236}">
                <a16:creationId xmlns:a16="http://schemas.microsoft.com/office/drawing/2014/main" id="{F9D0EB46-4AE9-9982-E4B4-B935685B4BB5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8923940" y="8126252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6"/>
                </a:lnTo>
                <a:lnTo>
                  <a:pt x="0" y="2264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9951273" y="4699722"/>
            <a:ext cx="2123871" cy="1996439"/>
          </a:xfrm>
          <a:custGeom>
            <a:avLst/>
            <a:gdLst/>
            <a:ahLst/>
            <a:cxnLst/>
            <a:rect l="l" t="t" r="r" b="b"/>
            <a:pathLst>
              <a:path w="2123871" h="1996439">
                <a:moveTo>
                  <a:pt x="0" y="0"/>
                </a:moveTo>
                <a:lnTo>
                  <a:pt x="2123871" y="0"/>
                </a:lnTo>
                <a:lnTo>
                  <a:pt x="2123871" y="1996439"/>
                </a:lnTo>
                <a:lnTo>
                  <a:pt x="0" y="1996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2462993" y="4699722"/>
            <a:ext cx="2123871" cy="1996439"/>
          </a:xfrm>
          <a:custGeom>
            <a:avLst/>
            <a:gdLst/>
            <a:ahLst/>
            <a:cxnLst/>
            <a:rect l="l" t="t" r="r" b="b"/>
            <a:pathLst>
              <a:path w="2123871" h="1996439">
                <a:moveTo>
                  <a:pt x="0" y="0"/>
                </a:moveTo>
                <a:lnTo>
                  <a:pt x="2123871" y="0"/>
                </a:lnTo>
                <a:lnTo>
                  <a:pt x="2123871" y="1996439"/>
                </a:lnTo>
                <a:lnTo>
                  <a:pt x="0" y="19964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5055920" y="6055321"/>
            <a:ext cx="1117699" cy="915116"/>
          </a:xfrm>
          <a:custGeom>
            <a:avLst/>
            <a:gdLst/>
            <a:ahLst/>
            <a:cxnLst/>
            <a:rect l="l" t="t" r="r" b="b"/>
            <a:pathLst>
              <a:path w="1117699" h="915116">
                <a:moveTo>
                  <a:pt x="0" y="0"/>
                </a:moveTo>
                <a:lnTo>
                  <a:pt x="1117700" y="0"/>
                </a:lnTo>
                <a:lnTo>
                  <a:pt x="1117700" y="915117"/>
                </a:lnTo>
                <a:lnTo>
                  <a:pt x="0" y="9151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0097372" y="7128824"/>
            <a:ext cx="1493100" cy="1089963"/>
          </a:xfrm>
          <a:custGeom>
            <a:avLst/>
            <a:gdLst/>
            <a:ahLst/>
            <a:cxnLst/>
            <a:rect l="l" t="t" r="r" b="b"/>
            <a:pathLst>
              <a:path w="1493100" h="1089963">
                <a:moveTo>
                  <a:pt x="0" y="0"/>
                </a:moveTo>
                <a:lnTo>
                  <a:pt x="1493099" y="0"/>
                </a:lnTo>
                <a:lnTo>
                  <a:pt x="1493099" y="1089963"/>
                </a:lnTo>
                <a:lnTo>
                  <a:pt x="0" y="108996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3730982" y="8680774"/>
            <a:ext cx="1324939" cy="1056639"/>
          </a:xfrm>
          <a:custGeom>
            <a:avLst/>
            <a:gdLst/>
            <a:ahLst/>
            <a:cxnLst/>
            <a:rect l="l" t="t" r="r" b="b"/>
            <a:pathLst>
              <a:path w="1324939" h="1056639">
                <a:moveTo>
                  <a:pt x="0" y="0"/>
                </a:moveTo>
                <a:lnTo>
                  <a:pt x="1324938" y="0"/>
                </a:lnTo>
                <a:lnTo>
                  <a:pt x="1324938" y="1056638"/>
                </a:lnTo>
                <a:lnTo>
                  <a:pt x="0" y="105663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4027499" y="7031781"/>
            <a:ext cx="1382555" cy="1284048"/>
          </a:xfrm>
          <a:custGeom>
            <a:avLst/>
            <a:gdLst/>
            <a:ahLst/>
            <a:cxnLst/>
            <a:rect l="l" t="t" r="r" b="b"/>
            <a:pathLst>
              <a:path w="1382555" h="1284048">
                <a:moveTo>
                  <a:pt x="0" y="0"/>
                </a:moveTo>
                <a:lnTo>
                  <a:pt x="1382555" y="0"/>
                </a:lnTo>
                <a:lnTo>
                  <a:pt x="1382555" y="1284048"/>
                </a:lnTo>
                <a:lnTo>
                  <a:pt x="0" y="128404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1761730" y="8507830"/>
            <a:ext cx="1402527" cy="1402527"/>
          </a:xfrm>
          <a:custGeom>
            <a:avLst/>
            <a:gdLst/>
            <a:ahLst/>
            <a:cxnLst/>
            <a:rect l="l" t="t" r="r" b="b"/>
            <a:pathLst>
              <a:path w="1402527" h="1402527">
                <a:moveTo>
                  <a:pt x="0" y="0"/>
                </a:moveTo>
                <a:lnTo>
                  <a:pt x="1402527" y="0"/>
                </a:lnTo>
                <a:lnTo>
                  <a:pt x="1402527" y="1402526"/>
                </a:lnTo>
                <a:lnTo>
                  <a:pt x="0" y="14025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5510789" y="4490254"/>
            <a:ext cx="1519604" cy="1137803"/>
          </a:xfrm>
          <a:custGeom>
            <a:avLst/>
            <a:gdLst/>
            <a:ahLst/>
            <a:cxnLst/>
            <a:rect l="l" t="t" r="r" b="b"/>
            <a:pathLst>
              <a:path w="1519604" h="1137803">
                <a:moveTo>
                  <a:pt x="0" y="0"/>
                </a:moveTo>
                <a:lnTo>
                  <a:pt x="1519604" y="0"/>
                </a:lnTo>
                <a:lnTo>
                  <a:pt x="1519604" y="1137803"/>
                </a:lnTo>
                <a:lnTo>
                  <a:pt x="0" y="113780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5410054" y="8880711"/>
            <a:ext cx="1204997" cy="792285"/>
          </a:xfrm>
          <a:custGeom>
            <a:avLst/>
            <a:gdLst/>
            <a:ahLst/>
            <a:cxnLst/>
            <a:rect l="l" t="t" r="r" b="b"/>
            <a:pathLst>
              <a:path w="1204997" h="792285">
                <a:moveTo>
                  <a:pt x="0" y="0"/>
                </a:moveTo>
                <a:lnTo>
                  <a:pt x="1204997" y="0"/>
                </a:lnTo>
                <a:lnTo>
                  <a:pt x="1204997" y="792285"/>
                </a:lnTo>
                <a:lnTo>
                  <a:pt x="0" y="79228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15614770" y="7184819"/>
            <a:ext cx="1450760" cy="1165917"/>
          </a:xfrm>
          <a:custGeom>
            <a:avLst/>
            <a:gdLst/>
            <a:ahLst/>
            <a:cxnLst/>
            <a:rect l="l" t="t" r="r" b="b"/>
            <a:pathLst>
              <a:path w="1450760" h="1165917">
                <a:moveTo>
                  <a:pt x="0" y="0"/>
                </a:moveTo>
                <a:lnTo>
                  <a:pt x="1450760" y="0"/>
                </a:lnTo>
                <a:lnTo>
                  <a:pt x="1450760" y="1165917"/>
                </a:lnTo>
                <a:lnTo>
                  <a:pt x="0" y="116591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r="-545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5" name="Freeform 35"/>
          <p:cNvSpPr/>
          <p:nvPr/>
        </p:nvSpPr>
        <p:spPr>
          <a:xfrm>
            <a:off x="10305276" y="8328697"/>
            <a:ext cx="1104028" cy="1104028"/>
          </a:xfrm>
          <a:custGeom>
            <a:avLst/>
            <a:gdLst/>
            <a:ahLst/>
            <a:cxnLst/>
            <a:rect l="l" t="t" r="r" b="b"/>
            <a:pathLst>
              <a:path w="1104028" h="1104028">
                <a:moveTo>
                  <a:pt x="0" y="0"/>
                </a:moveTo>
                <a:lnTo>
                  <a:pt x="1104029" y="0"/>
                </a:lnTo>
                <a:lnTo>
                  <a:pt x="1104029" y="1104028"/>
                </a:lnTo>
                <a:lnTo>
                  <a:pt x="0" y="110402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6" name="Freeform 36"/>
          <p:cNvSpPr/>
          <p:nvPr/>
        </p:nvSpPr>
        <p:spPr>
          <a:xfrm>
            <a:off x="12043713" y="7111207"/>
            <a:ext cx="1530545" cy="1396622"/>
          </a:xfrm>
          <a:custGeom>
            <a:avLst/>
            <a:gdLst/>
            <a:ahLst/>
            <a:cxnLst/>
            <a:rect l="l" t="t" r="r" b="b"/>
            <a:pathLst>
              <a:path w="1530545" h="1396622">
                <a:moveTo>
                  <a:pt x="0" y="0"/>
                </a:moveTo>
                <a:lnTo>
                  <a:pt x="1530545" y="0"/>
                </a:lnTo>
                <a:lnTo>
                  <a:pt x="1530545" y="1396623"/>
                </a:lnTo>
                <a:lnTo>
                  <a:pt x="0" y="139662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7" name="TextBox 37"/>
          <p:cNvSpPr txBox="1"/>
          <p:nvPr/>
        </p:nvSpPr>
        <p:spPr>
          <a:xfrm>
            <a:off x="5296959" y="5284402"/>
            <a:ext cx="4457800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november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oktober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86447" y="5284402"/>
            <a:ext cx="3637204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novembre 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décembre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10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20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30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40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50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8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921714" y="6579802"/>
            <a:ext cx="833914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60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70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80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90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100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097372" y="4856285"/>
            <a:ext cx="1762470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november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656406" y="4856285"/>
            <a:ext cx="1737045" cy="49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>
                <a:solidFill>
                  <a:srgbClr val="000000"/>
                </a:solidFill>
                <a:latin typeface="Open Sans"/>
              </a:rPr>
              <a:t>december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75818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8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4333135" y="1999475"/>
            <a:ext cx="2756383" cy="2591000"/>
          </a:xfrm>
          <a:custGeom>
            <a:avLst/>
            <a:gdLst/>
            <a:ahLst/>
            <a:cxnLst/>
            <a:rect l="l" t="t" r="r" b="b"/>
            <a:pathLst>
              <a:path w="2756383" h="2591000">
                <a:moveTo>
                  <a:pt x="0" y="0"/>
                </a:moveTo>
                <a:lnTo>
                  <a:pt x="2756383" y="0"/>
                </a:lnTo>
                <a:lnTo>
                  <a:pt x="2756383" y="2591001"/>
                </a:lnTo>
                <a:lnTo>
                  <a:pt x="0" y="25910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7592873" y="1999475"/>
            <a:ext cx="2756383" cy="2591000"/>
          </a:xfrm>
          <a:custGeom>
            <a:avLst/>
            <a:gdLst/>
            <a:ahLst/>
            <a:cxnLst/>
            <a:rect l="l" t="t" r="r" b="b"/>
            <a:pathLst>
              <a:path w="2756383" h="2591000">
                <a:moveTo>
                  <a:pt x="0" y="0"/>
                </a:moveTo>
                <a:lnTo>
                  <a:pt x="2756383" y="0"/>
                </a:lnTo>
                <a:lnTo>
                  <a:pt x="2756383" y="2591001"/>
                </a:lnTo>
                <a:lnTo>
                  <a:pt x="0" y="25910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958002" y="3758787"/>
            <a:ext cx="1450563" cy="1187648"/>
          </a:xfrm>
          <a:custGeom>
            <a:avLst/>
            <a:gdLst/>
            <a:ahLst/>
            <a:cxnLst/>
            <a:rect l="l" t="t" r="r" b="b"/>
            <a:pathLst>
              <a:path w="1450563" h="1187648">
                <a:moveTo>
                  <a:pt x="0" y="0"/>
                </a:moveTo>
                <a:lnTo>
                  <a:pt x="1450563" y="0"/>
                </a:lnTo>
                <a:lnTo>
                  <a:pt x="1450563" y="1187648"/>
                </a:lnTo>
                <a:lnTo>
                  <a:pt x="0" y="11876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785774" y="3051504"/>
            <a:ext cx="1937761" cy="1414566"/>
          </a:xfrm>
          <a:custGeom>
            <a:avLst/>
            <a:gdLst/>
            <a:ahLst/>
            <a:cxnLst/>
            <a:rect l="l" t="t" r="r" b="b"/>
            <a:pathLst>
              <a:path w="1937761" h="1414566">
                <a:moveTo>
                  <a:pt x="0" y="0"/>
                </a:moveTo>
                <a:lnTo>
                  <a:pt x="1937761" y="0"/>
                </a:lnTo>
                <a:lnTo>
                  <a:pt x="1937761" y="1414566"/>
                </a:lnTo>
                <a:lnTo>
                  <a:pt x="0" y="141456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7089518" y="7254068"/>
            <a:ext cx="1719520" cy="1371317"/>
          </a:xfrm>
          <a:custGeom>
            <a:avLst/>
            <a:gdLst/>
            <a:ahLst/>
            <a:cxnLst/>
            <a:rect l="l" t="t" r="r" b="b"/>
            <a:pathLst>
              <a:path w="1719520" h="1371317">
                <a:moveTo>
                  <a:pt x="0" y="0"/>
                </a:moveTo>
                <a:lnTo>
                  <a:pt x="1719520" y="0"/>
                </a:lnTo>
                <a:lnTo>
                  <a:pt x="1719520" y="1371318"/>
                </a:lnTo>
                <a:lnTo>
                  <a:pt x="0" y="13713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9754041" y="5817975"/>
            <a:ext cx="1794295" cy="1666451"/>
          </a:xfrm>
          <a:custGeom>
            <a:avLst/>
            <a:gdLst/>
            <a:ahLst/>
            <a:cxnLst/>
            <a:rect l="l" t="t" r="r" b="b"/>
            <a:pathLst>
              <a:path w="1794295" h="1666451">
                <a:moveTo>
                  <a:pt x="0" y="0"/>
                </a:moveTo>
                <a:lnTo>
                  <a:pt x="1794295" y="0"/>
                </a:lnTo>
                <a:lnTo>
                  <a:pt x="1794295" y="1666451"/>
                </a:lnTo>
                <a:lnTo>
                  <a:pt x="0" y="16664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2575953" y="5143500"/>
            <a:ext cx="1820215" cy="1820215"/>
          </a:xfrm>
          <a:custGeom>
            <a:avLst/>
            <a:gdLst/>
            <a:ahLst/>
            <a:cxnLst/>
            <a:rect l="l" t="t" r="r" b="b"/>
            <a:pathLst>
              <a:path w="1820215" h="1820215">
                <a:moveTo>
                  <a:pt x="0" y="0"/>
                </a:moveTo>
                <a:lnTo>
                  <a:pt x="1820215" y="0"/>
                </a:lnTo>
                <a:lnTo>
                  <a:pt x="1820215" y="1820215"/>
                </a:lnTo>
                <a:lnTo>
                  <a:pt x="0" y="18202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2938452" y="1756616"/>
            <a:ext cx="1972159" cy="1476654"/>
          </a:xfrm>
          <a:custGeom>
            <a:avLst/>
            <a:gdLst/>
            <a:ahLst/>
            <a:cxnLst/>
            <a:rect l="l" t="t" r="r" b="b"/>
            <a:pathLst>
              <a:path w="1972159" h="1476654">
                <a:moveTo>
                  <a:pt x="0" y="0"/>
                </a:moveTo>
                <a:lnTo>
                  <a:pt x="1972158" y="0"/>
                </a:lnTo>
                <a:lnTo>
                  <a:pt x="1972158" y="1476654"/>
                </a:lnTo>
                <a:lnTo>
                  <a:pt x="0" y="147665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3614239" y="7425609"/>
            <a:ext cx="1563858" cy="1028237"/>
          </a:xfrm>
          <a:custGeom>
            <a:avLst/>
            <a:gdLst/>
            <a:ahLst/>
            <a:cxnLst/>
            <a:rect l="l" t="t" r="r" b="b"/>
            <a:pathLst>
              <a:path w="1563858" h="1028237">
                <a:moveTo>
                  <a:pt x="0" y="0"/>
                </a:moveTo>
                <a:lnTo>
                  <a:pt x="1563858" y="0"/>
                </a:lnTo>
                <a:lnTo>
                  <a:pt x="1563858" y="1028236"/>
                </a:lnTo>
                <a:lnTo>
                  <a:pt x="0" y="102823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4734412" y="3433295"/>
            <a:ext cx="1882812" cy="1513140"/>
          </a:xfrm>
          <a:custGeom>
            <a:avLst/>
            <a:gdLst/>
            <a:ahLst/>
            <a:cxnLst/>
            <a:rect l="l" t="t" r="r" b="b"/>
            <a:pathLst>
              <a:path w="1882812" h="1513140">
                <a:moveTo>
                  <a:pt x="0" y="0"/>
                </a:moveTo>
                <a:lnTo>
                  <a:pt x="1882812" y="0"/>
                </a:lnTo>
                <a:lnTo>
                  <a:pt x="1882812" y="1513140"/>
                </a:lnTo>
                <a:lnTo>
                  <a:pt x="0" y="151314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r="-545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3616725" y="5934791"/>
            <a:ext cx="1432820" cy="1432820"/>
          </a:xfrm>
          <a:custGeom>
            <a:avLst/>
            <a:gdLst/>
            <a:ahLst/>
            <a:cxnLst/>
            <a:rect l="l" t="t" r="r" b="b"/>
            <a:pathLst>
              <a:path w="1432820" h="1432820">
                <a:moveTo>
                  <a:pt x="0" y="0"/>
                </a:moveTo>
                <a:lnTo>
                  <a:pt x="1432820" y="0"/>
                </a:lnTo>
                <a:lnTo>
                  <a:pt x="1432820" y="1432820"/>
                </a:lnTo>
                <a:lnTo>
                  <a:pt x="0" y="143282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6001214" y="5129127"/>
            <a:ext cx="1986358" cy="1812552"/>
          </a:xfrm>
          <a:custGeom>
            <a:avLst/>
            <a:gdLst/>
            <a:ahLst/>
            <a:cxnLst/>
            <a:rect l="l" t="t" r="r" b="b"/>
            <a:pathLst>
              <a:path w="1986358" h="1812552">
                <a:moveTo>
                  <a:pt x="0" y="0"/>
                </a:moveTo>
                <a:lnTo>
                  <a:pt x="1986358" y="0"/>
                </a:lnTo>
                <a:lnTo>
                  <a:pt x="1986358" y="1812552"/>
                </a:lnTo>
                <a:lnTo>
                  <a:pt x="0" y="181255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4522743" y="2210159"/>
            <a:ext cx="2287353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november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43886" y="2210159"/>
            <a:ext cx="2254355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december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6333" y="4993166"/>
            <a:ext cx="16042967" cy="2796466"/>
            <a:chOff x="0" y="0"/>
            <a:chExt cx="5242800" cy="913878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8" name="Freeform 8"/>
          <p:cNvSpPr/>
          <p:nvPr/>
        </p:nvSpPr>
        <p:spPr>
          <a:xfrm>
            <a:off x="14602681" y="5909216"/>
            <a:ext cx="3685319" cy="4377784"/>
          </a:xfrm>
          <a:custGeom>
            <a:avLst/>
            <a:gdLst/>
            <a:ahLst/>
            <a:cxnLst/>
            <a:rect l="l" t="t" r="r" b="b"/>
            <a:pathLst>
              <a:path w="3685319" h="4377784">
                <a:moveTo>
                  <a:pt x="0" y="0"/>
                </a:moveTo>
                <a:lnTo>
                  <a:pt x="3685319" y="0"/>
                </a:lnTo>
                <a:lnTo>
                  <a:pt x="3685319" y="4377784"/>
                </a:lnTo>
                <a:lnTo>
                  <a:pt x="0" y="43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6053888" y="4894672"/>
            <a:ext cx="6180224" cy="236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61"/>
              </a:lnSpc>
              <a:spcBef>
                <a:spcPct val="0"/>
              </a:spcBef>
            </a:pPr>
            <a:r>
              <a:rPr lang="en-US" sz="13901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10" name="AutoShape 10"/>
          <p:cNvSpPr/>
          <p:nvPr/>
        </p:nvSpPr>
        <p:spPr>
          <a:xfrm flipH="1">
            <a:off x="6934200" y="5634945"/>
            <a:ext cx="386456" cy="253964"/>
          </a:xfrm>
          <a:prstGeom prst="line">
            <a:avLst/>
          </a:prstGeom>
          <a:ln w="1143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-1296295" y="-521935"/>
            <a:ext cx="6843742" cy="4114800"/>
          </a:xfrm>
          <a:custGeom>
            <a:avLst/>
            <a:gdLst/>
            <a:ahLst/>
            <a:cxnLst/>
            <a:rect l="l" t="t" r="r" b="b"/>
            <a:pathLst>
              <a:path w="6843742" h="4114800">
                <a:moveTo>
                  <a:pt x="0" y="0"/>
                </a:moveTo>
                <a:lnTo>
                  <a:pt x="6843742" y="0"/>
                </a:lnTo>
                <a:lnTo>
                  <a:pt x="6843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2" name="Freeform 12"/>
          <p:cNvSpPr/>
          <p:nvPr/>
        </p:nvSpPr>
        <p:spPr>
          <a:xfrm>
            <a:off x="13547594" y="-94628"/>
            <a:ext cx="5795493" cy="4114800"/>
          </a:xfrm>
          <a:custGeom>
            <a:avLst/>
            <a:gdLst/>
            <a:ahLst/>
            <a:cxnLst/>
            <a:rect l="l" t="t" r="r" b="b"/>
            <a:pathLst>
              <a:path w="5795493" h="4114800">
                <a:moveTo>
                  <a:pt x="0" y="0"/>
                </a:moveTo>
                <a:lnTo>
                  <a:pt x="5795493" y="0"/>
                </a:lnTo>
                <a:lnTo>
                  <a:pt x="57954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TextBox 13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0703" y="8411903"/>
            <a:ext cx="2367297" cy="1875097"/>
          </a:xfrm>
          <a:custGeom>
            <a:avLst/>
            <a:gdLst/>
            <a:ahLst/>
            <a:cxnLst/>
            <a:rect l="l" t="t" r="r" b="b"/>
            <a:pathLst>
              <a:path w="2367297" h="1875097">
                <a:moveTo>
                  <a:pt x="0" y="0"/>
                </a:moveTo>
                <a:lnTo>
                  <a:pt x="2367297" y="0"/>
                </a:lnTo>
                <a:lnTo>
                  <a:pt x="2367297" y="1875097"/>
                </a:lnTo>
                <a:lnTo>
                  <a:pt x="0" y="18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6963996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 dirty="0" err="1">
                <a:solidFill>
                  <a:srgbClr val="000000"/>
                </a:solidFill>
                <a:latin typeface="Now"/>
              </a:rPr>
              <a:t>dag</a:t>
            </a:r>
            <a:r>
              <a:rPr lang="en-US" sz="3696" dirty="0">
                <a:solidFill>
                  <a:srgbClr val="000000"/>
                </a:solidFill>
                <a:latin typeface="Now"/>
              </a:rPr>
              <a:t> 8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2372520" y="447553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bientôt!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Bruxelles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adresse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âge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allo!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alors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anniversaire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73014" y="4484906"/>
            <a:ext cx="3810512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appartement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bien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 bien.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chez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comment 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d’accord!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74704" y="448490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demain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demain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donner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(+ mois)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habiter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j’habite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habites où?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011908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leur, leurs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madame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à la maison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mois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monsieur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B87C95C0-5533-57C4-0631-D7F1A3CBEBDF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7" name="Freeform 7"/>
          <p:cNvSpPr/>
          <p:nvPr/>
        </p:nvSpPr>
        <p:spPr>
          <a:xfrm>
            <a:off x="15227677" y="7862969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8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2639913" y="453268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notre, nos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numéro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peut-être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pourquoi?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prénom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quand?</a:t>
            </a: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789743" y="4532686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quel,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  <a:r>
              <a:rPr lang="en-US" sz="3696">
                <a:solidFill>
                  <a:srgbClr val="F19384"/>
                </a:solidFill>
                <a:latin typeface="Now"/>
              </a:rPr>
              <a:t>quelle</a:t>
            </a:r>
            <a:r>
              <a:rPr lang="en-US" sz="3696">
                <a:solidFill>
                  <a:srgbClr val="000000"/>
                </a:solidFill>
                <a:latin typeface="Now"/>
              </a:rPr>
              <a:t>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quel(le) est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téléphone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votre, vos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janvier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février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mars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144000" y="453268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avril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mai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juin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juillet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aout 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septembre 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octobre 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283498" y="4325262"/>
            <a:ext cx="3637204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novembre 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décembre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10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20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30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40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50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87484" y="5620662"/>
            <a:ext cx="833914" cy="321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60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70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80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90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100</a:t>
            </a:r>
          </a:p>
        </p:txBody>
      </p:sp>
      <p:sp>
        <p:nvSpPr>
          <p:cNvPr id="26" name="AutoShape 6">
            <a:extLst>
              <a:ext uri="{FF2B5EF4-FFF2-40B4-BE49-F238E27FC236}">
                <a16:creationId xmlns:a16="http://schemas.microsoft.com/office/drawing/2014/main" id="{C13F7A28-BDC1-B20F-D1B9-8F82ECEDFB21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4696166" y="6091425"/>
            <a:ext cx="3819275" cy="2724458"/>
          </a:xfrm>
          <a:custGeom>
            <a:avLst/>
            <a:gdLst/>
            <a:ahLst/>
            <a:cxnLst/>
            <a:rect l="l" t="t" r="r" b="b"/>
            <a:pathLst>
              <a:path w="3819275" h="2724458">
                <a:moveTo>
                  <a:pt x="0" y="0"/>
                </a:moveTo>
                <a:lnTo>
                  <a:pt x="3819275" y="0"/>
                </a:lnTo>
                <a:lnTo>
                  <a:pt x="3819275" y="2724458"/>
                </a:lnTo>
                <a:lnTo>
                  <a:pt x="0" y="2724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756695" y="2111332"/>
            <a:ext cx="4158576" cy="2612171"/>
          </a:xfrm>
          <a:custGeom>
            <a:avLst/>
            <a:gdLst/>
            <a:ahLst/>
            <a:cxnLst/>
            <a:rect l="l" t="t" r="r" b="b"/>
            <a:pathLst>
              <a:path w="4158576" h="2612171">
                <a:moveTo>
                  <a:pt x="0" y="0"/>
                </a:moveTo>
                <a:lnTo>
                  <a:pt x="4158576" y="0"/>
                </a:lnTo>
                <a:lnTo>
                  <a:pt x="4158576" y="2612171"/>
                </a:lnTo>
                <a:lnTo>
                  <a:pt x="0" y="2612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090952" y="1986962"/>
            <a:ext cx="3465343" cy="2415803"/>
          </a:xfrm>
          <a:custGeom>
            <a:avLst/>
            <a:gdLst/>
            <a:ahLst/>
            <a:cxnLst/>
            <a:rect l="l" t="t" r="r" b="b"/>
            <a:pathLst>
              <a:path w="3465343" h="2415803">
                <a:moveTo>
                  <a:pt x="0" y="0"/>
                </a:moveTo>
                <a:lnTo>
                  <a:pt x="3465343" y="0"/>
                </a:lnTo>
                <a:lnTo>
                  <a:pt x="3465343" y="2415803"/>
                </a:lnTo>
                <a:lnTo>
                  <a:pt x="0" y="24158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7288978" y="3010533"/>
            <a:ext cx="3354285" cy="2581783"/>
          </a:xfrm>
          <a:custGeom>
            <a:avLst/>
            <a:gdLst/>
            <a:ahLst/>
            <a:cxnLst/>
            <a:rect l="l" t="t" r="r" b="b"/>
            <a:pathLst>
              <a:path w="3354285" h="2581783">
                <a:moveTo>
                  <a:pt x="0" y="0"/>
                </a:moveTo>
                <a:lnTo>
                  <a:pt x="3354284" y="0"/>
                </a:lnTo>
                <a:lnTo>
                  <a:pt x="3354284" y="2581783"/>
                </a:lnTo>
                <a:lnTo>
                  <a:pt x="0" y="25817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2232859" y="5174315"/>
            <a:ext cx="4726800" cy="1827902"/>
          </a:xfrm>
          <a:custGeom>
            <a:avLst/>
            <a:gdLst/>
            <a:ahLst/>
            <a:cxnLst/>
            <a:rect l="l" t="t" r="r" b="b"/>
            <a:pathLst>
              <a:path w="4726800" h="1827902">
                <a:moveTo>
                  <a:pt x="0" y="0"/>
                </a:moveTo>
                <a:lnTo>
                  <a:pt x="4726801" y="0"/>
                </a:lnTo>
                <a:lnTo>
                  <a:pt x="4726801" y="1827902"/>
                </a:lnTo>
                <a:lnTo>
                  <a:pt x="0" y="18279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6173" r="-9320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11391617" y="7151939"/>
            <a:ext cx="1121237" cy="79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4643">
                <a:solidFill>
                  <a:srgbClr val="000000"/>
                </a:solidFill>
                <a:latin typeface="Now"/>
              </a:rPr>
              <a:t>dan</a:t>
            </a: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D620D4AD-CC99-BBB3-C341-F3FBB3503D64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5108772" y="6085529"/>
            <a:ext cx="3017027" cy="2494849"/>
          </a:xfrm>
          <a:custGeom>
            <a:avLst/>
            <a:gdLst/>
            <a:ahLst/>
            <a:cxnLst/>
            <a:rect l="l" t="t" r="r" b="b"/>
            <a:pathLst>
              <a:path w="3017027" h="2494849">
                <a:moveTo>
                  <a:pt x="0" y="0"/>
                </a:moveTo>
                <a:lnTo>
                  <a:pt x="3017027" y="0"/>
                </a:lnTo>
                <a:lnTo>
                  <a:pt x="3017027" y="2494849"/>
                </a:lnTo>
                <a:lnTo>
                  <a:pt x="0" y="2494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2615348" y="2416700"/>
            <a:ext cx="3853359" cy="2641363"/>
          </a:xfrm>
          <a:custGeom>
            <a:avLst/>
            <a:gdLst/>
            <a:ahLst/>
            <a:cxnLst/>
            <a:rect l="l" t="t" r="r" b="b"/>
            <a:pathLst>
              <a:path w="3853359" h="2641363">
                <a:moveTo>
                  <a:pt x="0" y="0"/>
                </a:moveTo>
                <a:lnTo>
                  <a:pt x="3853359" y="0"/>
                </a:lnTo>
                <a:lnTo>
                  <a:pt x="3853359" y="2641362"/>
                </a:lnTo>
                <a:lnTo>
                  <a:pt x="0" y="2641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125799" y="3086100"/>
            <a:ext cx="3918739" cy="2570804"/>
          </a:xfrm>
          <a:custGeom>
            <a:avLst/>
            <a:gdLst/>
            <a:ahLst/>
            <a:cxnLst/>
            <a:rect l="l" t="t" r="r" b="b"/>
            <a:pathLst>
              <a:path w="3918739" h="2570804">
                <a:moveTo>
                  <a:pt x="0" y="0"/>
                </a:moveTo>
                <a:lnTo>
                  <a:pt x="3918739" y="0"/>
                </a:lnTo>
                <a:lnTo>
                  <a:pt x="3918739" y="2570804"/>
                </a:lnTo>
                <a:lnTo>
                  <a:pt x="0" y="25708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3392442" y="5803265"/>
            <a:ext cx="2197160" cy="3089153"/>
          </a:xfrm>
          <a:custGeom>
            <a:avLst/>
            <a:gdLst/>
            <a:ahLst/>
            <a:cxnLst/>
            <a:rect l="l" t="t" r="r" b="b"/>
            <a:pathLst>
              <a:path w="2197160" h="3089153">
                <a:moveTo>
                  <a:pt x="0" y="0"/>
                </a:moveTo>
                <a:lnTo>
                  <a:pt x="2197160" y="0"/>
                </a:lnTo>
                <a:lnTo>
                  <a:pt x="2197160" y="3089154"/>
                </a:lnTo>
                <a:lnTo>
                  <a:pt x="0" y="3089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13392442" y="3450797"/>
            <a:ext cx="3744982" cy="59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7"/>
              </a:lnSpc>
              <a:spcBef>
                <a:spcPct val="0"/>
              </a:spcBef>
            </a:pPr>
            <a:r>
              <a:rPr lang="en-US" sz="3526">
                <a:solidFill>
                  <a:srgbClr val="000000"/>
                </a:solidFill>
                <a:latin typeface="Now"/>
              </a:rPr>
              <a:t>bij (iemand thuis)</a:t>
            </a:r>
          </a:p>
        </p:txBody>
      </p:sp>
      <p:sp>
        <p:nvSpPr>
          <p:cNvPr id="23" name="AutoShape 6">
            <a:extLst>
              <a:ext uri="{FF2B5EF4-FFF2-40B4-BE49-F238E27FC236}">
                <a16:creationId xmlns:a16="http://schemas.microsoft.com/office/drawing/2014/main" id="{C93F8D49-E853-1178-B842-BAAA748A72F1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530910" y="1556908"/>
            <a:ext cx="5771058" cy="3765379"/>
          </a:xfrm>
          <a:custGeom>
            <a:avLst/>
            <a:gdLst/>
            <a:ahLst/>
            <a:cxnLst/>
            <a:rect l="l" t="t" r="r" b="b"/>
            <a:pathLst>
              <a:path w="5771058" h="3765379">
                <a:moveTo>
                  <a:pt x="0" y="0"/>
                </a:moveTo>
                <a:lnTo>
                  <a:pt x="5771058" y="0"/>
                </a:lnTo>
                <a:lnTo>
                  <a:pt x="5771058" y="3765379"/>
                </a:lnTo>
                <a:lnTo>
                  <a:pt x="0" y="37653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2813472" y="1714501"/>
            <a:ext cx="4203721" cy="4203721"/>
          </a:xfrm>
          <a:custGeom>
            <a:avLst/>
            <a:gdLst/>
            <a:ahLst/>
            <a:cxnLst/>
            <a:rect l="l" t="t" r="r" b="b"/>
            <a:pathLst>
              <a:path w="4203721" h="4203721">
                <a:moveTo>
                  <a:pt x="0" y="0"/>
                </a:moveTo>
                <a:lnTo>
                  <a:pt x="4203721" y="0"/>
                </a:lnTo>
                <a:lnTo>
                  <a:pt x="4203721" y="4203721"/>
                </a:lnTo>
                <a:lnTo>
                  <a:pt x="0" y="42037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4892841" y="5479879"/>
            <a:ext cx="3149053" cy="3149053"/>
          </a:xfrm>
          <a:custGeom>
            <a:avLst/>
            <a:gdLst/>
            <a:ahLst/>
            <a:cxnLst/>
            <a:rect l="l" t="t" r="r" b="b"/>
            <a:pathLst>
              <a:path w="3149053" h="3149053">
                <a:moveTo>
                  <a:pt x="0" y="0"/>
                </a:moveTo>
                <a:lnTo>
                  <a:pt x="3149052" y="0"/>
                </a:lnTo>
                <a:lnTo>
                  <a:pt x="3149052" y="3149053"/>
                </a:lnTo>
                <a:lnTo>
                  <a:pt x="0" y="3149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8800702" y="5479879"/>
            <a:ext cx="3453682" cy="3337121"/>
          </a:xfrm>
          <a:custGeom>
            <a:avLst/>
            <a:gdLst/>
            <a:ahLst/>
            <a:cxnLst/>
            <a:rect l="l" t="t" r="r" b="b"/>
            <a:pathLst>
              <a:path w="3453682" h="3337121">
                <a:moveTo>
                  <a:pt x="0" y="0"/>
                </a:moveTo>
                <a:lnTo>
                  <a:pt x="3453682" y="0"/>
                </a:lnTo>
                <a:lnTo>
                  <a:pt x="3453682" y="3337121"/>
                </a:lnTo>
                <a:lnTo>
                  <a:pt x="0" y="33371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13445936" y="7714036"/>
            <a:ext cx="3016568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in (+ maand)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737566" y="3148927"/>
            <a:ext cx="5075905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    waar woon je?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080222" y="6183108"/>
            <a:ext cx="1747996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ik woon</a:t>
            </a:r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E748AD3D-C778-CD52-0ABA-5DC1CE7BEFCC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9876455" y="6242932"/>
            <a:ext cx="3679981" cy="2417180"/>
          </a:xfrm>
          <a:custGeom>
            <a:avLst/>
            <a:gdLst/>
            <a:ahLst/>
            <a:cxnLst/>
            <a:rect l="l" t="t" r="r" b="b"/>
            <a:pathLst>
              <a:path w="3679981" h="2417180">
                <a:moveTo>
                  <a:pt x="0" y="0"/>
                </a:moveTo>
                <a:lnTo>
                  <a:pt x="3679981" y="0"/>
                </a:lnTo>
                <a:lnTo>
                  <a:pt x="3679981" y="2417180"/>
                </a:lnTo>
                <a:lnTo>
                  <a:pt x="0" y="2417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2679795" y="4160069"/>
            <a:ext cx="4315009" cy="2082863"/>
          </a:xfrm>
          <a:custGeom>
            <a:avLst/>
            <a:gdLst/>
            <a:ahLst/>
            <a:cxnLst/>
            <a:rect l="l" t="t" r="r" b="b"/>
            <a:pathLst>
              <a:path w="4315009" h="2082863">
                <a:moveTo>
                  <a:pt x="0" y="0"/>
                </a:moveTo>
                <a:lnTo>
                  <a:pt x="4315009" y="0"/>
                </a:lnTo>
                <a:lnTo>
                  <a:pt x="4315009" y="2082863"/>
                </a:lnTo>
                <a:lnTo>
                  <a:pt x="0" y="20828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4685090" y="5978089"/>
            <a:ext cx="3309503" cy="2417180"/>
          </a:xfrm>
          <a:custGeom>
            <a:avLst/>
            <a:gdLst/>
            <a:ahLst/>
            <a:cxnLst/>
            <a:rect l="l" t="t" r="r" b="b"/>
            <a:pathLst>
              <a:path w="3309503" h="2417180">
                <a:moveTo>
                  <a:pt x="0" y="0"/>
                </a:moveTo>
                <a:lnTo>
                  <a:pt x="3309504" y="0"/>
                </a:lnTo>
                <a:lnTo>
                  <a:pt x="3309504" y="2417180"/>
                </a:lnTo>
                <a:lnTo>
                  <a:pt x="0" y="2417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4915354" y="1710053"/>
            <a:ext cx="3210445" cy="3899693"/>
          </a:xfrm>
          <a:custGeom>
            <a:avLst/>
            <a:gdLst/>
            <a:ahLst/>
            <a:cxnLst/>
            <a:rect l="l" t="t" r="r" b="b"/>
            <a:pathLst>
              <a:path w="3210445" h="3899693">
                <a:moveTo>
                  <a:pt x="0" y="0"/>
                </a:moveTo>
                <a:lnTo>
                  <a:pt x="3210445" y="0"/>
                </a:lnTo>
                <a:lnTo>
                  <a:pt x="3210445" y="3899693"/>
                </a:lnTo>
                <a:lnTo>
                  <a:pt x="0" y="3899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2362329" y="2936268"/>
            <a:ext cx="1699224" cy="3041821"/>
          </a:xfrm>
          <a:custGeom>
            <a:avLst/>
            <a:gdLst/>
            <a:ahLst/>
            <a:cxnLst/>
            <a:rect l="l" t="t" r="r" b="b"/>
            <a:pathLst>
              <a:path w="1699224" h="3041821">
                <a:moveTo>
                  <a:pt x="0" y="0"/>
                </a:moveTo>
                <a:lnTo>
                  <a:pt x="1699225" y="0"/>
                </a:lnTo>
                <a:lnTo>
                  <a:pt x="1699225" y="3041821"/>
                </a:lnTo>
                <a:lnTo>
                  <a:pt x="0" y="3041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9777615" y="1755146"/>
            <a:ext cx="5059684" cy="251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5"/>
              </a:lnSpc>
              <a:spcBef>
                <a:spcPct val="0"/>
              </a:spcBef>
            </a:pPr>
            <a:r>
              <a:rPr lang="en-US" sz="4854">
                <a:solidFill>
                  <a:srgbClr val="000000"/>
                </a:solidFill>
                <a:latin typeface="Now"/>
              </a:rPr>
              <a:t>hun</a:t>
            </a:r>
          </a:p>
          <a:p>
            <a:pPr algn="ctr">
              <a:lnSpc>
                <a:spcPts val="6795"/>
              </a:lnSpc>
              <a:spcBef>
                <a:spcPct val="0"/>
              </a:spcBef>
            </a:pPr>
            <a:endParaRPr lang="en-US" sz="4854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6795"/>
              </a:lnSpc>
              <a:spcBef>
                <a:spcPct val="0"/>
              </a:spcBef>
            </a:pPr>
            <a:r>
              <a:rPr lang="en-US" sz="4854">
                <a:solidFill>
                  <a:srgbClr val="000000"/>
                </a:solidFill>
                <a:latin typeface="Now"/>
              </a:rPr>
              <a:t>    thuis, naar huis</a:t>
            </a: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E1C014E1-ABB3-B916-70BA-72FF0717F27E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2288820" y="2380854"/>
            <a:ext cx="2536377" cy="3206913"/>
          </a:xfrm>
          <a:custGeom>
            <a:avLst/>
            <a:gdLst/>
            <a:ahLst/>
            <a:cxnLst/>
            <a:rect l="l" t="t" r="r" b="b"/>
            <a:pathLst>
              <a:path w="2536377" h="3206913">
                <a:moveTo>
                  <a:pt x="0" y="0"/>
                </a:moveTo>
                <a:lnTo>
                  <a:pt x="2536377" y="0"/>
                </a:lnTo>
                <a:lnTo>
                  <a:pt x="2536377" y="3206913"/>
                </a:lnTo>
                <a:lnTo>
                  <a:pt x="0" y="32069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3217355" y="3517472"/>
            <a:ext cx="3641072" cy="2070295"/>
          </a:xfrm>
          <a:custGeom>
            <a:avLst/>
            <a:gdLst/>
            <a:ahLst/>
            <a:cxnLst/>
            <a:rect l="l" t="t" r="r" b="b"/>
            <a:pathLst>
              <a:path w="3641072" h="2070295">
                <a:moveTo>
                  <a:pt x="0" y="0"/>
                </a:moveTo>
                <a:lnTo>
                  <a:pt x="3641072" y="0"/>
                </a:lnTo>
                <a:lnTo>
                  <a:pt x="3641072" y="2070295"/>
                </a:lnTo>
                <a:lnTo>
                  <a:pt x="0" y="2070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9696044" y="3804383"/>
            <a:ext cx="3205595" cy="228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7"/>
              </a:lnSpc>
              <a:spcBef>
                <a:spcPct val="0"/>
              </a:spcBef>
            </a:pPr>
            <a:r>
              <a:rPr lang="en-US" sz="4412">
                <a:solidFill>
                  <a:srgbClr val="000000"/>
                </a:solidFill>
                <a:latin typeface="Now"/>
              </a:rPr>
              <a:t>ons, onze</a:t>
            </a:r>
          </a:p>
          <a:p>
            <a:pPr algn="ctr">
              <a:lnSpc>
                <a:spcPts val="6177"/>
              </a:lnSpc>
              <a:spcBef>
                <a:spcPct val="0"/>
              </a:spcBef>
            </a:pPr>
            <a:endParaRPr lang="en-US" sz="4412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6177"/>
              </a:lnSpc>
              <a:spcBef>
                <a:spcPct val="0"/>
              </a:spcBef>
            </a:pPr>
            <a:r>
              <a:rPr lang="en-US" sz="4412">
                <a:solidFill>
                  <a:srgbClr val="000000"/>
                </a:solidFill>
                <a:latin typeface="Now"/>
              </a:rPr>
              <a:t>voor, om te </a:t>
            </a:r>
          </a:p>
        </p:txBody>
      </p:sp>
      <p:sp>
        <p:nvSpPr>
          <p:cNvPr id="21" name="Freeform 21"/>
          <p:cNvSpPr/>
          <p:nvPr/>
        </p:nvSpPr>
        <p:spPr>
          <a:xfrm>
            <a:off x="12901639" y="6088266"/>
            <a:ext cx="2845885" cy="2522166"/>
          </a:xfrm>
          <a:custGeom>
            <a:avLst/>
            <a:gdLst/>
            <a:ahLst/>
            <a:cxnLst/>
            <a:rect l="l" t="t" r="r" b="b"/>
            <a:pathLst>
              <a:path w="2845885" h="2522166">
                <a:moveTo>
                  <a:pt x="0" y="0"/>
                </a:moveTo>
                <a:lnTo>
                  <a:pt x="2845885" y="0"/>
                </a:lnTo>
                <a:lnTo>
                  <a:pt x="2845885" y="2522166"/>
                </a:lnTo>
                <a:lnTo>
                  <a:pt x="0" y="25221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6153513" y="2569966"/>
            <a:ext cx="2097019" cy="2097019"/>
          </a:xfrm>
          <a:custGeom>
            <a:avLst/>
            <a:gdLst/>
            <a:ahLst/>
            <a:cxnLst/>
            <a:rect l="l" t="t" r="r" b="b"/>
            <a:pathLst>
              <a:path w="2097019" h="2097019">
                <a:moveTo>
                  <a:pt x="0" y="0"/>
                </a:moveTo>
                <a:lnTo>
                  <a:pt x="2097019" y="0"/>
                </a:lnTo>
                <a:lnTo>
                  <a:pt x="2097019" y="2097019"/>
                </a:lnTo>
                <a:lnTo>
                  <a:pt x="0" y="2097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5824562" y="5849258"/>
            <a:ext cx="2425970" cy="2156080"/>
          </a:xfrm>
          <a:custGeom>
            <a:avLst/>
            <a:gdLst/>
            <a:ahLst/>
            <a:cxnLst/>
            <a:rect l="l" t="t" r="r" b="b"/>
            <a:pathLst>
              <a:path w="2425970" h="2156080">
                <a:moveTo>
                  <a:pt x="0" y="0"/>
                </a:moveTo>
                <a:lnTo>
                  <a:pt x="2425970" y="0"/>
                </a:lnTo>
                <a:lnTo>
                  <a:pt x="2425970" y="2156080"/>
                </a:lnTo>
                <a:lnTo>
                  <a:pt x="0" y="21560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ADE8BBDE-62CB-9E6F-1B0C-22115959AD04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19" name="Freeform 19"/>
          <p:cNvSpPr/>
          <p:nvPr/>
        </p:nvSpPr>
        <p:spPr>
          <a:xfrm>
            <a:off x="3336793" y="1634147"/>
            <a:ext cx="2923040" cy="3352899"/>
          </a:xfrm>
          <a:custGeom>
            <a:avLst/>
            <a:gdLst/>
            <a:ahLst/>
            <a:cxnLst/>
            <a:rect l="l" t="t" r="r" b="b"/>
            <a:pathLst>
              <a:path w="2923040" h="3352899">
                <a:moveTo>
                  <a:pt x="0" y="0"/>
                </a:moveTo>
                <a:lnTo>
                  <a:pt x="2923041" y="0"/>
                </a:lnTo>
                <a:lnTo>
                  <a:pt x="2923041" y="3352900"/>
                </a:lnTo>
                <a:lnTo>
                  <a:pt x="0" y="3352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541069" y="5980796"/>
            <a:ext cx="2562806" cy="2409037"/>
          </a:xfrm>
          <a:custGeom>
            <a:avLst/>
            <a:gdLst/>
            <a:ahLst/>
            <a:cxnLst/>
            <a:rect l="l" t="t" r="r" b="b"/>
            <a:pathLst>
              <a:path w="2562806" h="2409037">
                <a:moveTo>
                  <a:pt x="0" y="0"/>
                </a:moveTo>
                <a:lnTo>
                  <a:pt x="2562806" y="0"/>
                </a:lnTo>
                <a:lnTo>
                  <a:pt x="2562806" y="2409037"/>
                </a:lnTo>
                <a:lnTo>
                  <a:pt x="0" y="2409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3943440" y="3517472"/>
            <a:ext cx="2562806" cy="2409037"/>
          </a:xfrm>
          <a:custGeom>
            <a:avLst/>
            <a:gdLst/>
            <a:ahLst/>
            <a:cxnLst/>
            <a:rect l="l" t="t" r="r" b="b"/>
            <a:pathLst>
              <a:path w="2562806" h="2409037">
                <a:moveTo>
                  <a:pt x="0" y="0"/>
                </a:moveTo>
                <a:lnTo>
                  <a:pt x="2562806" y="0"/>
                </a:lnTo>
                <a:lnTo>
                  <a:pt x="2562806" y="2409037"/>
                </a:lnTo>
                <a:lnTo>
                  <a:pt x="0" y="2409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1165809" y="6088266"/>
            <a:ext cx="2562806" cy="2409037"/>
          </a:xfrm>
          <a:custGeom>
            <a:avLst/>
            <a:gdLst/>
            <a:ahLst/>
            <a:cxnLst/>
            <a:rect l="l" t="t" r="r" b="b"/>
            <a:pathLst>
              <a:path w="2562806" h="2409037">
                <a:moveTo>
                  <a:pt x="0" y="0"/>
                </a:moveTo>
                <a:lnTo>
                  <a:pt x="2562806" y="0"/>
                </a:lnTo>
                <a:lnTo>
                  <a:pt x="2562806" y="2409037"/>
                </a:lnTo>
                <a:lnTo>
                  <a:pt x="0" y="24090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5927066" y="6095800"/>
            <a:ext cx="1790812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februari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78049" y="6095800"/>
            <a:ext cx="1338326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maart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07863" y="2654543"/>
            <a:ext cx="2661463" cy="332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>
                <a:solidFill>
                  <a:srgbClr val="000000"/>
                </a:solidFill>
                <a:latin typeface="Now"/>
              </a:rPr>
              <a:t>welk(e)?</a:t>
            </a:r>
          </a:p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>
                <a:solidFill>
                  <a:srgbClr val="000000"/>
                </a:solidFill>
                <a:latin typeface="Now"/>
              </a:rPr>
              <a:t>    wat is</a:t>
            </a:r>
          </a:p>
          <a:p>
            <a:pPr algn="ctr">
              <a:lnSpc>
                <a:spcPts val="6715"/>
              </a:lnSpc>
              <a:spcBef>
                <a:spcPct val="0"/>
              </a:spcBef>
            </a:pPr>
            <a:endParaRPr lang="en-US" sz="4796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796">
                <a:solidFill>
                  <a:srgbClr val="000000"/>
                </a:solidFill>
                <a:latin typeface="Now"/>
              </a:rPr>
              <a:t>jullie, uw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448263" y="3658586"/>
            <a:ext cx="1553160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</a:rPr>
              <a:t>januari</a:t>
            </a:r>
          </a:p>
        </p:txBody>
      </p:sp>
      <p:sp>
        <p:nvSpPr>
          <p:cNvPr id="27" name="AutoShape 6">
            <a:extLst>
              <a:ext uri="{FF2B5EF4-FFF2-40B4-BE49-F238E27FC236}">
                <a16:creationId xmlns:a16="http://schemas.microsoft.com/office/drawing/2014/main" id="{CCF96A18-C48F-13DE-797A-AC67990A4A1B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3" name="Freeform 23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8" name="Freeform 28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5650380" y="7659044"/>
            <a:ext cx="6220014" cy="2627956"/>
          </a:xfrm>
          <a:custGeom>
            <a:avLst/>
            <a:gdLst/>
            <a:ahLst/>
            <a:cxnLst/>
            <a:rect l="l" t="t" r="r" b="b"/>
            <a:pathLst>
              <a:path w="6220014" h="2627956">
                <a:moveTo>
                  <a:pt x="0" y="0"/>
                </a:moveTo>
                <a:lnTo>
                  <a:pt x="6220015" y="0"/>
                </a:lnTo>
                <a:lnTo>
                  <a:pt x="6220015" y="2627956"/>
                </a:lnTo>
                <a:lnTo>
                  <a:pt x="0" y="2627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 dirty="0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5042798" y="2726711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638205" y="2726711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3" y="0"/>
                </a:lnTo>
                <a:lnTo>
                  <a:pt x="2737843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1372027" y="2418411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5081896" y="5371760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8125799" y="3614718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3" y="0"/>
                </a:lnTo>
                <a:lnTo>
                  <a:pt x="2737843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1372027" y="5371760"/>
            <a:ext cx="2737844" cy="2573573"/>
          </a:xfrm>
          <a:custGeom>
            <a:avLst/>
            <a:gdLst/>
            <a:ahLst/>
            <a:cxnLst/>
            <a:rect l="l" t="t" r="r" b="b"/>
            <a:pathLst>
              <a:path w="2737844" h="2573573">
                <a:moveTo>
                  <a:pt x="0" y="0"/>
                </a:moveTo>
                <a:lnTo>
                  <a:pt x="2737844" y="0"/>
                </a:lnTo>
                <a:lnTo>
                  <a:pt x="2737844" y="2573573"/>
                </a:lnTo>
                <a:lnTo>
                  <a:pt x="0" y="25735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5917909" y="2824222"/>
            <a:ext cx="987623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april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85340" y="3709953"/>
            <a:ext cx="826883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mei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03700" y="5604068"/>
            <a:ext cx="2016040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augustus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81725" y="2824222"/>
            <a:ext cx="650802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juli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330035" y="5604068"/>
            <a:ext cx="821828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juni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871440" y="2430383"/>
            <a:ext cx="1739018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oktober</a:t>
            </a:r>
          </a:p>
        </p:txBody>
      </p:sp>
      <p:sp>
        <p:nvSpPr>
          <p:cNvPr id="30" name="Freeform 30"/>
          <p:cNvSpPr/>
          <p:nvPr/>
        </p:nvSpPr>
        <p:spPr>
          <a:xfrm>
            <a:off x="14277715" y="3795678"/>
            <a:ext cx="2668814" cy="2392613"/>
          </a:xfrm>
          <a:custGeom>
            <a:avLst/>
            <a:gdLst/>
            <a:ahLst/>
            <a:cxnLst/>
            <a:rect l="l" t="t" r="r" b="b"/>
            <a:pathLst>
              <a:path w="2668814" h="2392613">
                <a:moveTo>
                  <a:pt x="0" y="0"/>
                </a:moveTo>
                <a:lnTo>
                  <a:pt x="2668814" y="0"/>
                </a:lnTo>
                <a:lnTo>
                  <a:pt x="2668814" y="2392613"/>
                </a:lnTo>
                <a:lnTo>
                  <a:pt x="0" y="239261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b="-485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14408583" y="3852382"/>
            <a:ext cx="2407080" cy="6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3">
                <a:solidFill>
                  <a:srgbClr val="000000"/>
                </a:solidFill>
                <a:latin typeface="Open Sans"/>
              </a:rPr>
              <a:t>september</a:t>
            </a:r>
          </a:p>
        </p:txBody>
      </p:sp>
      <p:sp>
        <p:nvSpPr>
          <p:cNvPr id="32" name="AutoShape 6">
            <a:extLst>
              <a:ext uri="{FF2B5EF4-FFF2-40B4-BE49-F238E27FC236}">
                <a16:creationId xmlns:a16="http://schemas.microsoft.com/office/drawing/2014/main" id="{9743B612-8D3D-BA2B-8DA6-F83AFF4A8082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3904900" y="1756004"/>
            <a:ext cx="2756383" cy="2591000"/>
          </a:xfrm>
          <a:custGeom>
            <a:avLst/>
            <a:gdLst/>
            <a:ahLst/>
            <a:cxnLst/>
            <a:rect l="l" t="t" r="r" b="b"/>
            <a:pathLst>
              <a:path w="2756383" h="2591000">
                <a:moveTo>
                  <a:pt x="0" y="0"/>
                </a:moveTo>
                <a:lnTo>
                  <a:pt x="2756383" y="0"/>
                </a:lnTo>
                <a:lnTo>
                  <a:pt x="2756383" y="2591001"/>
                </a:lnTo>
                <a:lnTo>
                  <a:pt x="0" y="2591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 dirty="0"/>
          </a:p>
        </p:txBody>
      </p:sp>
      <p:sp>
        <p:nvSpPr>
          <p:cNvPr id="14" name="Freeform 14"/>
          <p:cNvSpPr/>
          <p:nvPr/>
        </p:nvSpPr>
        <p:spPr>
          <a:xfrm>
            <a:off x="7175689" y="4055022"/>
            <a:ext cx="2756383" cy="2591000"/>
          </a:xfrm>
          <a:custGeom>
            <a:avLst/>
            <a:gdLst/>
            <a:ahLst/>
            <a:cxnLst/>
            <a:rect l="l" t="t" r="r" b="b"/>
            <a:pathLst>
              <a:path w="2756383" h="2591000">
                <a:moveTo>
                  <a:pt x="0" y="0"/>
                </a:moveTo>
                <a:lnTo>
                  <a:pt x="2756383" y="0"/>
                </a:lnTo>
                <a:lnTo>
                  <a:pt x="2756383" y="2591001"/>
                </a:lnTo>
                <a:lnTo>
                  <a:pt x="0" y="2591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0958002" y="3758787"/>
            <a:ext cx="1450563" cy="1187648"/>
          </a:xfrm>
          <a:custGeom>
            <a:avLst/>
            <a:gdLst/>
            <a:ahLst/>
            <a:cxnLst/>
            <a:rect l="l" t="t" r="r" b="b"/>
            <a:pathLst>
              <a:path w="1450563" h="1187648">
                <a:moveTo>
                  <a:pt x="0" y="0"/>
                </a:moveTo>
                <a:lnTo>
                  <a:pt x="1450563" y="0"/>
                </a:lnTo>
                <a:lnTo>
                  <a:pt x="1450563" y="1187648"/>
                </a:lnTo>
                <a:lnTo>
                  <a:pt x="0" y="118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785774" y="3051504"/>
            <a:ext cx="1937761" cy="1414566"/>
          </a:xfrm>
          <a:custGeom>
            <a:avLst/>
            <a:gdLst/>
            <a:ahLst/>
            <a:cxnLst/>
            <a:rect l="l" t="t" r="r" b="b"/>
            <a:pathLst>
              <a:path w="1937761" h="1414566">
                <a:moveTo>
                  <a:pt x="0" y="0"/>
                </a:moveTo>
                <a:lnTo>
                  <a:pt x="1937761" y="0"/>
                </a:lnTo>
                <a:lnTo>
                  <a:pt x="1937761" y="1414566"/>
                </a:lnTo>
                <a:lnTo>
                  <a:pt x="0" y="1414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7089518" y="7254068"/>
            <a:ext cx="1719520" cy="1371317"/>
          </a:xfrm>
          <a:custGeom>
            <a:avLst/>
            <a:gdLst/>
            <a:ahLst/>
            <a:cxnLst/>
            <a:rect l="l" t="t" r="r" b="b"/>
            <a:pathLst>
              <a:path w="1719520" h="1371317">
                <a:moveTo>
                  <a:pt x="0" y="0"/>
                </a:moveTo>
                <a:lnTo>
                  <a:pt x="1719520" y="0"/>
                </a:lnTo>
                <a:lnTo>
                  <a:pt x="1719520" y="1371318"/>
                </a:lnTo>
                <a:lnTo>
                  <a:pt x="0" y="1371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9754041" y="5817975"/>
            <a:ext cx="1794295" cy="1666451"/>
          </a:xfrm>
          <a:custGeom>
            <a:avLst/>
            <a:gdLst/>
            <a:ahLst/>
            <a:cxnLst/>
            <a:rect l="l" t="t" r="r" b="b"/>
            <a:pathLst>
              <a:path w="1794295" h="1666451">
                <a:moveTo>
                  <a:pt x="0" y="0"/>
                </a:moveTo>
                <a:lnTo>
                  <a:pt x="1794295" y="0"/>
                </a:lnTo>
                <a:lnTo>
                  <a:pt x="1794295" y="1666451"/>
                </a:lnTo>
                <a:lnTo>
                  <a:pt x="0" y="16664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2575953" y="5143500"/>
            <a:ext cx="1820215" cy="1820215"/>
          </a:xfrm>
          <a:custGeom>
            <a:avLst/>
            <a:gdLst/>
            <a:ahLst/>
            <a:cxnLst/>
            <a:rect l="l" t="t" r="r" b="b"/>
            <a:pathLst>
              <a:path w="1820215" h="1820215">
                <a:moveTo>
                  <a:pt x="0" y="0"/>
                </a:moveTo>
                <a:lnTo>
                  <a:pt x="1820215" y="0"/>
                </a:lnTo>
                <a:lnTo>
                  <a:pt x="1820215" y="1820215"/>
                </a:lnTo>
                <a:lnTo>
                  <a:pt x="0" y="18202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628160" y="2347773"/>
            <a:ext cx="1972159" cy="1476654"/>
          </a:xfrm>
          <a:custGeom>
            <a:avLst/>
            <a:gdLst/>
            <a:ahLst/>
            <a:cxnLst/>
            <a:rect l="l" t="t" r="r" b="b"/>
            <a:pathLst>
              <a:path w="1972159" h="1476654">
                <a:moveTo>
                  <a:pt x="0" y="0"/>
                </a:moveTo>
                <a:lnTo>
                  <a:pt x="1972158" y="0"/>
                </a:lnTo>
                <a:lnTo>
                  <a:pt x="1972158" y="1476654"/>
                </a:lnTo>
                <a:lnTo>
                  <a:pt x="0" y="147665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3614239" y="7425609"/>
            <a:ext cx="1563858" cy="1028237"/>
          </a:xfrm>
          <a:custGeom>
            <a:avLst/>
            <a:gdLst/>
            <a:ahLst/>
            <a:cxnLst/>
            <a:rect l="l" t="t" r="r" b="b"/>
            <a:pathLst>
              <a:path w="1563858" h="1028237">
                <a:moveTo>
                  <a:pt x="0" y="0"/>
                </a:moveTo>
                <a:lnTo>
                  <a:pt x="1563858" y="0"/>
                </a:lnTo>
                <a:lnTo>
                  <a:pt x="1563858" y="1028236"/>
                </a:lnTo>
                <a:lnTo>
                  <a:pt x="0" y="10282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4734412" y="3433295"/>
            <a:ext cx="1882812" cy="1513140"/>
          </a:xfrm>
          <a:custGeom>
            <a:avLst/>
            <a:gdLst/>
            <a:ahLst/>
            <a:cxnLst/>
            <a:rect l="l" t="t" r="r" b="b"/>
            <a:pathLst>
              <a:path w="1882812" h="1513140">
                <a:moveTo>
                  <a:pt x="0" y="0"/>
                </a:moveTo>
                <a:lnTo>
                  <a:pt x="1882812" y="0"/>
                </a:lnTo>
                <a:lnTo>
                  <a:pt x="1882812" y="1513140"/>
                </a:lnTo>
                <a:lnTo>
                  <a:pt x="0" y="151314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r="-545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3616725" y="5934791"/>
            <a:ext cx="1432820" cy="1432820"/>
          </a:xfrm>
          <a:custGeom>
            <a:avLst/>
            <a:gdLst/>
            <a:ahLst/>
            <a:cxnLst/>
            <a:rect l="l" t="t" r="r" b="b"/>
            <a:pathLst>
              <a:path w="1432820" h="1432820">
                <a:moveTo>
                  <a:pt x="0" y="0"/>
                </a:moveTo>
                <a:lnTo>
                  <a:pt x="1432820" y="0"/>
                </a:lnTo>
                <a:lnTo>
                  <a:pt x="1432820" y="1432820"/>
                </a:lnTo>
                <a:lnTo>
                  <a:pt x="0" y="143282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4860433" y="6759102"/>
            <a:ext cx="1986358" cy="1812552"/>
          </a:xfrm>
          <a:custGeom>
            <a:avLst/>
            <a:gdLst/>
            <a:ahLst/>
            <a:cxnLst/>
            <a:rect l="l" t="t" r="r" b="b"/>
            <a:pathLst>
              <a:path w="1986358" h="1812552">
                <a:moveTo>
                  <a:pt x="0" y="0"/>
                </a:moveTo>
                <a:lnTo>
                  <a:pt x="1986358" y="0"/>
                </a:lnTo>
                <a:lnTo>
                  <a:pt x="1986358" y="1812552"/>
                </a:lnTo>
                <a:lnTo>
                  <a:pt x="0" y="18125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TextBox 25"/>
          <p:cNvSpPr txBox="1"/>
          <p:nvPr/>
        </p:nvSpPr>
        <p:spPr>
          <a:xfrm>
            <a:off x="4118259" y="1908719"/>
            <a:ext cx="2287353" cy="63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 dirty="0" err="1">
                <a:solidFill>
                  <a:srgbClr val="000000"/>
                </a:solidFill>
                <a:latin typeface="Open Sans"/>
              </a:rPr>
              <a:t>november</a:t>
            </a:r>
            <a:endParaRPr lang="en-US" sz="375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129055" y="4189865"/>
            <a:ext cx="2756383" cy="634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3759" dirty="0" err="1">
                <a:solidFill>
                  <a:srgbClr val="000000"/>
                </a:solidFill>
                <a:latin typeface="Open Sans"/>
              </a:rPr>
              <a:t>december</a:t>
            </a:r>
            <a:endParaRPr lang="en-US" sz="375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AutoShape 6">
            <a:extLst>
              <a:ext uri="{FF2B5EF4-FFF2-40B4-BE49-F238E27FC236}">
                <a16:creationId xmlns:a16="http://schemas.microsoft.com/office/drawing/2014/main" id="{3AF278FF-F125-531D-AAB4-7196E09F0D93}"/>
              </a:ext>
            </a:extLst>
          </p:cNvPr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DA9A18CD-936D-32A4-9646-47601ADFF2FC}"/>
              </a:ext>
            </a:extLst>
          </p:cNvPr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 dirty="0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7784417" y="4562429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bientôt!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Bruxelles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adresse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âge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allo!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alors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anniversaire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2" name="AutoShape 6">
            <a:extLst>
              <a:ext uri="{FF2B5EF4-FFF2-40B4-BE49-F238E27FC236}">
                <a16:creationId xmlns:a16="http://schemas.microsoft.com/office/drawing/2014/main" id="{C57EFC9D-1435-64B2-329B-119FD57285CA}"/>
              </a:ext>
            </a:extLst>
          </p:cNvPr>
          <p:cNvSpPr/>
          <p:nvPr/>
        </p:nvSpPr>
        <p:spPr>
          <a:xfrm flipH="1">
            <a:off x="780576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38890" y="147111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25137" y="6088266"/>
            <a:ext cx="3327366" cy="3408313"/>
          </a:xfrm>
          <a:custGeom>
            <a:avLst/>
            <a:gdLst/>
            <a:ahLst/>
            <a:cxnLst/>
            <a:rect l="l" t="t" r="r" b="b"/>
            <a:pathLst>
              <a:path w="3327366" h="3408313">
                <a:moveTo>
                  <a:pt x="0" y="0"/>
                </a:moveTo>
                <a:lnTo>
                  <a:pt x="3327366" y="0"/>
                </a:lnTo>
                <a:lnTo>
                  <a:pt x="3327366" y="3408313"/>
                </a:lnTo>
                <a:lnTo>
                  <a:pt x="0" y="340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9" name="Freeform 19"/>
          <p:cNvSpPr/>
          <p:nvPr/>
        </p:nvSpPr>
        <p:spPr>
          <a:xfrm>
            <a:off x="4696166" y="6091425"/>
            <a:ext cx="3819275" cy="2724458"/>
          </a:xfrm>
          <a:custGeom>
            <a:avLst/>
            <a:gdLst/>
            <a:ahLst/>
            <a:cxnLst/>
            <a:rect l="l" t="t" r="r" b="b"/>
            <a:pathLst>
              <a:path w="3819275" h="2724458">
                <a:moveTo>
                  <a:pt x="0" y="0"/>
                </a:moveTo>
                <a:lnTo>
                  <a:pt x="3819275" y="0"/>
                </a:lnTo>
                <a:lnTo>
                  <a:pt x="3819275" y="2724458"/>
                </a:lnTo>
                <a:lnTo>
                  <a:pt x="0" y="2724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756695" y="2111332"/>
            <a:ext cx="4158576" cy="2612171"/>
          </a:xfrm>
          <a:custGeom>
            <a:avLst/>
            <a:gdLst/>
            <a:ahLst/>
            <a:cxnLst/>
            <a:rect l="l" t="t" r="r" b="b"/>
            <a:pathLst>
              <a:path w="4158576" h="2612171">
                <a:moveTo>
                  <a:pt x="0" y="0"/>
                </a:moveTo>
                <a:lnTo>
                  <a:pt x="4158576" y="0"/>
                </a:lnTo>
                <a:lnTo>
                  <a:pt x="4158576" y="2612171"/>
                </a:lnTo>
                <a:lnTo>
                  <a:pt x="0" y="2612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2090952" y="1986962"/>
            <a:ext cx="3465343" cy="2415803"/>
          </a:xfrm>
          <a:custGeom>
            <a:avLst/>
            <a:gdLst/>
            <a:ahLst/>
            <a:cxnLst/>
            <a:rect l="l" t="t" r="r" b="b"/>
            <a:pathLst>
              <a:path w="3465343" h="2415803">
                <a:moveTo>
                  <a:pt x="0" y="0"/>
                </a:moveTo>
                <a:lnTo>
                  <a:pt x="3465343" y="0"/>
                </a:lnTo>
                <a:lnTo>
                  <a:pt x="3465343" y="2415803"/>
                </a:lnTo>
                <a:lnTo>
                  <a:pt x="0" y="24158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7288978" y="3010533"/>
            <a:ext cx="3354285" cy="2581783"/>
          </a:xfrm>
          <a:custGeom>
            <a:avLst/>
            <a:gdLst/>
            <a:ahLst/>
            <a:cxnLst/>
            <a:rect l="l" t="t" r="r" b="b"/>
            <a:pathLst>
              <a:path w="3354285" h="2581783">
                <a:moveTo>
                  <a:pt x="0" y="0"/>
                </a:moveTo>
                <a:lnTo>
                  <a:pt x="3354284" y="0"/>
                </a:lnTo>
                <a:lnTo>
                  <a:pt x="3354284" y="2581783"/>
                </a:lnTo>
                <a:lnTo>
                  <a:pt x="0" y="25817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2232859" y="5174315"/>
            <a:ext cx="4726800" cy="1827902"/>
          </a:xfrm>
          <a:custGeom>
            <a:avLst/>
            <a:gdLst/>
            <a:ahLst/>
            <a:cxnLst/>
            <a:rect l="l" t="t" r="r" b="b"/>
            <a:pathLst>
              <a:path w="4726800" h="1827902">
                <a:moveTo>
                  <a:pt x="0" y="0"/>
                </a:moveTo>
                <a:lnTo>
                  <a:pt x="4726801" y="0"/>
                </a:lnTo>
                <a:lnTo>
                  <a:pt x="4726801" y="1827902"/>
                </a:lnTo>
                <a:lnTo>
                  <a:pt x="0" y="18279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6173" r="-9320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1391617" y="7151939"/>
            <a:ext cx="1121237" cy="79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4643">
                <a:solidFill>
                  <a:srgbClr val="000000"/>
                </a:solidFill>
                <a:latin typeface="Now"/>
              </a:rPr>
              <a:t>dan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834716" y="4246718"/>
            <a:ext cx="8627646" cy="5764211"/>
            <a:chOff x="0" y="0"/>
            <a:chExt cx="2819492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96632" cy="1855789"/>
            </a:xfrm>
            <a:custGeom>
              <a:avLst/>
              <a:gdLst/>
              <a:ahLst/>
              <a:cxnLst/>
              <a:rect l="l" t="t" r="r" b="b"/>
              <a:pathLst>
                <a:path w="2796632" h="1855789">
                  <a:moveTo>
                    <a:pt x="2796632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392442" y="0"/>
                  </a:lnTo>
                  <a:lnTo>
                    <a:pt x="277758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825842" cy="1882459"/>
            </a:xfrm>
            <a:custGeom>
              <a:avLst/>
              <a:gdLst/>
              <a:ahLst/>
              <a:cxnLst/>
              <a:rect l="l" t="t" r="r" b="b"/>
              <a:pathLst>
                <a:path w="2825842" h="1882459">
                  <a:moveTo>
                    <a:pt x="2791552" y="21590"/>
                  </a:moveTo>
                  <a:cubicBezTo>
                    <a:pt x="2792822" y="34290"/>
                    <a:pt x="2792822" y="44450"/>
                    <a:pt x="2794092" y="54610"/>
                  </a:cubicBezTo>
                  <a:cubicBezTo>
                    <a:pt x="2796632" y="91518"/>
                    <a:pt x="2797902" y="130871"/>
                    <a:pt x="2800442" y="168818"/>
                  </a:cubicBezTo>
                  <a:cubicBezTo>
                    <a:pt x="2800442" y="223630"/>
                    <a:pt x="2813142" y="1304418"/>
                    <a:pt x="2819492" y="1359231"/>
                  </a:cubicBezTo>
                  <a:cubicBezTo>
                    <a:pt x="2825842" y="1442152"/>
                    <a:pt x="2822032" y="1526479"/>
                    <a:pt x="2822032" y="1609400"/>
                  </a:cubicBezTo>
                  <a:cubicBezTo>
                    <a:pt x="2822032" y="1682483"/>
                    <a:pt x="2823302" y="1749945"/>
                    <a:pt x="2824572" y="1821499"/>
                  </a:cubicBezTo>
                  <a:cubicBezTo>
                    <a:pt x="2824572" y="1843089"/>
                    <a:pt x="2824572" y="1857059"/>
                    <a:pt x="2824572" y="1881189"/>
                  </a:cubicBezTo>
                  <a:cubicBezTo>
                    <a:pt x="2801712" y="1881189"/>
                    <a:pt x="2781392" y="1882459"/>
                    <a:pt x="2757468" y="1881189"/>
                  </a:cubicBezTo>
                  <a:cubicBezTo>
                    <a:pt x="2617629" y="1876109"/>
                    <a:pt x="2475639" y="1882459"/>
                    <a:pt x="2335801" y="1877379"/>
                  </a:cubicBezTo>
                  <a:cubicBezTo>
                    <a:pt x="2251897" y="1873569"/>
                    <a:pt x="2170146" y="1876109"/>
                    <a:pt x="2086243" y="1873569"/>
                  </a:cubicBezTo>
                  <a:cubicBezTo>
                    <a:pt x="2047518" y="1872299"/>
                    <a:pt x="2008794" y="1871029"/>
                    <a:pt x="1970069" y="1869759"/>
                  </a:cubicBezTo>
                  <a:cubicBezTo>
                    <a:pt x="1946404" y="1869759"/>
                    <a:pt x="1924890" y="1871029"/>
                    <a:pt x="1901225" y="1871029"/>
                  </a:cubicBezTo>
                  <a:cubicBezTo>
                    <a:pt x="1840987" y="1869759"/>
                    <a:pt x="1675332" y="1871029"/>
                    <a:pt x="1615094" y="1869759"/>
                  </a:cubicBezTo>
                  <a:cubicBezTo>
                    <a:pt x="1572067" y="1868489"/>
                    <a:pt x="711522" y="1877379"/>
                    <a:pt x="668495" y="1876109"/>
                  </a:cubicBezTo>
                  <a:cubicBezTo>
                    <a:pt x="657738" y="1876109"/>
                    <a:pt x="644830" y="1877379"/>
                    <a:pt x="634073" y="1877379"/>
                  </a:cubicBezTo>
                  <a:cubicBezTo>
                    <a:pt x="608257" y="1877379"/>
                    <a:pt x="584592" y="1878649"/>
                    <a:pt x="558776" y="1878649"/>
                  </a:cubicBezTo>
                  <a:cubicBezTo>
                    <a:pt x="494235" y="1878649"/>
                    <a:pt x="431845" y="1877379"/>
                    <a:pt x="367305" y="1876109"/>
                  </a:cubicBezTo>
                  <a:cubicBezTo>
                    <a:pt x="328580" y="1874839"/>
                    <a:pt x="289855" y="1873569"/>
                    <a:pt x="253282" y="1872299"/>
                  </a:cubicBezTo>
                  <a:cubicBezTo>
                    <a:pt x="184439" y="1871029"/>
                    <a:pt x="115595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811" y="30480"/>
                    <a:pt x="96233" y="29210"/>
                  </a:cubicBezTo>
                  <a:cubicBezTo>
                    <a:pt x="154320" y="25400"/>
                    <a:pt x="212406" y="22860"/>
                    <a:pt x="272645" y="20320"/>
                  </a:cubicBezTo>
                  <a:cubicBezTo>
                    <a:pt x="313520" y="17780"/>
                    <a:pt x="354396" y="16510"/>
                    <a:pt x="393121" y="13970"/>
                  </a:cubicBezTo>
                  <a:cubicBezTo>
                    <a:pt x="431845" y="11430"/>
                    <a:pt x="472721" y="8890"/>
                    <a:pt x="511446" y="8890"/>
                  </a:cubicBezTo>
                  <a:cubicBezTo>
                    <a:pt x="554473" y="7620"/>
                    <a:pt x="597500" y="10160"/>
                    <a:pt x="640527" y="8890"/>
                  </a:cubicBezTo>
                  <a:cubicBezTo>
                    <a:pt x="694312" y="8890"/>
                    <a:pt x="1668878" y="6350"/>
                    <a:pt x="1722662" y="5080"/>
                  </a:cubicBezTo>
                  <a:cubicBezTo>
                    <a:pt x="1774295" y="3810"/>
                    <a:pt x="1825928" y="2540"/>
                    <a:pt x="1879712" y="2540"/>
                  </a:cubicBezTo>
                  <a:cubicBezTo>
                    <a:pt x="1967918" y="1270"/>
                    <a:pt x="2053972" y="0"/>
                    <a:pt x="2142178" y="0"/>
                  </a:cubicBezTo>
                  <a:cubicBezTo>
                    <a:pt x="2178751" y="0"/>
                    <a:pt x="2217476" y="2540"/>
                    <a:pt x="2254049" y="2540"/>
                  </a:cubicBezTo>
                  <a:cubicBezTo>
                    <a:pt x="2355163" y="3810"/>
                    <a:pt x="2458428" y="5080"/>
                    <a:pt x="2559542" y="7620"/>
                  </a:cubicBezTo>
                  <a:cubicBezTo>
                    <a:pt x="2613326" y="8890"/>
                    <a:pt x="2667110" y="12700"/>
                    <a:pt x="2720894" y="16510"/>
                  </a:cubicBezTo>
                  <a:cubicBezTo>
                    <a:pt x="2733802" y="16510"/>
                    <a:pt x="2746711" y="16510"/>
                    <a:pt x="2757468" y="16510"/>
                  </a:cubicBezTo>
                  <a:cubicBezTo>
                    <a:pt x="2772502" y="17780"/>
                    <a:pt x="2781392" y="20320"/>
                    <a:pt x="2791552" y="21590"/>
                  </a:cubicBezTo>
                  <a:close/>
                  <a:moveTo>
                    <a:pt x="2801712" y="1864679"/>
                  </a:moveTo>
                  <a:cubicBezTo>
                    <a:pt x="2802982" y="1848169"/>
                    <a:pt x="2804252" y="1835469"/>
                    <a:pt x="2804252" y="1822769"/>
                  </a:cubicBezTo>
                  <a:cubicBezTo>
                    <a:pt x="2802982" y="1742917"/>
                    <a:pt x="2801712" y="1668429"/>
                    <a:pt x="2801712" y="1588318"/>
                  </a:cubicBezTo>
                  <a:cubicBezTo>
                    <a:pt x="2801712" y="1551777"/>
                    <a:pt x="2804252" y="1515235"/>
                    <a:pt x="2802982" y="1478694"/>
                  </a:cubicBezTo>
                  <a:cubicBezTo>
                    <a:pt x="2802982" y="1444963"/>
                    <a:pt x="2801712" y="1409827"/>
                    <a:pt x="2800442" y="1376096"/>
                  </a:cubicBezTo>
                  <a:cubicBezTo>
                    <a:pt x="2795362" y="1324095"/>
                    <a:pt x="2783932" y="247523"/>
                    <a:pt x="2783932" y="195521"/>
                  </a:cubicBezTo>
                  <a:cubicBezTo>
                    <a:pt x="2781392" y="151953"/>
                    <a:pt x="2778852" y="106978"/>
                    <a:pt x="2776312" y="63500"/>
                  </a:cubicBezTo>
                  <a:cubicBezTo>
                    <a:pt x="2775042" y="44450"/>
                    <a:pt x="2773772" y="43180"/>
                    <a:pt x="2751013" y="41910"/>
                  </a:cubicBezTo>
                  <a:cubicBezTo>
                    <a:pt x="2744559" y="41910"/>
                    <a:pt x="2740257" y="41910"/>
                    <a:pt x="2733802" y="40640"/>
                  </a:cubicBezTo>
                  <a:cubicBezTo>
                    <a:pt x="2680019" y="36830"/>
                    <a:pt x="2624083" y="31750"/>
                    <a:pt x="2570299" y="30480"/>
                  </a:cubicBezTo>
                  <a:cubicBezTo>
                    <a:pt x="2439066" y="26670"/>
                    <a:pt x="2305682" y="25400"/>
                    <a:pt x="2174449" y="22860"/>
                  </a:cubicBezTo>
                  <a:cubicBezTo>
                    <a:pt x="2155086" y="22860"/>
                    <a:pt x="2133573" y="22860"/>
                    <a:pt x="2114210" y="22860"/>
                  </a:cubicBezTo>
                  <a:cubicBezTo>
                    <a:pt x="2081940" y="22860"/>
                    <a:pt x="2049670" y="22860"/>
                    <a:pt x="2019551" y="22860"/>
                  </a:cubicBezTo>
                  <a:cubicBezTo>
                    <a:pt x="1950707" y="22860"/>
                    <a:pt x="1881863" y="22860"/>
                    <a:pt x="1815171" y="24130"/>
                  </a:cubicBezTo>
                  <a:cubicBezTo>
                    <a:pt x="1757084" y="25400"/>
                    <a:pt x="778215" y="29210"/>
                    <a:pt x="720128" y="29210"/>
                  </a:cubicBezTo>
                  <a:cubicBezTo>
                    <a:pt x="625468" y="29210"/>
                    <a:pt x="530808" y="26670"/>
                    <a:pt x="436148" y="33020"/>
                  </a:cubicBezTo>
                  <a:cubicBezTo>
                    <a:pt x="386667" y="36830"/>
                    <a:pt x="339337" y="36830"/>
                    <a:pt x="292007" y="38100"/>
                  </a:cubicBezTo>
                  <a:cubicBezTo>
                    <a:pt x="210255" y="41910"/>
                    <a:pt x="128503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6114" y="1846899"/>
                    <a:pt x="96233" y="1848169"/>
                    <a:pt x="124201" y="1848169"/>
                  </a:cubicBezTo>
                  <a:cubicBezTo>
                    <a:pt x="165076" y="1848169"/>
                    <a:pt x="208104" y="1845629"/>
                    <a:pt x="248980" y="1848169"/>
                  </a:cubicBezTo>
                  <a:cubicBezTo>
                    <a:pt x="315672" y="1851979"/>
                    <a:pt x="382364" y="1854519"/>
                    <a:pt x="449056" y="1853249"/>
                  </a:cubicBezTo>
                  <a:cubicBezTo>
                    <a:pt x="492083" y="1851979"/>
                    <a:pt x="532959" y="1854519"/>
                    <a:pt x="575987" y="1854519"/>
                  </a:cubicBezTo>
                  <a:cubicBezTo>
                    <a:pt x="638376" y="1854519"/>
                    <a:pt x="700766" y="1853249"/>
                    <a:pt x="763155" y="1854519"/>
                  </a:cubicBezTo>
                  <a:cubicBezTo>
                    <a:pt x="855664" y="1855789"/>
                    <a:pt x="1871106" y="1845629"/>
                    <a:pt x="1965766" y="1848169"/>
                  </a:cubicBezTo>
                  <a:cubicBezTo>
                    <a:pt x="2006642" y="1849439"/>
                    <a:pt x="2047518" y="1850709"/>
                    <a:pt x="2086243" y="1850709"/>
                  </a:cubicBezTo>
                  <a:cubicBezTo>
                    <a:pt x="2157238" y="1853249"/>
                    <a:pt x="2226081" y="1849439"/>
                    <a:pt x="2297076" y="1853249"/>
                  </a:cubicBezTo>
                  <a:cubicBezTo>
                    <a:pt x="2355163" y="1855789"/>
                    <a:pt x="2413250" y="1855789"/>
                    <a:pt x="2471336" y="1858329"/>
                  </a:cubicBezTo>
                  <a:cubicBezTo>
                    <a:pt x="2557391" y="1862139"/>
                    <a:pt x="2643445" y="1864679"/>
                    <a:pt x="2729500" y="1865949"/>
                  </a:cubicBezTo>
                  <a:cubicBezTo>
                    <a:pt x="2761770" y="1865949"/>
                    <a:pt x="2781392" y="1864679"/>
                    <a:pt x="2801712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34716" y="1223706"/>
            <a:ext cx="16424584" cy="2796466"/>
            <a:chOff x="0" y="0"/>
            <a:chExt cx="5367511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344651" cy="885938"/>
            </a:xfrm>
            <a:custGeom>
              <a:avLst/>
              <a:gdLst/>
              <a:ahLst/>
              <a:cxnLst/>
              <a:rect l="l" t="t" r="r" b="b"/>
              <a:pathLst>
                <a:path w="5344651" h="885938">
                  <a:moveTo>
                    <a:pt x="5344651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63176" y="0"/>
                  </a:lnTo>
                  <a:lnTo>
                    <a:pt x="5325601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373861" cy="912608"/>
            </a:xfrm>
            <a:custGeom>
              <a:avLst/>
              <a:gdLst/>
              <a:ahLst/>
              <a:cxnLst/>
              <a:rect l="l" t="t" r="r" b="b"/>
              <a:pathLst>
                <a:path w="5373861" h="912608">
                  <a:moveTo>
                    <a:pt x="5339571" y="21590"/>
                  </a:moveTo>
                  <a:cubicBezTo>
                    <a:pt x="5340841" y="34290"/>
                    <a:pt x="5340841" y="44450"/>
                    <a:pt x="5342111" y="54610"/>
                  </a:cubicBezTo>
                  <a:cubicBezTo>
                    <a:pt x="5344651" y="76512"/>
                    <a:pt x="5345921" y="94130"/>
                    <a:pt x="5348461" y="111118"/>
                  </a:cubicBezTo>
                  <a:cubicBezTo>
                    <a:pt x="5348461" y="135657"/>
                    <a:pt x="5361161" y="619517"/>
                    <a:pt x="5367511" y="644056"/>
                  </a:cubicBezTo>
                  <a:cubicBezTo>
                    <a:pt x="5373861" y="681179"/>
                    <a:pt x="5370051" y="718931"/>
                    <a:pt x="5370051" y="756055"/>
                  </a:cubicBezTo>
                  <a:cubicBezTo>
                    <a:pt x="5370051" y="788773"/>
                    <a:pt x="5371321" y="818975"/>
                    <a:pt x="5372591" y="851648"/>
                  </a:cubicBezTo>
                  <a:cubicBezTo>
                    <a:pt x="5372591" y="873238"/>
                    <a:pt x="5372591" y="887208"/>
                    <a:pt x="5372591" y="911338"/>
                  </a:cubicBezTo>
                  <a:cubicBezTo>
                    <a:pt x="5349731" y="911338"/>
                    <a:pt x="5329411" y="912608"/>
                    <a:pt x="5297222" y="911338"/>
                  </a:cubicBezTo>
                  <a:cubicBezTo>
                    <a:pt x="5026036" y="906258"/>
                    <a:pt x="4750677" y="912608"/>
                    <a:pt x="4479491" y="907528"/>
                  </a:cubicBezTo>
                  <a:cubicBezTo>
                    <a:pt x="4316779" y="903718"/>
                    <a:pt x="4158240" y="906258"/>
                    <a:pt x="3995528" y="903718"/>
                  </a:cubicBezTo>
                  <a:cubicBezTo>
                    <a:pt x="3920430" y="902448"/>
                    <a:pt x="3845332" y="901178"/>
                    <a:pt x="3770235" y="899908"/>
                  </a:cubicBezTo>
                  <a:cubicBezTo>
                    <a:pt x="3724342" y="899908"/>
                    <a:pt x="3682621" y="901178"/>
                    <a:pt x="3636727" y="901178"/>
                  </a:cubicBezTo>
                  <a:cubicBezTo>
                    <a:pt x="3519909" y="899908"/>
                    <a:pt x="3198658" y="901178"/>
                    <a:pt x="3081839" y="899908"/>
                  </a:cubicBezTo>
                  <a:cubicBezTo>
                    <a:pt x="2998397" y="898638"/>
                    <a:pt x="1329559" y="907528"/>
                    <a:pt x="1246117" y="906258"/>
                  </a:cubicBezTo>
                  <a:cubicBezTo>
                    <a:pt x="1225256" y="906258"/>
                    <a:pt x="1200224" y="907528"/>
                    <a:pt x="1179364" y="907528"/>
                  </a:cubicBezTo>
                  <a:cubicBezTo>
                    <a:pt x="1129298" y="907528"/>
                    <a:pt x="1083405" y="908798"/>
                    <a:pt x="1033340" y="908798"/>
                  </a:cubicBezTo>
                  <a:cubicBezTo>
                    <a:pt x="908177" y="908798"/>
                    <a:pt x="787186" y="907528"/>
                    <a:pt x="662024" y="906258"/>
                  </a:cubicBezTo>
                  <a:cubicBezTo>
                    <a:pt x="586926" y="904988"/>
                    <a:pt x="511828" y="903718"/>
                    <a:pt x="440903" y="902448"/>
                  </a:cubicBezTo>
                  <a:cubicBezTo>
                    <a:pt x="307396" y="901178"/>
                    <a:pt x="173888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586" y="30480"/>
                    <a:pt x="136340" y="29210"/>
                  </a:cubicBezTo>
                  <a:cubicBezTo>
                    <a:pt x="248986" y="25400"/>
                    <a:pt x="361633" y="22860"/>
                    <a:pt x="478451" y="20320"/>
                  </a:cubicBezTo>
                  <a:cubicBezTo>
                    <a:pt x="557721" y="17780"/>
                    <a:pt x="636991" y="16510"/>
                    <a:pt x="712089" y="13970"/>
                  </a:cubicBezTo>
                  <a:cubicBezTo>
                    <a:pt x="787187" y="11430"/>
                    <a:pt x="866456" y="8890"/>
                    <a:pt x="941554" y="8890"/>
                  </a:cubicBezTo>
                  <a:cubicBezTo>
                    <a:pt x="1024996" y="7620"/>
                    <a:pt x="1108438" y="10160"/>
                    <a:pt x="1191880" y="8890"/>
                  </a:cubicBezTo>
                  <a:cubicBezTo>
                    <a:pt x="1296182" y="8890"/>
                    <a:pt x="3186142" y="6350"/>
                    <a:pt x="3290444" y="5080"/>
                  </a:cubicBezTo>
                  <a:cubicBezTo>
                    <a:pt x="3390574" y="3810"/>
                    <a:pt x="3490705" y="2540"/>
                    <a:pt x="3595007" y="2540"/>
                  </a:cubicBezTo>
                  <a:cubicBezTo>
                    <a:pt x="3766063" y="1270"/>
                    <a:pt x="3932947" y="0"/>
                    <a:pt x="4104002" y="0"/>
                  </a:cubicBezTo>
                  <a:cubicBezTo>
                    <a:pt x="4174928" y="0"/>
                    <a:pt x="4250026" y="2540"/>
                    <a:pt x="4320951" y="2540"/>
                  </a:cubicBezTo>
                  <a:cubicBezTo>
                    <a:pt x="4517040" y="3810"/>
                    <a:pt x="4717300" y="5080"/>
                    <a:pt x="4913389" y="7620"/>
                  </a:cubicBezTo>
                  <a:cubicBezTo>
                    <a:pt x="5017692" y="8890"/>
                    <a:pt x="5121994" y="12700"/>
                    <a:pt x="5226296" y="16510"/>
                  </a:cubicBezTo>
                  <a:cubicBezTo>
                    <a:pt x="5251329" y="16510"/>
                    <a:pt x="5276361" y="16510"/>
                    <a:pt x="5297222" y="16510"/>
                  </a:cubicBezTo>
                  <a:cubicBezTo>
                    <a:pt x="5320521" y="17780"/>
                    <a:pt x="5329411" y="20320"/>
                    <a:pt x="5339571" y="21590"/>
                  </a:cubicBezTo>
                  <a:close/>
                  <a:moveTo>
                    <a:pt x="5349731" y="894828"/>
                  </a:moveTo>
                  <a:cubicBezTo>
                    <a:pt x="5351001" y="878318"/>
                    <a:pt x="5352271" y="865618"/>
                    <a:pt x="5352271" y="852918"/>
                  </a:cubicBezTo>
                  <a:cubicBezTo>
                    <a:pt x="5351001" y="815829"/>
                    <a:pt x="5349731" y="782481"/>
                    <a:pt x="5349731" y="746616"/>
                  </a:cubicBezTo>
                  <a:cubicBezTo>
                    <a:pt x="5349731" y="730257"/>
                    <a:pt x="5352271" y="713898"/>
                    <a:pt x="5351001" y="697538"/>
                  </a:cubicBezTo>
                  <a:cubicBezTo>
                    <a:pt x="5351001" y="682437"/>
                    <a:pt x="5349731" y="666707"/>
                    <a:pt x="5348461" y="651606"/>
                  </a:cubicBezTo>
                  <a:cubicBezTo>
                    <a:pt x="5343381" y="628326"/>
                    <a:pt x="5331951" y="146354"/>
                    <a:pt x="5331951" y="123073"/>
                  </a:cubicBezTo>
                  <a:cubicBezTo>
                    <a:pt x="5329411" y="103568"/>
                    <a:pt x="5326871" y="83433"/>
                    <a:pt x="5324331" y="63500"/>
                  </a:cubicBezTo>
                  <a:cubicBezTo>
                    <a:pt x="5323061" y="44450"/>
                    <a:pt x="5321791" y="43180"/>
                    <a:pt x="5284705" y="41910"/>
                  </a:cubicBezTo>
                  <a:cubicBezTo>
                    <a:pt x="5272189" y="41910"/>
                    <a:pt x="5263845" y="41910"/>
                    <a:pt x="5251329" y="40640"/>
                  </a:cubicBezTo>
                  <a:cubicBezTo>
                    <a:pt x="5147027" y="36830"/>
                    <a:pt x="5038552" y="31750"/>
                    <a:pt x="4934249" y="30480"/>
                  </a:cubicBezTo>
                  <a:cubicBezTo>
                    <a:pt x="4679752" y="26670"/>
                    <a:pt x="4421082" y="25400"/>
                    <a:pt x="4166584" y="22860"/>
                  </a:cubicBezTo>
                  <a:cubicBezTo>
                    <a:pt x="4129035" y="22860"/>
                    <a:pt x="4087314" y="22860"/>
                    <a:pt x="4049765" y="22860"/>
                  </a:cubicBezTo>
                  <a:cubicBezTo>
                    <a:pt x="3987184" y="22860"/>
                    <a:pt x="3924602" y="22860"/>
                    <a:pt x="3866193" y="22860"/>
                  </a:cubicBezTo>
                  <a:cubicBezTo>
                    <a:pt x="3732686" y="22860"/>
                    <a:pt x="3599179" y="22860"/>
                    <a:pt x="3469844" y="24130"/>
                  </a:cubicBezTo>
                  <a:cubicBezTo>
                    <a:pt x="3357197" y="25400"/>
                    <a:pt x="1458894" y="29210"/>
                    <a:pt x="1346247" y="29210"/>
                  </a:cubicBezTo>
                  <a:cubicBezTo>
                    <a:pt x="1162675" y="29210"/>
                    <a:pt x="979103" y="26670"/>
                    <a:pt x="795531" y="33020"/>
                  </a:cubicBezTo>
                  <a:cubicBezTo>
                    <a:pt x="699573" y="36830"/>
                    <a:pt x="607786" y="36830"/>
                    <a:pt x="516000" y="38100"/>
                  </a:cubicBezTo>
                  <a:cubicBezTo>
                    <a:pt x="357461" y="41910"/>
                    <a:pt x="198921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930" y="877048"/>
                    <a:pt x="136340" y="878318"/>
                    <a:pt x="190577" y="878318"/>
                  </a:cubicBezTo>
                  <a:cubicBezTo>
                    <a:pt x="269847" y="878318"/>
                    <a:pt x="353289" y="875778"/>
                    <a:pt x="432558" y="878318"/>
                  </a:cubicBezTo>
                  <a:cubicBezTo>
                    <a:pt x="561893" y="882128"/>
                    <a:pt x="691228" y="884668"/>
                    <a:pt x="820563" y="883398"/>
                  </a:cubicBezTo>
                  <a:cubicBezTo>
                    <a:pt x="904005" y="882128"/>
                    <a:pt x="983275" y="884668"/>
                    <a:pt x="1066717" y="884668"/>
                  </a:cubicBezTo>
                  <a:cubicBezTo>
                    <a:pt x="1187708" y="884668"/>
                    <a:pt x="1308698" y="883398"/>
                    <a:pt x="1429689" y="884668"/>
                  </a:cubicBezTo>
                  <a:cubicBezTo>
                    <a:pt x="1609089" y="885938"/>
                    <a:pt x="3578319" y="875778"/>
                    <a:pt x="3761891" y="878318"/>
                  </a:cubicBezTo>
                  <a:cubicBezTo>
                    <a:pt x="3841161" y="879588"/>
                    <a:pt x="3920430" y="880858"/>
                    <a:pt x="3995528" y="880858"/>
                  </a:cubicBezTo>
                  <a:cubicBezTo>
                    <a:pt x="4133207" y="883398"/>
                    <a:pt x="4266714" y="879588"/>
                    <a:pt x="4404394" y="883398"/>
                  </a:cubicBezTo>
                  <a:cubicBezTo>
                    <a:pt x="4517040" y="885938"/>
                    <a:pt x="4629687" y="885938"/>
                    <a:pt x="4742333" y="888478"/>
                  </a:cubicBezTo>
                  <a:cubicBezTo>
                    <a:pt x="4909217" y="892288"/>
                    <a:pt x="5076101" y="894828"/>
                    <a:pt x="5242985" y="896098"/>
                  </a:cubicBezTo>
                  <a:cubicBezTo>
                    <a:pt x="5305566" y="896098"/>
                    <a:pt x="5329411" y="894828"/>
                    <a:pt x="5349731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5148539" y="5314651"/>
            <a:ext cx="4968191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appartement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goed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gaat het?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het gaat goed.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bij (iemand thuis)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hoe gaat het?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akkoord!</a:t>
            </a:r>
          </a:p>
        </p:txBody>
      </p:sp>
      <p:sp>
        <p:nvSpPr>
          <p:cNvPr id="24" name="Freeform 24"/>
          <p:cNvSpPr/>
          <p:nvPr/>
        </p:nvSpPr>
        <p:spPr>
          <a:xfrm>
            <a:off x="8923940" y="8126252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6"/>
                </a:lnTo>
                <a:lnTo>
                  <a:pt x="0" y="2264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4208720" y="7128824"/>
            <a:ext cx="3017027" cy="2494849"/>
          </a:xfrm>
          <a:custGeom>
            <a:avLst/>
            <a:gdLst/>
            <a:ahLst/>
            <a:cxnLst/>
            <a:rect l="l" t="t" r="r" b="b"/>
            <a:pathLst>
              <a:path w="3017027" h="2494849">
                <a:moveTo>
                  <a:pt x="0" y="0"/>
                </a:moveTo>
                <a:lnTo>
                  <a:pt x="3017027" y="0"/>
                </a:lnTo>
                <a:lnTo>
                  <a:pt x="3017027" y="2494849"/>
                </a:lnTo>
                <a:lnTo>
                  <a:pt x="0" y="2494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9617180" y="4360368"/>
            <a:ext cx="3853359" cy="2641363"/>
          </a:xfrm>
          <a:custGeom>
            <a:avLst/>
            <a:gdLst/>
            <a:ahLst/>
            <a:cxnLst/>
            <a:rect l="l" t="t" r="r" b="b"/>
            <a:pathLst>
              <a:path w="3853359" h="2641363">
                <a:moveTo>
                  <a:pt x="0" y="0"/>
                </a:moveTo>
                <a:lnTo>
                  <a:pt x="3853359" y="0"/>
                </a:lnTo>
                <a:lnTo>
                  <a:pt x="3853359" y="2641362"/>
                </a:lnTo>
                <a:lnTo>
                  <a:pt x="0" y="26413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3775339" y="4641845"/>
            <a:ext cx="3168167" cy="2078408"/>
          </a:xfrm>
          <a:custGeom>
            <a:avLst/>
            <a:gdLst/>
            <a:ahLst/>
            <a:cxnLst/>
            <a:rect l="l" t="t" r="r" b="b"/>
            <a:pathLst>
              <a:path w="3168167" h="2078408">
                <a:moveTo>
                  <a:pt x="0" y="0"/>
                </a:moveTo>
                <a:lnTo>
                  <a:pt x="3168167" y="0"/>
                </a:lnTo>
                <a:lnTo>
                  <a:pt x="3168167" y="2078408"/>
                </a:lnTo>
                <a:lnTo>
                  <a:pt x="0" y="20784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1769926" y="8030727"/>
            <a:ext cx="1353512" cy="1903005"/>
          </a:xfrm>
          <a:custGeom>
            <a:avLst/>
            <a:gdLst/>
            <a:ahLst/>
            <a:cxnLst/>
            <a:rect l="l" t="t" r="r" b="b"/>
            <a:pathLst>
              <a:path w="1353512" h="1903005">
                <a:moveTo>
                  <a:pt x="0" y="0"/>
                </a:moveTo>
                <a:lnTo>
                  <a:pt x="1353512" y="0"/>
                </a:lnTo>
                <a:lnTo>
                  <a:pt x="1353512" y="1903005"/>
                </a:lnTo>
                <a:lnTo>
                  <a:pt x="0" y="1903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TextBox 30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5314651"/>
            <a:ext cx="3810512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appartement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bien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ça va bien.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chez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comment ça va?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d’accord!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617180" y="7287416"/>
            <a:ext cx="3245032" cy="50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  <a:spcBef>
                <a:spcPct val="0"/>
              </a:spcBef>
            </a:pPr>
            <a:r>
              <a:rPr lang="en-US" sz="3055">
                <a:solidFill>
                  <a:srgbClr val="000000"/>
                </a:solidFill>
                <a:latin typeface="Now"/>
              </a:rPr>
              <a:t>bij (iemand thuis)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1597</Words>
  <Application>Microsoft Office PowerPoint</Application>
  <PresentationFormat>Aangepast</PresentationFormat>
  <Paragraphs>736</Paragraphs>
  <Slides>62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72" baseType="lpstr">
      <vt:lpstr>TT Chocolates</vt:lpstr>
      <vt:lpstr>Moontime</vt:lpstr>
      <vt:lpstr>Now</vt:lpstr>
      <vt:lpstr>Sunday</vt:lpstr>
      <vt:lpstr>Sigher</vt:lpstr>
      <vt:lpstr>Calibri</vt:lpstr>
      <vt:lpstr>Arial</vt:lpstr>
      <vt:lpstr>Open Sans</vt:lpstr>
      <vt:lpstr>Lulu Font TH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7</dc:title>
  <dc:creator>Julie Heuten</dc:creator>
  <cp:lastModifiedBy>Julie Heuten</cp:lastModifiedBy>
  <cp:revision>2</cp:revision>
  <dcterms:created xsi:type="dcterms:W3CDTF">2006-08-16T00:00:00Z</dcterms:created>
  <dcterms:modified xsi:type="dcterms:W3CDTF">2023-12-16T19:23:29Z</dcterms:modified>
  <dc:identifier>DAF2moAubTU</dc:identifier>
</cp:coreProperties>
</file>