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ulu Font TH" panose="020B0604020202020204" charset="-34"/>
      <p:regular r:id="rId42"/>
    </p:embeddedFont>
    <p:embeddedFont>
      <p:font typeface="Moontime" panose="020B0604020202020204" charset="0"/>
      <p:regular r:id="rId43"/>
    </p:embeddedFont>
    <p:embeddedFont>
      <p:font typeface="Now" panose="020B0604020202020204" charset="0"/>
      <p:regular r:id="rId44"/>
    </p:embeddedFont>
    <p:embeddedFont>
      <p:font typeface="Sigher" panose="020B0604020202020204" charset="0"/>
      <p:regular r:id="rId45"/>
    </p:embeddedFont>
    <p:embeddedFont>
      <p:font typeface="Sunday" panose="020B0604020202020204" charset="0"/>
      <p:regular r:id="rId46"/>
    </p:embeddedFont>
    <p:embeddedFont>
      <p:font typeface="TT Chocolates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05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12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sv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2.png"/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12" Type="http://schemas.openxmlformats.org/officeDocument/2006/relationships/image" Target="../media/image41.png"/><Relationship Id="rId2" Type="http://schemas.openxmlformats.org/officeDocument/2006/relationships/image" Target="../media/image16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svg"/><Relationship Id="rId15" Type="http://schemas.openxmlformats.org/officeDocument/2006/relationships/image" Target="../media/image44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sv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5" Type="http://schemas.openxmlformats.org/officeDocument/2006/relationships/image" Target="../media/image4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38.sv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svg"/><Relationship Id="rId15" Type="http://schemas.openxmlformats.org/officeDocument/2006/relationships/image" Target="../media/image49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svg"/><Relationship Id="rId1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sv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5" Type="http://schemas.openxmlformats.org/officeDocument/2006/relationships/image" Target="../media/image49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Relationship Id="rId14" Type="http://schemas.openxmlformats.org/officeDocument/2006/relationships/image" Target="../media/image4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3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38.svg"/><Relationship Id="rId1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5" Type="http://schemas.openxmlformats.org/officeDocument/2006/relationships/image" Target="../media/image49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Relationship Id="rId14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png"/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12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sv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608762" y="-793801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3" y="0"/>
                </a:lnTo>
                <a:lnTo>
                  <a:pt x="6953033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 rot="-170377">
            <a:off x="4726146" y="-1250350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3" y="0"/>
                </a:lnTo>
                <a:lnTo>
                  <a:pt x="6953033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442791">
            <a:off x="-1779015" y="-1164633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2" y="0"/>
                </a:lnTo>
                <a:lnTo>
                  <a:pt x="6953032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697501" y="3383229"/>
            <a:ext cx="1078877" cy="5875071"/>
          </a:xfrm>
          <a:custGeom>
            <a:avLst/>
            <a:gdLst/>
            <a:ahLst/>
            <a:cxnLst/>
            <a:rect l="l" t="t" r="r" b="b"/>
            <a:pathLst>
              <a:path w="1078877" h="5875071">
                <a:moveTo>
                  <a:pt x="0" y="0"/>
                </a:moveTo>
                <a:lnTo>
                  <a:pt x="1078877" y="0"/>
                </a:lnTo>
                <a:lnTo>
                  <a:pt x="1078877" y="5875071"/>
                </a:lnTo>
                <a:lnTo>
                  <a:pt x="0" y="5875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4420892" y="6209790"/>
            <a:ext cx="2699501" cy="2682629"/>
          </a:xfrm>
          <a:custGeom>
            <a:avLst/>
            <a:gdLst/>
            <a:ahLst/>
            <a:cxnLst/>
            <a:rect l="l" t="t" r="r" b="b"/>
            <a:pathLst>
              <a:path w="2699501" h="2682629">
                <a:moveTo>
                  <a:pt x="0" y="0"/>
                </a:moveTo>
                <a:lnTo>
                  <a:pt x="2699500" y="0"/>
                </a:lnTo>
                <a:lnTo>
                  <a:pt x="2699500" y="2682629"/>
                </a:lnTo>
                <a:lnTo>
                  <a:pt x="0" y="26826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55240" y="1259240"/>
            <a:ext cx="15765152" cy="24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17"/>
              </a:lnSpc>
              <a:spcBef>
                <a:spcPct val="0"/>
              </a:spcBef>
            </a:pPr>
            <a:r>
              <a:rPr lang="en-US" sz="14441">
                <a:solidFill>
                  <a:srgbClr val="000000"/>
                </a:solidFill>
                <a:latin typeface="Sunday"/>
              </a:rPr>
              <a:t>FRANÇAIS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54804" y="6975477"/>
            <a:ext cx="7435209" cy="13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2"/>
              </a:lnSpc>
              <a:spcBef>
                <a:spcPct val="0"/>
              </a:spcBef>
            </a:pPr>
            <a:r>
              <a:rPr lang="en-US" sz="8058">
                <a:solidFill>
                  <a:srgbClr val="72742C"/>
                </a:solidFill>
                <a:latin typeface="Sigher"/>
              </a:rPr>
              <a:t>Zoufff!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27856" y="5058414"/>
            <a:ext cx="11457422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910050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4909154" y="1752027"/>
            <a:ext cx="9049324" cy="6782946"/>
          </a:xfrm>
          <a:custGeom>
            <a:avLst/>
            <a:gdLst/>
            <a:ahLst/>
            <a:cxnLst/>
            <a:rect l="l" t="t" r="r" b="b"/>
            <a:pathLst>
              <a:path w="9049324" h="6782946">
                <a:moveTo>
                  <a:pt x="0" y="0"/>
                </a:moveTo>
                <a:lnTo>
                  <a:pt x="9049323" y="0"/>
                </a:lnTo>
                <a:lnTo>
                  <a:pt x="9049323" y="6782946"/>
                </a:lnTo>
                <a:lnTo>
                  <a:pt x="0" y="67829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572" b="-69228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7378294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8149810" y="8055082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9950558" y="8432705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23630" y="7414842"/>
            <a:ext cx="2235061" cy="2872158"/>
          </a:xfrm>
          <a:custGeom>
            <a:avLst/>
            <a:gdLst/>
            <a:ahLst/>
            <a:cxnLst/>
            <a:rect l="l" t="t" r="r" b="b"/>
            <a:pathLst>
              <a:path w="2235061" h="2872158">
                <a:moveTo>
                  <a:pt x="0" y="0"/>
                </a:moveTo>
                <a:lnTo>
                  <a:pt x="2235061" y="0"/>
                </a:lnTo>
                <a:lnTo>
                  <a:pt x="2235061" y="2872158"/>
                </a:lnTo>
                <a:lnTo>
                  <a:pt x="0" y="28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4789005" y="4372384"/>
            <a:ext cx="3637204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banane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beurre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carotte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champignon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coca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eau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fromage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21282" y="443956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jambon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jus de fruit(s)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kiwi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lait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limonade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œuf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orange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A6A7D56B-6CB9-0397-6CC7-5AC77D246AC7}"/>
              </a:ext>
            </a:extLst>
          </p:cNvPr>
          <p:cNvSpPr/>
          <p:nvPr/>
        </p:nvSpPr>
        <p:spPr>
          <a:xfrm flipH="1">
            <a:off x="7772400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8034594"/>
            <a:chOff x="0" y="0"/>
            <a:chExt cx="5242800" cy="2625684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597744"/>
            </a:xfrm>
            <a:custGeom>
              <a:avLst/>
              <a:gdLst/>
              <a:ahLst/>
              <a:cxnLst/>
              <a:rect l="l" t="t" r="r" b="b"/>
              <a:pathLst>
                <a:path w="5219940" h="2597744">
                  <a:moveTo>
                    <a:pt x="5219940" y="2597744"/>
                  </a:moveTo>
                  <a:lnTo>
                    <a:pt x="0" y="2590124"/>
                  </a:lnTo>
                  <a:lnTo>
                    <a:pt x="0" y="9141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4414"/>
            </a:xfrm>
            <a:custGeom>
              <a:avLst/>
              <a:gdLst/>
              <a:ahLst/>
              <a:cxnLst/>
              <a:rect l="l" t="t" r="r" b="b"/>
              <a:pathLst>
                <a:path w="5249150" h="2624414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2999"/>
                    <a:pt x="5221210" y="158979"/>
                    <a:pt x="5223750" y="212959"/>
                  </a:cubicBezTo>
                  <a:cubicBezTo>
                    <a:pt x="5223750" y="290931"/>
                    <a:pt x="5236450" y="1828381"/>
                    <a:pt x="5242800" y="1906353"/>
                  </a:cubicBezTo>
                  <a:cubicBezTo>
                    <a:pt x="5249150" y="2024311"/>
                    <a:pt x="5245340" y="2144268"/>
                    <a:pt x="5245340" y="2262226"/>
                  </a:cubicBezTo>
                  <a:cubicBezTo>
                    <a:pt x="5245340" y="2366189"/>
                    <a:pt x="5246610" y="2462154"/>
                    <a:pt x="5247880" y="2563454"/>
                  </a:cubicBezTo>
                  <a:cubicBezTo>
                    <a:pt x="5247880" y="2585044"/>
                    <a:pt x="5247880" y="2599014"/>
                    <a:pt x="5247880" y="2623144"/>
                  </a:cubicBezTo>
                  <a:cubicBezTo>
                    <a:pt x="5225020" y="2623144"/>
                    <a:pt x="5204700" y="2624414"/>
                    <a:pt x="5172915" y="2623144"/>
                  </a:cubicBezTo>
                  <a:cubicBezTo>
                    <a:pt x="4908158" y="2618064"/>
                    <a:pt x="4639327" y="2624414"/>
                    <a:pt x="4374570" y="2619334"/>
                  </a:cubicBezTo>
                  <a:cubicBezTo>
                    <a:pt x="4215715" y="2615524"/>
                    <a:pt x="4060934" y="2618064"/>
                    <a:pt x="3902079" y="2615524"/>
                  </a:cubicBezTo>
                  <a:cubicBezTo>
                    <a:pt x="3828762" y="2614254"/>
                    <a:pt x="3755444" y="2612984"/>
                    <a:pt x="3682127" y="2611714"/>
                  </a:cubicBezTo>
                  <a:cubicBezTo>
                    <a:pt x="3637322" y="2611714"/>
                    <a:pt x="3596590" y="2612984"/>
                    <a:pt x="3551785" y="2612984"/>
                  </a:cubicBezTo>
                  <a:cubicBezTo>
                    <a:pt x="3437735" y="2611714"/>
                    <a:pt x="3124099" y="2612984"/>
                    <a:pt x="3010050" y="2611714"/>
                  </a:cubicBezTo>
                  <a:cubicBezTo>
                    <a:pt x="2928586" y="2610444"/>
                    <a:pt x="1299310" y="2619334"/>
                    <a:pt x="1217846" y="2618064"/>
                  </a:cubicBezTo>
                  <a:cubicBezTo>
                    <a:pt x="1197480" y="2618064"/>
                    <a:pt x="1173041" y="2619334"/>
                    <a:pt x="1152675" y="2619334"/>
                  </a:cubicBezTo>
                  <a:cubicBezTo>
                    <a:pt x="1103796" y="2619334"/>
                    <a:pt x="1058991" y="2620604"/>
                    <a:pt x="1010113" y="2620604"/>
                  </a:cubicBezTo>
                  <a:cubicBezTo>
                    <a:pt x="887917" y="2620604"/>
                    <a:pt x="769794" y="2619334"/>
                    <a:pt x="647599" y="2618064"/>
                  </a:cubicBezTo>
                  <a:cubicBezTo>
                    <a:pt x="574281" y="2616794"/>
                    <a:pt x="500964" y="2615524"/>
                    <a:pt x="431720" y="2614254"/>
                  </a:cubicBezTo>
                  <a:cubicBezTo>
                    <a:pt x="301377" y="2612984"/>
                    <a:pt x="171035" y="2611714"/>
                    <a:pt x="48260" y="2611714"/>
                  </a:cubicBezTo>
                  <a:cubicBezTo>
                    <a:pt x="38100" y="2611714"/>
                    <a:pt x="29210" y="2611714"/>
                    <a:pt x="19050" y="2610444"/>
                  </a:cubicBezTo>
                  <a:cubicBezTo>
                    <a:pt x="10160" y="2609174"/>
                    <a:pt x="5080" y="2602824"/>
                    <a:pt x="7620" y="2593934"/>
                  </a:cubicBezTo>
                  <a:cubicBezTo>
                    <a:pt x="16510" y="2562119"/>
                    <a:pt x="12700" y="2512137"/>
                    <a:pt x="11430" y="2460155"/>
                  </a:cubicBezTo>
                  <a:cubicBezTo>
                    <a:pt x="10160" y="2354193"/>
                    <a:pt x="6350" y="2250230"/>
                    <a:pt x="7620" y="2144268"/>
                  </a:cubicBezTo>
                  <a:cubicBezTo>
                    <a:pt x="5080" y="2012316"/>
                    <a:pt x="0" y="378900"/>
                    <a:pt x="7620" y="244948"/>
                  </a:cubicBezTo>
                  <a:cubicBezTo>
                    <a:pt x="8890" y="218957"/>
                    <a:pt x="7620" y="190967"/>
                    <a:pt x="8890" y="164976"/>
                  </a:cubicBezTo>
                  <a:cubicBezTo>
                    <a:pt x="10160" y="122992"/>
                    <a:pt x="12700" y="770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6634"/>
                  </a:moveTo>
                  <a:cubicBezTo>
                    <a:pt x="5226290" y="2590124"/>
                    <a:pt x="5227560" y="2577424"/>
                    <a:pt x="5227560" y="2564724"/>
                  </a:cubicBezTo>
                  <a:cubicBezTo>
                    <a:pt x="5226290" y="2452158"/>
                    <a:pt x="5225020" y="2346196"/>
                    <a:pt x="5225020" y="2232237"/>
                  </a:cubicBezTo>
                  <a:cubicBezTo>
                    <a:pt x="5225020" y="2180255"/>
                    <a:pt x="5227560" y="2128274"/>
                    <a:pt x="5226290" y="2076293"/>
                  </a:cubicBezTo>
                  <a:cubicBezTo>
                    <a:pt x="5226290" y="2028310"/>
                    <a:pt x="5225020" y="1978328"/>
                    <a:pt x="5223750" y="1930345"/>
                  </a:cubicBezTo>
                  <a:cubicBezTo>
                    <a:pt x="5218670" y="1856371"/>
                    <a:pt x="5207240" y="324919"/>
                    <a:pt x="5207240" y="250946"/>
                  </a:cubicBezTo>
                  <a:cubicBezTo>
                    <a:pt x="5204700" y="188968"/>
                    <a:pt x="5202160" y="124991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0"/>
                  </a:cubicBezTo>
                  <a:cubicBezTo>
                    <a:pt x="31750" y="106997"/>
                    <a:pt x="31750" y="142984"/>
                    <a:pt x="30480" y="178971"/>
                  </a:cubicBezTo>
                  <a:cubicBezTo>
                    <a:pt x="29210" y="238950"/>
                    <a:pt x="26670" y="296929"/>
                    <a:pt x="25400" y="356908"/>
                  </a:cubicBezTo>
                  <a:cubicBezTo>
                    <a:pt x="20320" y="420885"/>
                    <a:pt x="26670" y="1984326"/>
                    <a:pt x="29210" y="2048302"/>
                  </a:cubicBezTo>
                  <a:cubicBezTo>
                    <a:pt x="29210" y="2116278"/>
                    <a:pt x="29210" y="2186253"/>
                    <a:pt x="30480" y="2254229"/>
                  </a:cubicBezTo>
                  <a:cubicBezTo>
                    <a:pt x="30480" y="2304211"/>
                    <a:pt x="33020" y="2354193"/>
                    <a:pt x="33020" y="2404175"/>
                  </a:cubicBezTo>
                  <a:cubicBezTo>
                    <a:pt x="33020" y="2458156"/>
                    <a:pt x="33020" y="2512137"/>
                    <a:pt x="31750" y="2564724"/>
                  </a:cubicBezTo>
                  <a:cubicBezTo>
                    <a:pt x="31750" y="2568534"/>
                    <a:pt x="31750" y="2571074"/>
                    <a:pt x="31750" y="2574884"/>
                  </a:cubicBezTo>
                  <a:cubicBezTo>
                    <a:pt x="31750" y="2585044"/>
                    <a:pt x="35560" y="2588854"/>
                    <a:pt x="44450" y="2588854"/>
                  </a:cubicBezTo>
                  <a:cubicBezTo>
                    <a:pt x="77352" y="2588854"/>
                    <a:pt x="134377" y="2590124"/>
                    <a:pt x="187328" y="2590124"/>
                  </a:cubicBezTo>
                  <a:cubicBezTo>
                    <a:pt x="264719" y="2590124"/>
                    <a:pt x="346183" y="2587584"/>
                    <a:pt x="423573" y="2590124"/>
                  </a:cubicBezTo>
                  <a:cubicBezTo>
                    <a:pt x="549842" y="2593934"/>
                    <a:pt x="676111" y="2596474"/>
                    <a:pt x="802380" y="2595204"/>
                  </a:cubicBezTo>
                  <a:cubicBezTo>
                    <a:pt x="883844" y="2593934"/>
                    <a:pt x="961235" y="2596474"/>
                    <a:pt x="1042698" y="2596474"/>
                  </a:cubicBezTo>
                  <a:cubicBezTo>
                    <a:pt x="1160821" y="2596474"/>
                    <a:pt x="1278944" y="2595204"/>
                    <a:pt x="1397066" y="2596474"/>
                  </a:cubicBezTo>
                  <a:cubicBezTo>
                    <a:pt x="1572213" y="2597744"/>
                    <a:pt x="3494760" y="2587584"/>
                    <a:pt x="3673981" y="2590124"/>
                  </a:cubicBezTo>
                  <a:cubicBezTo>
                    <a:pt x="3751371" y="2591394"/>
                    <a:pt x="3828762" y="2592664"/>
                    <a:pt x="3902079" y="2592664"/>
                  </a:cubicBezTo>
                  <a:cubicBezTo>
                    <a:pt x="4036495" y="2595204"/>
                    <a:pt x="4166837" y="2591394"/>
                    <a:pt x="4301252" y="2595204"/>
                  </a:cubicBezTo>
                  <a:cubicBezTo>
                    <a:pt x="4411228" y="2597744"/>
                    <a:pt x="4521204" y="2597744"/>
                    <a:pt x="4631181" y="2600284"/>
                  </a:cubicBezTo>
                  <a:cubicBezTo>
                    <a:pt x="4794108" y="2604094"/>
                    <a:pt x="4957036" y="2606634"/>
                    <a:pt x="5119964" y="2607904"/>
                  </a:cubicBezTo>
                  <a:cubicBezTo>
                    <a:pt x="5181061" y="2607904"/>
                    <a:pt x="5204700" y="2606634"/>
                    <a:pt x="5225020" y="2606634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8" y="151510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357813" y="5724231"/>
            <a:ext cx="2307717" cy="4114800"/>
          </a:xfrm>
          <a:custGeom>
            <a:avLst/>
            <a:gdLst/>
            <a:ahLst/>
            <a:cxnLst/>
            <a:rect l="l" t="t" r="r" b="b"/>
            <a:pathLst>
              <a:path w="2307717" h="4114800">
                <a:moveTo>
                  <a:pt x="0" y="0"/>
                </a:moveTo>
                <a:lnTo>
                  <a:pt x="2307717" y="0"/>
                </a:lnTo>
                <a:lnTo>
                  <a:pt x="23077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9" name="Freeform 19"/>
          <p:cNvSpPr/>
          <p:nvPr/>
        </p:nvSpPr>
        <p:spPr>
          <a:xfrm>
            <a:off x="4874120" y="2109473"/>
            <a:ext cx="9049324" cy="6782946"/>
          </a:xfrm>
          <a:custGeom>
            <a:avLst/>
            <a:gdLst/>
            <a:ahLst/>
            <a:cxnLst/>
            <a:rect l="l" t="t" r="r" b="b"/>
            <a:pathLst>
              <a:path w="9049324" h="6782946">
                <a:moveTo>
                  <a:pt x="0" y="0"/>
                </a:moveTo>
                <a:lnTo>
                  <a:pt x="9049324" y="0"/>
                </a:lnTo>
                <a:lnTo>
                  <a:pt x="9049324" y="6782946"/>
                </a:lnTo>
                <a:lnTo>
                  <a:pt x="0" y="67829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572" b="-69228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436508" y="4246718"/>
            <a:ext cx="8801309" cy="5764211"/>
            <a:chOff x="0" y="0"/>
            <a:chExt cx="2876245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853385" cy="1855789"/>
            </a:xfrm>
            <a:custGeom>
              <a:avLst/>
              <a:gdLst/>
              <a:ahLst/>
              <a:cxnLst/>
              <a:rect l="l" t="t" r="r" b="b"/>
              <a:pathLst>
                <a:path w="2853385" h="1855789">
                  <a:moveTo>
                    <a:pt x="2853385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420746" y="0"/>
                  </a:lnTo>
                  <a:lnTo>
                    <a:pt x="2834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882595" cy="1882459"/>
            </a:xfrm>
            <a:custGeom>
              <a:avLst/>
              <a:gdLst/>
              <a:ahLst/>
              <a:cxnLst/>
              <a:rect l="l" t="t" r="r" b="b"/>
              <a:pathLst>
                <a:path w="2882595" h="1882459">
                  <a:moveTo>
                    <a:pt x="2848305" y="21590"/>
                  </a:moveTo>
                  <a:cubicBezTo>
                    <a:pt x="2849575" y="34290"/>
                    <a:pt x="2849575" y="44450"/>
                    <a:pt x="2850845" y="54610"/>
                  </a:cubicBezTo>
                  <a:cubicBezTo>
                    <a:pt x="2853385" y="91518"/>
                    <a:pt x="2854655" y="130871"/>
                    <a:pt x="2857195" y="168818"/>
                  </a:cubicBezTo>
                  <a:cubicBezTo>
                    <a:pt x="2857195" y="223630"/>
                    <a:pt x="2869895" y="1304418"/>
                    <a:pt x="2876245" y="1359231"/>
                  </a:cubicBezTo>
                  <a:cubicBezTo>
                    <a:pt x="2882595" y="1442152"/>
                    <a:pt x="2878785" y="1526479"/>
                    <a:pt x="2878785" y="1609400"/>
                  </a:cubicBezTo>
                  <a:cubicBezTo>
                    <a:pt x="2878785" y="1682483"/>
                    <a:pt x="2880055" y="1749945"/>
                    <a:pt x="2881325" y="1821499"/>
                  </a:cubicBezTo>
                  <a:cubicBezTo>
                    <a:pt x="2881325" y="1843089"/>
                    <a:pt x="2881325" y="1857059"/>
                    <a:pt x="2881325" y="1881189"/>
                  </a:cubicBezTo>
                  <a:cubicBezTo>
                    <a:pt x="2858465" y="1881189"/>
                    <a:pt x="2838145" y="1882459"/>
                    <a:pt x="2814036" y="1881189"/>
                  </a:cubicBezTo>
                  <a:cubicBezTo>
                    <a:pt x="2671272" y="1876109"/>
                    <a:pt x="2526311" y="1882459"/>
                    <a:pt x="2383547" y="1877379"/>
                  </a:cubicBezTo>
                  <a:cubicBezTo>
                    <a:pt x="2297889" y="1873569"/>
                    <a:pt x="2214427" y="1876109"/>
                    <a:pt x="2128768" y="1873569"/>
                  </a:cubicBezTo>
                  <a:cubicBezTo>
                    <a:pt x="2089234" y="1872299"/>
                    <a:pt x="2049699" y="1871029"/>
                    <a:pt x="2010164" y="1869759"/>
                  </a:cubicBezTo>
                  <a:cubicBezTo>
                    <a:pt x="1986005" y="1869759"/>
                    <a:pt x="1964041" y="1871029"/>
                    <a:pt x="1939881" y="1871029"/>
                  </a:cubicBezTo>
                  <a:cubicBezTo>
                    <a:pt x="1878382" y="1869759"/>
                    <a:pt x="1709262" y="1871029"/>
                    <a:pt x="1647763" y="1869759"/>
                  </a:cubicBezTo>
                  <a:cubicBezTo>
                    <a:pt x="1603836" y="1868489"/>
                    <a:pt x="725288" y="1877379"/>
                    <a:pt x="681361" y="1876109"/>
                  </a:cubicBezTo>
                  <a:cubicBezTo>
                    <a:pt x="670379" y="1876109"/>
                    <a:pt x="657201" y="1877379"/>
                    <a:pt x="646219" y="1877379"/>
                  </a:cubicBezTo>
                  <a:cubicBezTo>
                    <a:pt x="619862" y="1877379"/>
                    <a:pt x="595702" y="1878649"/>
                    <a:pt x="569346" y="1878649"/>
                  </a:cubicBezTo>
                  <a:cubicBezTo>
                    <a:pt x="503455" y="1878649"/>
                    <a:pt x="439760" y="1877379"/>
                    <a:pt x="373869" y="1876109"/>
                  </a:cubicBezTo>
                  <a:cubicBezTo>
                    <a:pt x="334334" y="1874839"/>
                    <a:pt x="294800" y="1873569"/>
                    <a:pt x="257461" y="1872299"/>
                  </a:cubicBezTo>
                  <a:cubicBezTo>
                    <a:pt x="187177" y="1871029"/>
                    <a:pt x="116894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984" y="30480"/>
                    <a:pt x="97126" y="29210"/>
                  </a:cubicBezTo>
                  <a:cubicBezTo>
                    <a:pt x="156428" y="25400"/>
                    <a:pt x="215730" y="22860"/>
                    <a:pt x="277229" y="20320"/>
                  </a:cubicBezTo>
                  <a:cubicBezTo>
                    <a:pt x="318960" y="17780"/>
                    <a:pt x="360691" y="16510"/>
                    <a:pt x="400225" y="13970"/>
                  </a:cubicBezTo>
                  <a:cubicBezTo>
                    <a:pt x="439760" y="11430"/>
                    <a:pt x="481491" y="8890"/>
                    <a:pt x="521026" y="8890"/>
                  </a:cubicBezTo>
                  <a:cubicBezTo>
                    <a:pt x="564953" y="7620"/>
                    <a:pt x="608880" y="10160"/>
                    <a:pt x="652808" y="8890"/>
                  </a:cubicBezTo>
                  <a:cubicBezTo>
                    <a:pt x="707717" y="8890"/>
                    <a:pt x="1702673" y="6350"/>
                    <a:pt x="1757582" y="5080"/>
                  </a:cubicBezTo>
                  <a:cubicBezTo>
                    <a:pt x="1810295" y="3810"/>
                    <a:pt x="1863008" y="2540"/>
                    <a:pt x="1917917" y="2540"/>
                  </a:cubicBezTo>
                  <a:cubicBezTo>
                    <a:pt x="2007968" y="1270"/>
                    <a:pt x="2095823" y="0"/>
                    <a:pt x="2185874" y="0"/>
                  </a:cubicBezTo>
                  <a:cubicBezTo>
                    <a:pt x="2223213" y="0"/>
                    <a:pt x="2262747" y="2540"/>
                    <a:pt x="2300085" y="2540"/>
                  </a:cubicBezTo>
                  <a:cubicBezTo>
                    <a:pt x="2403315" y="3810"/>
                    <a:pt x="2508740" y="5080"/>
                    <a:pt x="2611970" y="7620"/>
                  </a:cubicBezTo>
                  <a:cubicBezTo>
                    <a:pt x="2666879" y="8890"/>
                    <a:pt x="2721788" y="12700"/>
                    <a:pt x="2776698" y="16510"/>
                  </a:cubicBezTo>
                  <a:cubicBezTo>
                    <a:pt x="2789876" y="16510"/>
                    <a:pt x="2803054" y="16510"/>
                    <a:pt x="2814036" y="16510"/>
                  </a:cubicBezTo>
                  <a:cubicBezTo>
                    <a:pt x="2829255" y="17780"/>
                    <a:pt x="2838145" y="20320"/>
                    <a:pt x="2848305" y="21590"/>
                  </a:cubicBezTo>
                  <a:close/>
                  <a:moveTo>
                    <a:pt x="2858465" y="1864679"/>
                  </a:moveTo>
                  <a:cubicBezTo>
                    <a:pt x="2859735" y="1848169"/>
                    <a:pt x="2861005" y="1835469"/>
                    <a:pt x="2861005" y="1822769"/>
                  </a:cubicBezTo>
                  <a:cubicBezTo>
                    <a:pt x="2859735" y="1742917"/>
                    <a:pt x="2858465" y="1668429"/>
                    <a:pt x="2858465" y="1588318"/>
                  </a:cubicBezTo>
                  <a:cubicBezTo>
                    <a:pt x="2858465" y="1551777"/>
                    <a:pt x="2861005" y="1515235"/>
                    <a:pt x="2859735" y="1478694"/>
                  </a:cubicBezTo>
                  <a:cubicBezTo>
                    <a:pt x="2859735" y="1444963"/>
                    <a:pt x="2858465" y="1409827"/>
                    <a:pt x="2857195" y="1376096"/>
                  </a:cubicBezTo>
                  <a:cubicBezTo>
                    <a:pt x="2852115" y="1324095"/>
                    <a:pt x="2840685" y="247523"/>
                    <a:pt x="2840685" y="195521"/>
                  </a:cubicBezTo>
                  <a:cubicBezTo>
                    <a:pt x="2838145" y="151953"/>
                    <a:pt x="2835605" y="106978"/>
                    <a:pt x="2833065" y="63500"/>
                  </a:cubicBezTo>
                  <a:cubicBezTo>
                    <a:pt x="2831795" y="44450"/>
                    <a:pt x="2830525" y="43180"/>
                    <a:pt x="2807447" y="41910"/>
                  </a:cubicBezTo>
                  <a:cubicBezTo>
                    <a:pt x="2800858" y="41910"/>
                    <a:pt x="2796465" y="41910"/>
                    <a:pt x="2789876" y="40640"/>
                  </a:cubicBezTo>
                  <a:cubicBezTo>
                    <a:pt x="2734967" y="36830"/>
                    <a:pt x="2677861" y="31750"/>
                    <a:pt x="2622952" y="30480"/>
                  </a:cubicBezTo>
                  <a:cubicBezTo>
                    <a:pt x="2488973" y="26670"/>
                    <a:pt x="2352798" y="25400"/>
                    <a:pt x="2218820" y="22860"/>
                  </a:cubicBezTo>
                  <a:cubicBezTo>
                    <a:pt x="2199052" y="22860"/>
                    <a:pt x="2177089" y="22860"/>
                    <a:pt x="2157321" y="22860"/>
                  </a:cubicBezTo>
                  <a:cubicBezTo>
                    <a:pt x="2124376" y="22860"/>
                    <a:pt x="2091430" y="22860"/>
                    <a:pt x="2060681" y="22860"/>
                  </a:cubicBezTo>
                  <a:cubicBezTo>
                    <a:pt x="1990397" y="22860"/>
                    <a:pt x="1920113" y="22860"/>
                    <a:pt x="1852026" y="24130"/>
                  </a:cubicBezTo>
                  <a:cubicBezTo>
                    <a:pt x="1792724" y="25400"/>
                    <a:pt x="793375" y="29210"/>
                    <a:pt x="734074" y="29210"/>
                  </a:cubicBezTo>
                  <a:cubicBezTo>
                    <a:pt x="637433" y="29210"/>
                    <a:pt x="540793" y="26670"/>
                    <a:pt x="444153" y="33020"/>
                  </a:cubicBezTo>
                  <a:cubicBezTo>
                    <a:pt x="393636" y="36830"/>
                    <a:pt x="345316" y="36830"/>
                    <a:pt x="296996" y="38100"/>
                  </a:cubicBezTo>
                  <a:cubicBezTo>
                    <a:pt x="213534" y="41910"/>
                    <a:pt x="130072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6377" y="1846899"/>
                    <a:pt x="97126" y="1848169"/>
                    <a:pt x="125679" y="1848169"/>
                  </a:cubicBezTo>
                  <a:cubicBezTo>
                    <a:pt x="167410" y="1848169"/>
                    <a:pt x="211337" y="1845629"/>
                    <a:pt x="253069" y="1848169"/>
                  </a:cubicBezTo>
                  <a:cubicBezTo>
                    <a:pt x="321156" y="1851979"/>
                    <a:pt x="389243" y="1854519"/>
                    <a:pt x="457331" y="1853249"/>
                  </a:cubicBezTo>
                  <a:cubicBezTo>
                    <a:pt x="501258" y="1851979"/>
                    <a:pt x="542989" y="1854519"/>
                    <a:pt x="586917" y="1854519"/>
                  </a:cubicBezTo>
                  <a:cubicBezTo>
                    <a:pt x="650611" y="1854519"/>
                    <a:pt x="714306" y="1853249"/>
                    <a:pt x="778001" y="1854519"/>
                  </a:cubicBezTo>
                  <a:cubicBezTo>
                    <a:pt x="872445" y="1855789"/>
                    <a:pt x="1909131" y="1845629"/>
                    <a:pt x="2005772" y="1848169"/>
                  </a:cubicBezTo>
                  <a:cubicBezTo>
                    <a:pt x="2047503" y="1849439"/>
                    <a:pt x="2089234" y="1850709"/>
                    <a:pt x="2128768" y="1850709"/>
                  </a:cubicBezTo>
                  <a:cubicBezTo>
                    <a:pt x="2201249" y="1853249"/>
                    <a:pt x="2271532" y="1849439"/>
                    <a:pt x="2344013" y="1853249"/>
                  </a:cubicBezTo>
                  <a:cubicBezTo>
                    <a:pt x="2403315" y="1855789"/>
                    <a:pt x="2462617" y="1855789"/>
                    <a:pt x="2521919" y="1858329"/>
                  </a:cubicBezTo>
                  <a:cubicBezTo>
                    <a:pt x="2609774" y="1862139"/>
                    <a:pt x="2697628" y="1864679"/>
                    <a:pt x="2785483" y="1865949"/>
                  </a:cubicBezTo>
                  <a:cubicBezTo>
                    <a:pt x="2818429" y="1865949"/>
                    <a:pt x="2838145" y="1864679"/>
                    <a:pt x="2858465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6508" y="1223706"/>
            <a:ext cx="17187817" cy="2796466"/>
            <a:chOff x="0" y="0"/>
            <a:chExt cx="5616934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594074" cy="885938"/>
            </a:xfrm>
            <a:custGeom>
              <a:avLst/>
              <a:gdLst/>
              <a:ahLst/>
              <a:cxnLst/>
              <a:rect l="l" t="t" r="r" b="b"/>
              <a:pathLst>
                <a:path w="5594074" h="885938">
                  <a:moveTo>
                    <a:pt x="5594074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787567" y="0"/>
                  </a:lnTo>
                  <a:lnTo>
                    <a:pt x="557502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623284" cy="912608"/>
            </a:xfrm>
            <a:custGeom>
              <a:avLst/>
              <a:gdLst/>
              <a:ahLst/>
              <a:cxnLst/>
              <a:rect l="l" t="t" r="r" b="b"/>
              <a:pathLst>
                <a:path w="5623284" h="912608">
                  <a:moveTo>
                    <a:pt x="5588994" y="21590"/>
                  </a:moveTo>
                  <a:cubicBezTo>
                    <a:pt x="5590264" y="34290"/>
                    <a:pt x="5590264" y="44450"/>
                    <a:pt x="5591534" y="54610"/>
                  </a:cubicBezTo>
                  <a:cubicBezTo>
                    <a:pt x="5594073" y="76512"/>
                    <a:pt x="5595344" y="94130"/>
                    <a:pt x="5597884" y="111118"/>
                  </a:cubicBezTo>
                  <a:cubicBezTo>
                    <a:pt x="5597884" y="135657"/>
                    <a:pt x="5610584" y="619517"/>
                    <a:pt x="5616934" y="644056"/>
                  </a:cubicBezTo>
                  <a:cubicBezTo>
                    <a:pt x="5623284" y="681179"/>
                    <a:pt x="5619473" y="718931"/>
                    <a:pt x="5619473" y="756055"/>
                  </a:cubicBezTo>
                  <a:cubicBezTo>
                    <a:pt x="5619473" y="788773"/>
                    <a:pt x="5620744" y="818975"/>
                    <a:pt x="5622014" y="851648"/>
                  </a:cubicBezTo>
                  <a:cubicBezTo>
                    <a:pt x="5622014" y="873238"/>
                    <a:pt x="5622014" y="887208"/>
                    <a:pt x="5622014" y="911338"/>
                  </a:cubicBezTo>
                  <a:cubicBezTo>
                    <a:pt x="5599154" y="911338"/>
                    <a:pt x="5578834" y="912608"/>
                    <a:pt x="5545836" y="911338"/>
                  </a:cubicBezTo>
                  <a:cubicBezTo>
                    <a:pt x="5261791" y="906258"/>
                    <a:pt x="4973378" y="912608"/>
                    <a:pt x="4689334" y="907528"/>
                  </a:cubicBezTo>
                  <a:cubicBezTo>
                    <a:pt x="4518908" y="903718"/>
                    <a:pt x="4352852" y="906258"/>
                    <a:pt x="4182426" y="903718"/>
                  </a:cubicBezTo>
                  <a:cubicBezTo>
                    <a:pt x="4103767" y="902448"/>
                    <a:pt x="4025109" y="901178"/>
                    <a:pt x="3946451" y="899908"/>
                  </a:cubicBezTo>
                  <a:cubicBezTo>
                    <a:pt x="3898382" y="899908"/>
                    <a:pt x="3854683" y="901178"/>
                    <a:pt x="3806614" y="901178"/>
                  </a:cubicBezTo>
                  <a:cubicBezTo>
                    <a:pt x="3684257" y="899908"/>
                    <a:pt x="3347774" y="901178"/>
                    <a:pt x="3225417" y="899908"/>
                  </a:cubicBezTo>
                  <a:cubicBezTo>
                    <a:pt x="3138019" y="898638"/>
                    <a:pt x="1390058" y="907528"/>
                    <a:pt x="1302660" y="906258"/>
                  </a:cubicBezTo>
                  <a:cubicBezTo>
                    <a:pt x="1280810" y="906258"/>
                    <a:pt x="1254591" y="907528"/>
                    <a:pt x="1232741" y="907528"/>
                  </a:cubicBezTo>
                  <a:cubicBezTo>
                    <a:pt x="1180302" y="907528"/>
                    <a:pt x="1132233" y="908798"/>
                    <a:pt x="1079795" y="908798"/>
                  </a:cubicBezTo>
                  <a:cubicBezTo>
                    <a:pt x="948698" y="908798"/>
                    <a:pt x="821970" y="907528"/>
                    <a:pt x="690873" y="906258"/>
                  </a:cubicBezTo>
                  <a:cubicBezTo>
                    <a:pt x="612215" y="904988"/>
                    <a:pt x="533557" y="903718"/>
                    <a:pt x="459268" y="902448"/>
                  </a:cubicBezTo>
                  <a:cubicBezTo>
                    <a:pt x="319432" y="901178"/>
                    <a:pt x="17959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347" y="30480"/>
                    <a:pt x="140266" y="29210"/>
                  </a:cubicBezTo>
                  <a:cubicBezTo>
                    <a:pt x="258253" y="25400"/>
                    <a:pt x="376240" y="22860"/>
                    <a:pt x="498598" y="20320"/>
                  </a:cubicBezTo>
                  <a:cubicBezTo>
                    <a:pt x="581626" y="17780"/>
                    <a:pt x="664654" y="16510"/>
                    <a:pt x="743312" y="13970"/>
                  </a:cubicBezTo>
                  <a:cubicBezTo>
                    <a:pt x="821970" y="11430"/>
                    <a:pt x="904999" y="8890"/>
                    <a:pt x="983657" y="8890"/>
                  </a:cubicBezTo>
                  <a:cubicBezTo>
                    <a:pt x="1071055" y="7620"/>
                    <a:pt x="1158453" y="10160"/>
                    <a:pt x="1245851" y="8890"/>
                  </a:cubicBezTo>
                  <a:cubicBezTo>
                    <a:pt x="1355099" y="8890"/>
                    <a:pt x="3334664" y="6350"/>
                    <a:pt x="3443912" y="5080"/>
                  </a:cubicBezTo>
                  <a:cubicBezTo>
                    <a:pt x="3548790" y="3810"/>
                    <a:pt x="3653667" y="2540"/>
                    <a:pt x="3762915" y="2540"/>
                  </a:cubicBezTo>
                  <a:cubicBezTo>
                    <a:pt x="3942081" y="1270"/>
                    <a:pt x="4116877" y="0"/>
                    <a:pt x="4296043" y="0"/>
                  </a:cubicBezTo>
                  <a:cubicBezTo>
                    <a:pt x="4370331" y="0"/>
                    <a:pt x="4448990" y="2540"/>
                    <a:pt x="4523278" y="2540"/>
                  </a:cubicBezTo>
                  <a:cubicBezTo>
                    <a:pt x="4728663" y="3810"/>
                    <a:pt x="4938418" y="5080"/>
                    <a:pt x="5143804" y="7620"/>
                  </a:cubicBezTo>
                  <a:cubicBezTo>
                    <a:pt x="5253052" y="8890"/>
                    <a:pt x="5362300" y="12700"/>
                    <a:pt x="5471547" y="16510"/>
                  </a:cubicBezTo>
                  <a:cubicBezTo>
                    <a:pt x="5497767" y="16510"/>
                    <a:pt x="5523986" y="16510"/>
                    <a:pt x="5545836" y="16510"/>
                  </a:cubicBezTo>
                  <a:cubicBezTo>
                    <a:pt x="5569944" y="17780"/>
                    <a:pt x="5578834" y="20320"/>
                    <a:pt x="5588994" y="21590"/>
                  </a:cubicBezTo>
                  <a:close/>
                  <a:moveTo>
                    <a:pt x="5599154" y="894828"/>
                  </a:moveTo>
                  <a:cubicBezTo>
                    <a:pt x="5600424" y="878318"/>
                    <a:pt x="5601694" y="865618"/>
                    <a:pt x="5601694" y="852918"/>
                  </a:cubicBezTo>
                  <a:cubicBezTo>
                    <a:pt x="5600424" y="815829"/>
                    <a:pt x="5599154" y="782481"/>
                    <a:pt x="5599154" y="746616"/>
                  </a:cubicBezTo>
                  <a:cubicBezTo>
                    <a:pt x="5599154" y="730257"/>
                    <a:pt x="5601694" y="713898"/>
                    <a:pt x="5600424" y="697538"/>
                  </a:cubicBezTo>
                  <a:cubicBezTo>
                    <a:pt x="5600424" y="682437"/>
                    <a:pt x="5599154" y="666707"/>
                    <a:pt x="5597884" y="651606"/>
                  </a:cubicBezTo>
                  <a:cubicBezTo>
                    <a:pt x="5592804" y="628326"/>
                    <a:pt x="5581374" y="146354"/>
                    <a:pt x="5581374" y="123073"/>
                  </a:cubicBezTo>
                  <a:cubicBezTo>
                    <a:pt x="5578834" y="103568"/>
                    <a:pt x="5576294" y="83433"/>
                    <a:pt x="5573754" y="63500"/>
                  </a:cubicBezTo>
                  <a:cubicBezTo>
                    <a:pt x="5572484" y="44450"/>
                    <a:pt x="5571214" y="43180"/>
                    <a:pt x="5532726" y="41910"/>
                  </a:cubicBezTo>
                  <a:cubicBezTo>
                    <a:pt x="5519616" y="41910"/>
                    <a:pt x="5510876" y="41910"/>
                    <a:pt x="5497767" y="40640"/>
                  </a:cubicBezTo>
                  <a:cubicBezTo>
                    <a:pt x="5388519" y="36830"/>
                    <a:pt x="5274901" y="31750"/>
                    <a:pt x="5165654" y="30480"/>
                  </a:cubicBezTo>
                  <a:cubicBezTo>
                    <a:pt x="4899090" y="26670"/>
                    <a:pt x="4628156" y="25400"/>
                    <a:pt x="4361592" y="22860"/>
                  </a:cubicBezTo>
                  <a:cubicBezTo>
                    <a:pt x="4322263" y="22860"/>
                    <a:pt x="4278564" y="22860"/>
                    <a:pt x="4239234" y="22860"/>
                  </a:cubicBezTo>
                  <a:cubicBezTo>
                    <a:pt x="4173686" y="22860"/>
                    <a:pt x="4108137" y="22860"/>
                    <a:pt x="4046959" y="22860"/>
                  </a:cubicBezTo>
                  <a:cubicBezTo>
                    <a:pt x="3907122" y="22860"/>
                    <a:pt x="3767285" y="22860"/>
                    <a:pt x="3631818" y="24130"/>
                  </a:cubicBezTo>
                  <a:cubicBezTo>
                    <a:pt x="3513831" y="25400"/>
                    <a:pt x="1525525" y="29210"/>
                    <a:pt x="1407537" y="29210"/>
                  </a:cubicBezTo>
                  <a:cubicBezTo>
                    <a:pt x="1215262" y="29210"/>
                    <a:pt x="1022986" y="26670"/>
                    <a:pt x="830710" y="33020"/>
                  </a:cubicBezTo>
                  <a:cubicBezTo>
                    <a:pt x="730202" y="36830"/>
                    <a:pt x="634065" y="36830"/>
                    <a:pt x="537927" y="38100"/>
                  </a:cubicBezTo>
                  <a:cubicBezTo>
                    <a:pt x="371870" y="41910"/>
                    <a:pt x="20581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087" y="877048"/>
                    <a:pt x="140266" y="878318"/>
                    <a:pt x="197074" y="878318"/>
                  </a:cubicBezTo>
                  <a:cubicBezTo>
                    <a:pt x="280103" y="878318"/>
                    <a:pt x="367501" y="875778"/>
                    <a:pt x="450529" y="878318"/>
                  </a:cubicBezTo>
                  <a:cubicBezTo>
                    <a:pt x="585996" y="882128"/>
                    <a:pt x="721463" y="884668"/>
                    <a:pt x="856930" y="883398"/>
                  </a:cubicBezTo>
                  <a:cubicBezTo>
                    <a:pt x="944328" y="882128"/>
                    <a:pt x="1027356" y="884668"/>
                    <a:pt x="1114754" y="884668"/>
                  </a:cubicBezTo>
                  <a:cubicBezTo>
                    <a:pt x="1241481" y="884668"/>
                    <a:pt x="1368208" y="883398"/>
                    <a:pt x="1494936" y="884668"/>
                  </a:cubicBezTo>
                  <a:cubicBezTo>
                    <a:pt x="1682841" y="885938"/>
                    <a:pt x="3745435" y="875778"/>
                    <a:pt x="3937711" y="878318"/>
                  </a:cubicBezTo>
                  <a:cubicBezTo>
                    <a:pt x="4020740" y="879588"/>
                    <a:pt x="4103767" y="880858"/>
                    <a:pt x="4182426" y="880858"/>
                  </a:cubicBezTo>
                  <a:cubicBezTo>
                    <a:pt x="4326633" y="883398"/>
                    <a:pt x="4466469" y="879588"/>
                    <a:pt x="4610676" y="883398"/>
                  </a:cubicBezTo>
                  <a:cubicBezTo>
                    <a:pt x="4728663" y="885938"/>
                    <a:pt x="4846651" y="885938"/>
                    <a:pt x="4964638" y="888478"/>
                  </a:cubicBezTo>
                  <a:cubicBezTo>
                    <a:pt x="5139435" y="892288"/>
                    <a:pt x="5314230" y="894828"/>
                    <a:pt x="5489027" y="896098"/>
                  </a:cubicBezTo>
                  <a:cubicBezTo>
                    <a:pt x="5554575" y="896098"/>
                    <a:pt x="5578834" y="894828"/>
                    <a:pt x="559915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8179661" cy="5764211"/>
            <a:chOff x="0" y="0"/>
            <a:chExt cx="2673092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50232" cy="1855789"/>
            </a:xfrm>
            <a:custGeom>
              <a:avLst/>
              <a:gdLst/>
              <a:ahLst/>
              <a:cxnLst/>
              <a:rect l="l" t="t" r="r" b="b"/>
              <a:pathLst>
                <a:path w="2650232" h="1855789">
                  <a:moveTo>
                    <a:pt x="2650232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319430" y="0"/>
                  </a:lnTo>
                  <a:lnTo>
                    <a:pt x="263118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79442" cy="1882459"/>
            </a:xfrm>
            <a:custGeom>
              <a:avLst/>
              <a:gdLst/>
              <a:ahLst/>
              <a:cxnLst/>
              <a:rect l="l" t="t" r="r" b="b"/>
              <a:pathLst>
                <a:path w="2679442" h="1882459">
                  <a:moveTo>
                    <a:pt x="2645152" y="21590"/>
                  </a:moveTo>
                  <a:cubicBezTo>
                    <a:pt x="2646422" y="34290"/>
                    <a:pt x="2646422" y="44450"/>
                    <a:pt x="2647692" y="54610"/>
                  </a:cubicBezTo>
                  <a:cubicBezTo>
                    <a:pt x="2650232" y="91518"/>
                    <a:pt x="2651502" y="130871"/>
                    <a:pt x="2654042" y="168818"/>
                  </a:cubicBezTo>
                  <a:cubicBezTo>
                    <a:pt x="2654042" y="223630"/>
                    <a:pt x="2666742" y="1304418"/>
                    <a:pt x="2673092" y="1359231"/>
                  </a:cubicBezTo>
                  <a:cubicBezTo>
                    <a:pt x="2679442" y="1442152"/>
                    <a:pt x="2675632" y="1526479"/>
                    <a:pt x="2675632" y="1609400"/>
                  </a:cubicBezTo>
                  <a:cubicBezTo>
                    <a:pt x="2675632" y="1682483"/>
                    <a:pt x="2676902" y="1749945"/>
                    <a:pt x="2678172" y="1821499"/>
                  </a:cubicBezTo>
                  <a:cubicBezTo>
                    <a:pt x="2678172" y="1843089"/>
                    <a:pt x="2678172" y="1857059"/>
                    <a:pt x="2678172" y="1881189"/>
                  </a:cubicBezTo>
                  <a:cubicBezTo>
                    <a:pt x="2655312" y="1881189"/>
                    <a:pt x="2634992" y="1882459"/>
                    <a:pt x="2611542" y="1881189"/>
                  </a:cubicBezTo>
                  <a:cubicBezTo>
                    <a:pt x="2479250" y="1876109"/>
                    <a:pt x="2344923" y="1882459"/>
                    <a:pt x="2212632" y="1877379"/>
                  </a:cubicBezTo>
                  <a:cubicBezTo>
                    <a:pt x="2133257" y="1873569"/>
                    <a:pt x="2055917" y="1876109"/>
                    <a:pt x="1976542" y="1873569"/>
                  </a:cubicBezTo>
                  <a:cubicBezTo>
                    <a:pt x="1939907" y="1872299"/>
                    <a:pt x="1903273" y="1871029"/>
                    <a:pt x="1866638" y="1869759"/>
                  </a:cubicBezTo>
                  <a:cubicBezTo>
                    <a:pt x="1844250" y="1869759"/>
                    <a:pt x="1823898" y="1871029"/>
                    <a:pt x="1801510" y="1871029"/>
                  </a:cubicBezTo>
                  <a:cubicBezTo>
                    <a:pt x="1744522" y="1869759"/>
                    <a:pt x="1587808" y="1871029"/>
                    <a:pt x="1530820" y="1869759"/>
                  </a:cubicBezTo>
                  <a:cubicBezTo>
                    <a:pt x="1490115" y="1868489"/>
                    <a:pt x="676012" y="1877379"/>
                    <a:pt x="635307" y="1876109"/>
                  </a:cubicBezTo>
                  <a:cubicBezTo>
                    <a:pt x="625131" y="1876109"/>
                    <a:pt x="612919" y="1877379"/>
                    <a:pt x="602743" y="1877379"/>
                  </a:cubicBezTo>
                  <a:cubicBezTo>
                    <a:pt x="578320" y="1877379"/>
                    <a:pt x="555932" y="1878649"/>
                    <a:pt x="531509" y="1878649"/>
                  </a:cubicBezTo>
                  <a:cubicBezTo>
                    <a:pt x="470451" y="1878649"/>
                    <a:pt x="411429" y="1877379"/>
                    <a:pt x="350371" y="1876109"/>
                  </a:cubicBezTo>
                  <a:cubicBezTo>
                    <a:pt x="313736" y="1874839"/>
                    <a:pt x="277102" y="1873569"/>
                    <a:pt x="242502" y="1872299"/>
                  </a:cubicBezTo>
                  <a:cubicBezTo>
                    <a:pt x="177374" y="1871029"/>
                    <a:pt x="112246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64" y="30480"/>
                    <a:pt x="93929" y="29210"/>
                  </a:cubicBezTo>
                  <a:cubicBezTo>
                    <a:pt x="148880" y="25400"/>
                    <a:pt x="203832" y="22860"/>
                    <a:pt x="260820" y="20320"/>
                  </a:cubicBezTo>
                  <a:cubicBezTo>
                    <a:pt x="299490" y="17780"/>
                    <a:pt x="338159" y="16510"/>
                    <a:pt x="374794" y="13970"/>
                  </a:cubicBezTo>
                  <a:cubicBezTo>
                    <a:pt x="411429" y="11430"/>
                    <a:pt x="450099" y="8890"/>
                    <a:pt x="486733" y="8890"/>
                  </a:cubicBezTo>
                  <a:cubicBezTo>
                    <a:pt x="527438" y="7620"/>
                    <a:pt x="568144" y="10160"/>
                    <a:pt x="608849" y="8890"/>
                  </a:cubicBezTo>
                  <a:cubicBezTo>
                    <a:pt x="659730" y="8890"/>
                    <a:pt x="1581702" y="6350"/>
                    <a:pt x="1632583" y="5080"/>
                  </a:cubicBezTo>
                  <a:cubicBezTo>
                    <a:pt x="1681429" y="3810"/>
                    <a:pt x="1730276" y="2540"/>
                    <a:pt x="1781157" y="2540"/>
                  </a:cubicBezTo>
                  <a:cubicBezTo>
                    <a:pt x="1864603" y="1270"/>
                    <a:pt x="1946013" y="0"/>
                    <a:pt x="2029458" y="0"/>
                  </a:cubicBezTo>
                  <a:cubicBezTo>
                    <a:pt x="2064058" y="0"/>
                    <a:pt x="2100692" y="2540"/>
                    <a:pt x="2135292" y="2540"/>
                  </a:cubicBezTo>
                  <a:cubicBezTo>
                    <a:pt x="2230949" y="3810"/>
                    <a:pt x="2328641" y="5080"/>
                    <a:pt x="2424298" y="7620"/>
                  </a:cubicBezTo>
                  <a:cubicBezTo>
                    <a:pt x="2475180" y="8890"/>
                    <a:pt x="2526061" y="12700"/>
                    <a:pt x="2576943" y="16510"/>
                  </a:cubicBezTo>
                  <a:cubicBezTo>
                    <a:pt x="2589154" y="16510"/>
                    <a:pt x="2601366" y="16510"/>
                    <a:pt x="2611542" y="16510"/>
                  </a:cubicBezTo>
                  <a:cubicBezTo>
                    <a:pt x="2626102" y="17780"/>
                    <a:pt x="2634992" y="20320"/>
                    <a:pt x="2645152" y="21590"/>
                  </a:cubicBezTo>
                  <a:close/>
                  <a:moveTo>
                    <a:pt x="2655312" y="1864679"/>
                  </a:moveTo>
                  <a:cubicBezTo>
                    <a:pt x="2656582" y="1848169"/>
                    <a:pt x="2657852" y="1835469"/>
                    <a:pt x="2657852" y="1822769"/>
                  </a:cubicBezTo>
                  <a:cubicBezTo>
                    <a:pt x="2656582" y="1742917"/>
                    <a:pt x="2655312" y="1668429"/>
                    <a:pt x="2655312" y="1588318"/>
                  </a:cubicBezTo>
                  <a:cubicBezTo>
                    <a:pt x="2655312" y="1551777"/>
                    <a:pt x="2657852" y="1515235"/>
                    <a:pt x="2656582" y="1478694"/>
                  </a:cubicBezTo>
                  <a:cubicBezTo>
                    <a:pt x="2656582" y="1444963"/>
                    <a:pt x="2655312" y="1409827"/>
                    <a:pt x="2654042" y="1376096"/>
                  </a:cubicBezTo>
                  <a:cubicBezTo>
                    <a:pt x="2648962" y="1324095"/>
                    <a:pt x="2637532" y="247523"/>
                    <a:pt x="2637532" y="195521"/>
                  </a:cubicBezTo>
                  <a:cubicBezTo>
                    <a:pt x="2634992" y="151953"/>
                    <a:pt x="2632452" y="106978"/>
                    <a:pt x="2629912" y="63500"/>
                  </a:cubicBezTo>
                  <a:cubicBezTo>
                    <a:pt x="2628642" y="44450"/>
                    <a:pt x="2627372" y="43180"/>
                    <a:pt x="2605436" y="41910"/>
                  </a:cubicBezTo>
                  <a:cubicBezTo>
                    <a:pt x="2599331" y="41910"/>
                    <a:pt x="2595260" y="41910"/>
                    <a:pt x="2589154" y="40640"/>
                  </a:cubicBezTo>
                  <a:cubicBezTo>
                    <a:pt x="2538273" y="36830"/>
                    <a:pt x="2485356" y="31750"/>
                    <a:pt x="2434475" y="30480"/>
                  </a:cubicBezTo>
                  <a:cubicBezTo>
                    <a:pt x="2310324" y="26670"/>
                    <a:pt x="2184138" y="25400"/>
                    <a:pt x="2059988" y="22860"/>
                  </a:cubicBezTo>
                  <a:cubicBezTo>
                    <a:pt x="2041670" y="22860"/>
                    <a:pt x="2021318" y="22860"/>
                    <a:pt x="2003000" y="22860"/>
                  </a:cubicBezTo>
                  <a:cubicBezTo>
                    <a:pt x="1972471" y="22860"/>
                    <a:pt x="1941942" y="22860"/>
                    <a:pt x="1913449" y="22860"/>
                  </a:cubicBezTo>
                  <a:cubicBezTo>
                    <a:pt x="1848321" y="22860"/>
                    <a:pt x="1783192" y="22860"/>
                    <a:pt x="1720099" y="24130"/>
                  </a:cubicBezTo>
                  <a:cubicBezTo>
                    <a:pt x="1665147" y="25400"/>
                    <a:pt x="739105" y="29210"/>
                    <a:pt x="684153" y="29210"/>
                  </a:cubicBezTo>
                  <a:cubicBezTo>
                    <a:pt x="594602" y="29210"/>
                    <a:pt x="505051" y="26670"/>
                    <a:pt x="415499" y="33020"/>
                  </a:cubicBezTo>
                  <a:cubicBezTo>
                    <a:pt x="368688" y="36830"/>
                    <a:pt x="323913" y="36830"/>
                    <a:pt x="279137" y="38100"/>
                  </a:cubicBezTo>
                  <a:cubicBezTo>
                    <a:pt x="201797" y="41910"/>
                    <a:pt x="124457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435" y="1846899"/>
                    <a:pt x="93929" y="1848169"/>
                    <a:pt x="120387" y="1848169"/>
                  </a:cubicBezTo>
                  <a:cubicBezTo>
                    <a:pt x="159057" y="1848169"/>
                    <a:pt x="199762" y="1845629"/>
                    <a:pt x="238432" y="1848169"/>
                  </a:cubicBezTo>
                  <a:cubicBezTo>
                    <a:pt x="301525" y="1851979"/>
                    <a:pt x="364618" y="1854519"/>
                    <a:pt x="427711" y="1853249"/>
                  </a:cubicBezTo>
                  <a:cubicBezTo>
                    <a:pt x="468416" y="1851979"/>
                    <a:pt x="507086" y="1854519"/>
                    <a:pt x="547791" y="1854519"/>
                  </a:cubicBezTo>
                  <a:cubicBezTo>
                    <a:pt x="606813" y="1854519"/>
                    <a:pt x="665836" y="1853249"/>
                    <a:pt x="724858" y="1854519"/>
                  </a:cubicBezTo>
                  <a:cubicBezTo>
                    <a:pt x="812374" y="1855789"/>
                    <a:pt x="1773016" y="1845629"/>
                    <a:pt x="1862567" y="1848169"/>
                  </a:cubicBezTo>
                  <a:cubicBezTo>
                    <a:pt x="1901237" y="1849439"/>
                    <a:pt x="1939907" y="1850709"/>
                    <a:pt x="1976542" y="1850709"/>
                  </a:cubicBezTo>
                  <a:cubicBezTo>
                    <a:pt x="2043705" y="1853249"/>
                    <a:pt x="2108834" y="1849439"/>
                    <a:pt x="2175997" y="1853249"/>
                  </a:cubicBezTo>
                  <a:cubicBezTo>
                    <a:pt x="2230949" y="1855789"/>
                    <a:pt x="2285901" y="1855789"/>
                    <a:pt x="2340853" y="1858329"/>
                  </a:cubicBezTo>
                  <a:cubicBezTo>
                    <a:pt x="2422263" y="1862139"/>
                    <a:pt x="2503673" y="1864679"/>
                    <a:pt x="2585084" y="1865949"/>
                  </a:cubicBezTo>
                  <a:cubicBezTo>
                    <a:pt x="2615613" y="1865949"/>
                    <a:pt x="2634992" y="1864679"/>
                    <a:pt x="2655312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128541" y="-979739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654605" y="-170897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570758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19" y="0"/>
                </a:lnTo>
                <a:lnTo>
                  <a:pt x="4380419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951177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2331597" y="-560289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0329950" y="4619315"/>
            <a:ext cx="5547101" cy="4877264"/>
          </a:xfrm>
          <a:custGeom>
            <a:avLst/>
            <a:gdLst/>
            <a:ahLst/>
            <a:cxnLst/>
            <a:rect l="l" t="t" r="r" b="b"/>
            <a:pathLst>
              <a:path w="5547101" h="4877264">
                <a:moveTo>
                  <a:pt x="0" y="0"/>
                </a:moveTo>
                <a:lnTo>
                  <a:pt x="5547101" y="0"/>
                </a:lnTo>
                <a:lnTo>
                  <a:pt x="5547101" y="4877264"/>
                </a:lnTo>
                <a:lnTo>
                  <a:pt x="0" y="48772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1871" r="-7374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5571550" y="5314651"/>
            <a:ext cx="4457800" cy="644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brood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peer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vis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aardappel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appel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sla, salade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tomaat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07368" y="5314651"/>
            <a:ext cx="5213446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poire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poisson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pomme de terre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pomme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salade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tomate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32" name="Freeform 32"/>
          <p:cNvSpPr/>
          <p:nvPr/>
        </p:nvSpPr>
        <p:spPr>
          <a:xfrm>
            <a:off x="13211000" y="7749586"/>
            <a:ext cx="3758184" cy="1646599"/>
          </a:xfrm>
          <a:custGeom>
            <a:avLst/>
            <a:gdLst/>
            <a:ahLst/>
            <a:cxnLst/>
            <a:rect l="l" t="t" r="r" b="b"/>
            <a:pathLst>
              <a:path w="3758184" h="1646599">
                <a:moveTo>
                  <a:pt x="0" y="0"/>
                </a:moveTo>
                <a:lnTo>
                  <a:pt x="3758185" y="0"/>
                </a:lnTo>
                <a:lnTo>
                  <a:pt x="3758185" y="1646599"/>
                </a:lnTo>
                <a:lnTo>
                  <a:pt x="0" y="1646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6447" t="-513952" b="-16171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5923082" y="6332351"/>
            <a:ext cx="1831983" cy="1592834"/>
          </a:xfrm>
          <a:custGeom>
            <a:avLst/>
            <a:gdLst/>
            <a:ahLst/>
            <a:cxnLst/>
            <a:rect l="l" t="t" r="r" b="b"/>
            <a:pathLst>
              <a:path w="1831983" h="1592834">
                <a:moveTo>
                  <a:pt x="0" y="0"/>
                </a:moveTo>
                <a:lnTo>
                  <a:pt x="1831983" y="0"/>
                </a:lnTo>
                <a:lnTo>
                  <a:pt x="1831983" y="1592834"/>
                </a:lnTo>
                <a:lnTo>
                  <a:pt x="0" y="1592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0650" t="-374911" r="-5434" b="-326941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910050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4392613" y="1965380"/>
            <a:ext cx="7425983" cy="6529262"/>
          </a:xfrm>
          <a:custGeom>
            <a:avLst/>
            <a:gdLst/>
            <a:ahLst/>
            <a:cxnLst/>
            <a:rect l="l" t="t" r="r" b="b"/>
            <a:pathLst>
              <a:path w="7425983" h="6529262">
                <a:moveTo>
                  <a:pt x="0" y="0"/>
                </a:moveTo>
                <a:lnTo>
                  <a:pt x="7425983" y="0"/>
                </a:lnTo>
                <a:lnTo>
                  <a:pt x="7425983" y="6529263"/>
                </a:lnTo>
                <a:lnTo>
                  <a:pt x="0" y="6529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1871" r="-7374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473428" y="5991115"/>
            <a:ext cx="5031134" cy="2204326"/>
          </a:xfrm>
          <a:custGeom>
            <a:avLst/>
            <a:gdLst/>
            <a:ahLst/>
            <a:cxnLst/>
            <a:rect l="l" t="t" r="r" b="b"/>
            <a:pathLst>
              <a:path w="5031134" h="2204326">
                <a:moveTo>
                  <a:pt x="0" y="0"/>
                </a:moveTo>
                <a:lnTo>
                  <a:pt x="5031135" y="0"/>
                </a:lnTo>
                <a:lnTo>
                  <a:pt x="5031135" y="2204325"/>
                </a:lnTo>
                <a:lnTo>
                  <a:pt x="0" y="2204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6447" t="-513952" b="-161717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933731" y="4077251"/>
            <a:ext cx="2452502" cy="2132349"/>
          </a:xfrm>
          <a:custGeom>
            <a:avLst/>
            <a:gdLst/>
            <a:ahLst/>
            <a:cxnLst/>
            <a:rect l="l" t="t" r="r" b="b"/>
            <a:pathLst>
              <a:path w="2452502" h="2132349">
                <a:moveTo>
                  <a:pt x="0" y="0"/>
                </a:moveTo>
                <a:lnTo>
                  <a:pt x="2452502" y="0"/>
                </a:lnTo>
                <a:lnTo>
                  <a:pt x="2452502" y="2132349"/>
                </a:lnTo>
                <a:lnTo>
                  <a:pt x="0" y="2132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0650" t="-374911" r="-5434" b="-326941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7378294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8149810" y="8055082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9950558" y="8432705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23630" y="7414842"/>
            <a:ext cx="2235061" cy="2872158"/>
          </a:xfrm>
          <a:custGeom>
            <a:avLst/>
            <a:gdLst/>
            <a:ahLst/>
            <a:cxnLst/>
            <a:rect l="l" t="t" r="r" b="b"/>
            <a:pathLst>
              <a:path w="2235061" h="2872158">
                <a:moveTo>
                  <a:pt x="0" y="0"/>
                </a:moveTo>
                <a:lnTo>
                  <a:pt x="2235061" y="0"/>
                </a:lnTo>
                <a:lnTo>
                  <a:pt x="2235061" y="2872158"/>
                </a:lnTo>
                <a:lnTo>
                  <a:pt x="0" y="28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19897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914106" y="4439562"/>
            <a:ext cx="3637204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banane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beurre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carotte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champignon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coca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eau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fromage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90373" y="443956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jambon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jus de fruit(s)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kiwi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lait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limonade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œuf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orange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336896" y="4449087"/>
            <a:ext cx="5213446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poire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poisson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pomme de terre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pomme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salade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tomate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84957E40-AC41-866C-F433-D085F5F0904C}"/>
              </a:ext>
            </a:extLst>
          </p:cNvPr>
          <p:cNvSpPr/>
          <p:nvPr/>
        </p:nvSpPr>
        <p:spPr>
          <a:xfrm flipH="1">
            <a:off x="7772400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7378294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8149810" y="8055082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9950558" y="8432705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23630" y="7414842"/>
            <a:ext cx="2235061" cy="2872158"/>
          </a:xfrm>
          <a:custGeom>
            <a:avLst/>
            <a:gdLst/>
            <a:ahLst/>
            <a:cxnLst/>
            <a:rect l="l" t="t" r="r" b="b"/>
            <a:pathLst>
              <a:path w="2235061" h="2872158">
                <a:moveTo>
                  <a:pt x="0" y="0"/>
                </a:moveTo>
                <a:lnTo>
                  <a:pt x="2235061" y="0"/>
                </a:lnTo>
                <a:lnTo>
                  <a:pt x="2235061" y="2872158"/>
                </a:lnTo>
                <a:lnTo>
                  <a:pt x="0" y="28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4603" y="1499329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357813" y="5724231"/>
            <a:ext cx="2307717" cy="4114800"/>
          </a:xfrm>
          <a:custGeom>
            <a:avLst/>
            <a:gdLst/>
            <a:ahLst/>
            <a:cxnLst/>
            <a:rect l="l" t="t" r="r" b="b"/>
            <a:pathLst>
              <a:path w="2307717" h="4114800">
                <a:moveTo>
                  <a:pt x="0" y="0"/>
                </a:moveTo>
                <a:lnTo>
                  <a:pt x="2307717" y="0"/>
                </a:lnTo>
                <a:lnTo>
                  <a:pt x="23077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2286093" y="2511424"/>
            <a:ext cx="7498228" cy="6152412"/>
          </a:xfrm>
          <a:custGeom>
            <a:avLst/>
            <a:gdLst/>
            <a:ahLst/>
            <a:cxnLst/>
            <a:rect l="l" t="t" r="r" b="b"/>
            <a:pathLst>
              <a:path w="7498228" h="6152412">
                <a:moveTo>
                  <a:pt x="0" y="0"/>
                </a:moveTo>
                <a:lnTo>
                  <a:pt x="7498228" y="0"/>
                </a:lnTo>
                <a:lnTo>
                  <a:pt x="7498228" y="6152412"/>
                </a:lnTo>
                <a:lnTo>
                  <a:pt x="0" y="6152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151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TextBox 19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112443" y="3086100"/>
            <a:ext cx="6664705" cy="3380359"/>
          </a:xfrm>
          <a:custGeom>
            <a:avLst/>
            <a:gdLst/>
            <a:ahLst/>
            <a:cxnLst/>
            <a:rect l="l" t="t" r="r" b="b"/>
            <a:pathLst>
              <a:path w="6664705" h="3380359">
                <a:moveTo>
                  <a:pt x="0" y="0"/>
                </a:moveTo>
                <a:lnTo>
                  <a:pt x="6664704" y="0"/>
                </a:lnTo>
                <a:lnTo>
                  <a:pt x="6664704" y="3380359"/>
                </a:lnTo>
                <a:lnTo>
                  <a:pt x="0" y="3380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97" t="-164409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128541" y="-979739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654605" y="-170897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570758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19" y="0"/>
                </a:lnTo>
                <a:lnTo>
                  <a:pt x="4380419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951177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2331597" y="-560289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804373" y="4561607"/>
            <a:ext cx="5511648" cy="2046130"/>
          </a:xfrm>
          <a:custGeom>
            <a:avLst/>
            <a:gdLst/>
            <a:ahLst/>
            <a:cxnLst/>
            <a:rect l="l" t="t" r="r" b="b"/>
            <a:pathLst>
              <a:path w="5511648" h="2046130">
                <a:moveTo>
                  <a:pt x="0" y="0"/>
                </a:moveTo>
                <a:lnTo>
                  <a:pt x="5511648" y="0"/>
                </a:lnTo>
                <a:lnTo>
                  <a:pt x="5511648" y="2046130"/>
                </a:lnTo>
                <a:lnTo>
                  <a:pt x="0" y="204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4754331" y="6963740"/>
            <a:ext cx="2295631" cy="1662487"/>
          </a:xfrm>
          <a:custGeom>
            <a:avLst/>
            <a:gdLst/>
            <a:ahLst/>
            <a:cxnLst/>
            <a:rect l="l" t="t" r="r" b="b"/>
            <a:pathLst>
              <a:path w="2295631" h="1662487">
                <a:moveTo>
                  <a:pt x="0" y="0"/>
                </a:moveTo>
                <a:lnTo>
                  <a:pt x="2295631" y="0"/>
                </a:lnTo>
                <a:lnTo>
                  <a:pt x="2295631" y="1662487"/>
                </a:lnTo>
                <a:lnTo>
                  <a:pt x="0" y="16624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9915143" y="8109206"/>
            <a:ext cx="2416454" cy="1746047"/>
          </a:xfrm>
          <a:custGeom>
            <a:avLst/>
            <a:gdLst/>
            <a:ahLst/>
            <a:cxnLst/>
            <a:rect l="l" t="t" r="r" b="b"/>
            <a:pathLst>
              <a:path w="2416454" h="1746047">
                <a:moveTo>
                  <a:pt x="0" y="0"/>
                </a:moveTo>
                <a:lnTo>
                  <a:pt x="2416454" y="0"/>
                </a:lnTo>
                <a:lnTo>
                  <a:pt x="2416454" y="1746047"/>
                </a:lnTo>
                <a:lnTo>
                  <a:pt x="0" y="17460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6471" b="-423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5478496" y="4699722"/>
            <a:ext cx="1984261" cy="1519944"/>
          </a:xfrm>
          <a:custGeom>
            <a:avLst/>
            <a:gdLst/>
            <a:ahLst/>
            <a:cxnLst/>
            <a:rect l="l" t="t" r="r" b="b"/>
            <a:pathLst>
              <a:path w="1984261" h="1519944">
                <a:moveTo>
                  <a:pt x="0" y="0"/>
                </a:moveTo>
                <a:lnTo>
                  <a:pt x="1984261" y="0"/>
                </a:lnTo>
                <a:lnTo>
                  <a:pt x="1984261" y="1519944"/>
                </a:lnTo>
                <a:lnTo>
                  <a:pt x="0" y="1519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0890507" y="6607737"/>
            <a:ext cx="2026093" cy="1693516"/>
          </a:xfrm>
          <a:custGeom>
            <a:avLst/>
            <a:gdLst/>
            <a:ahLst/>
            <a:cxnLst/>
            <a:rect l="l" t="t" r="r" b="b"/>
            <a:pathLst>
              <a:path w="2026093" h="1693516">
                <a:moveTo>
                  <a:pt x="0" y="0"/>
                </a:moveTo>
                <a:lnTo>
                  <a:pt x="2026093" y="0"/>
                </a:lnTo>
                <a:lnTo>
                  <a:pt x="2026093" y="1693516"/>
                </a:lnTo>
                <a:lnTo>
                  <a:pt x="0" y="16935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5227074" y="5284402"/>
            <a:ext cx="4457800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drinken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goed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stuk fruit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ik heb honger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ik heb dorst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groente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eten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71049" y="5284402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boire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bon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D46A6A"/>
                </a:solidFill>
                <a:latin typeface="Now"/>
              </a:rPr>
              <a:t>bonne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fruit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j’ai faim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j’ai soif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légume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manger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36" name="Freeform 36"/>
          <p:cNvSpPr/>
          <p:nvPr/>
        </p:nvSpPr>
        <p:spPr>
          <a:xfrm>
            <a:off x="12560197" y="8139292"/>
            <a:ext cx="2416454" cy="1746047"/>
          </a:xfrm>
          <a:custGeom>
            <a:avLst/>
            <a:gdLst/>
            <a:ahLst/>
            <a:cxnLst/>
            <a:rect l="l" t="t" r="r" b="b"/>
            <a:pathLst>
              <a:path w="2416454" h="1746047">
                <a:moveTo>
                  <a:pt x="0" y="0"/>
                </a:moveTo>
                <a:lnTo>
                  <a:pt x="2416454" y="0"/>
                </a:lnTo>
                <a:lnTo>
                  <a:pt x="2416454" y="1746047"/>
                </a:lnTo>
                <a:lnTo>
                  <a:pt x="0" y="17460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06471" b="-4236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910050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4670506" y="1587762"/>
            <a:ext cx="7730767" cy="2869950"/>
          </a:xfrm>
          <a:custGeom>
            <a:avLst/>
            <a:gdLst/>
            <a:ahLst/>
            <a:cxnLst/>
            <a:rect l="l" t="t" r="r" b="b"/>
            <a:pathLst>
              <a:path w="7730767" h="2869950">
                <a:moveTo>
                  <a:pt x="0" y="0"/>
                </a:moveTo>
                <a:lnTo>
                  <a:pt x="7730767" y="0"/>
                </a:lnTo>
                <a:lnTo>
                  <a:pt x="7730767" y="2869950"/>
                </a:lnTo>
                <a:lnTo>
                  <a:pt x="0" y="2869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401273" y="6415628"/>
            <a:ext cx="3219906" cy="2331844"/>
          </a:xfrm>
          <a:custGeom>
            <a:avLst/>
            <a:gdLst/>
            <a:ahLst/>
            <a:cxnLst/>
            <a:rect l="l" t="t" r="r" b="b"/>
            <a:pathLst>
              <a:path w="3219906" h="2331844">
                <a:moveTo>
                  <a:pt x="0" y="0"/>
                </a:moveTo>
                <a:lnTo>
                  <a:pt x="3219905" y="0"/>
                </a:lnTo>
                <a:lnTo>
                  <a:pt x="3219905" y="2331844"/>
                </a:lnTo>
                <a:lnTo>
                  <a:pt x="0" y="23318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4003761" y="6314828"/>
            <a:ext cx="3389375" cy="2449046"/>
          </a:xfrm>
          <a:custGeom>
            <a:avLst/>
            <a:gdLst/>
            <a:ahLst/>
            <a:cxnLst/>
            <a:rect l="l" t="t" r="r" b="b"/>
            <a:pathLst>
              <a:path w="3389375" h="2449046">
                <a:moveTo>
                  <a:pt x="0" y="0"/>
                </a:moveTo>
                <a:lnTo>
                  <a:pt x="3389375" y="0"/>
                </a:lnTo>
                <a:lnTo>
                  <a:pt x="3389375" y="2449046"/>
                </a:lnTo>
                <a:lnTo>
                  <a:pt x="0" y="2449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6471" b="-423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319831" y="2313836"/>
            <a:ext cx="3357403" cy="2571771"/>
          </a:xfrm>
          <a:custGeom>
            <a:avLst/>
            <a:gdLst/>
            <a:ahLst/>
            <a:cxnLst/>
            <a:rect l="l" t="t" r="r" b="b"/>
            <a:pathLst>
              <a:path w="3357403" h="2571771">
                <a:moveTo>
                  <a:pt x="0" y="0"/>
                </a:moveTo>
                <a:lnTo>
                  <a:pt x="3357404" y="0"/>
                </a:lnTo>
                <a:lnTo>
                  <a:pt x="3357404" y="2571771"/>
                </a:lnTo>
                <a:lnTo>
                  <a:pt x="0" y="25717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486447" y="2773857"/>
            <a:ext cx="3099457" cy="2590691"/>
          </a:xfrm>
          <a:custGeom>
            <a:avLst/>
            <a:gdLst/>
            <a:ahLst/>
            <a:cxnLst/>
            <a:rect l="l" t="t" r="r" b="b"/>
            <a:pathLst>
              <a:path w="3099457" h="2590691">
                <a:moveTo>
                  <a:pt x="0" y="0"/>
                </a:moveTo>
                <a:lnTo>
                  <a:pt x="3099457" y="0"/>
                </a:lnTo>
                <a:lnTo>
                  <a:pt x="3099457" y="2590691"/>
                </a:lnTo>
                <a:lnTo>
                  <a:pt x="0" y="25906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979248" y="4885607"/>
            <a:ext cx="3389375" cy="2449046"/>
          </a:xfrm>
          <a:custGeom>
            <a:avLst/>
            <a:gdLst/>
            <a:ahLst/>
            <a:cxnLst/>
            <a:rect l="l" t="t" r="r" b="b"/>
            <a:pathLst>
              <a:path w="3389375" h="2449046">
                <a:moveTo>
                  <a:pt x="0" y="0"/>
                </a:moveTo>
                <a:lnTo>
                  <a:pt x="3389375" y="0"/>
                </a:lnTo>
                <a:lnTo>
                  <a:pt x="3389375" y="2449046"/>
                </a:lnTo>
                <a:lnTo>
                  <a:pt x="0" y="2449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06471" b="-4236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7378294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8149810" y="8055082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9950558" y="8432705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23630" y="7414842"/>
            <a:ext cx="2235061" cy="2872158"/>
          </a:xfrm>
          <a:custGeom>
            <a:avLst/>
            <a:gdLst/>
            <a:ahLst/>
            <a:cxnLst/>
            <a:rect l="l" t="t" r="r" b="b"/>
            <a:pathLst>
              <a:path w="2235061" h="2872158">
                <a:moveTo>
                  <a:pt x="0" y="0"/>
                </a:moveTo>
                <a:lnTo>
                  <a:pt x="2235061" y="0"/>
                </a:lnTo>
                <a:lnTo>
                  <a:pt x="2235061" y="2872158"/>
                </a:lnTo>
                <a:lnTo>
                  <a:pt x="0" y="28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19897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914106" y="4439562"/>
            <a:ext cx="3637204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banane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beurre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carotte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champignon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coca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eau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fromage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90373" y="443956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jambon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jus de fruit(s)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kiwi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lait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limonade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œuf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orange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336896" y="4449087"/>
            <a:ext cx="5213446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poire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poisson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pomme de terre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pomme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salade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tomate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46C254F8-EEDD-4A79-B3A2-DBE11E421A31}"/>
              </a:ext>
            </a:extLst>
          </p:cNvPr>
          <p:cNvSpPr/>
          <p:nvPr/>
        </p:nvSpPr>
        <p:spPr>
          <a:xfrm flipH="1">
            <a:off x="7772400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19897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7981184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boire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bon, bonne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fruit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j’ai faim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j’ai soif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légume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manger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2" name="AutoShape 6">
            <a:extLst>
              <a:ext uri="{FF2B5EF4-FFF2-40B4-BE49-F238E27FC236}">
                <a16:creationId xmlns:a16="http://schemas.microsoft.com/office/drawing/2014/main" id="{DFBB9923-5E18-9DDA-AB32-11F456E37B17}"/>
              </a:ext>
            </a:extLst>
          </p:cNvPr>
          <p:cNvSpPr/>
          <p:nvPr/>
        </p:nvSpPr>
        <p:spPr>
          <a:xfrm flipH="1">
            <a:off x="7772400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10315" y="1542191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357813" y="5724231"/>
            <a:ext cx="2307717" cy="4114800"/>
          </a:xfrm>
          <a:custGeom>
            <a:avLst/>
            <a:gdLst/>
            <a:ahLst/>
            <a:cxnLst/>
            <a:rect l="l" t="t" r="r" b="b"/>
            <a:pathLst>
              <a:path w="2307717" h="4114800">
                <a:moveTo>
                  <a:pt x="0" y="0"/>
                </a:moveTo>
                <a:lnTo>
                  <a:pt x="2307717" y="0"/>
                </a:lnTo>
                <a:lnTo>
                  <a:pt x="23077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2286093" y="2511424"/>
            <a:ext cx="7498228" cy="6152412"/>
          </a:xfrm>
          <a:custGeom>
            <a:avLst/>
            <a:gdLst/>
            <a:ahLst/>
            <a:cxnLst/>
            <a:rect l="l" t="t" r="r" b="b"/>
            <a:pathLst>
              <a:path w="7498228" h="6152412">
                <a:moveTo>
                  <a:pt x="0" y="0"/>
                </a:moveTo>
                <a:lnTo>
                  <a:pt x="7498228" y="0"/>
                </a:lnTo>
                <a:lnTo>
                  <a:pt x="7498228" y="6152412"/>
                </a:lnTo>
                <a:lnTo>
                  <a:pt x="0" y="6152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151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TextBox 19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112443" y="3086100"/>
            <a:ext cx="6664705" cy="3380359"/>
          </a:xfrm>
          <a:custGeom>
            <a:avLst/>
            <a:gdLst/>
            <a:ahLst/>
            <a:cxnLst/>
            <a:rect l="l" t="t" r="r" b="b"/>
            <a:pathLst>
              <a:path w="6664705" h="3380359">
                <a:moveTo>
                  <a:pt x="0" y="0"/>
                </a:moveTo>
                <a:lnTo>
                  <a:pt x="6664704" y="0"/>
                </a:lnTo>
                <a:lnTo>
                  <a:pt x="6664704" y="3380359"/>
                </a:lnTo>
                <a:lnTo>
                  <a:pt x="0" y="3380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97" t="-164409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49578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357813" y="5724231"/>
            <a:ext cx="2307717" cy="4114800"/>
          </a:xfrm>
          <a:custGeom>
            <a:avLst/>
            <a:gdLst/>
            <a:ahLst/>
            <a:cxnLst/>
            <a:rect l="l" t="t" r="r" b="b"/>
            <a:pathLst>
              <a:path w="2307717" h="4114800">
                <a:moveTo>
                  <a:pt x="0" y="0"/>
                </a:moveTo>
                <a:lnTo>
                  <a:pt x="2307717" y="0"/>
                </a:lnTo>
                <a:lnTo>
                  <a:pt x="23077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9" name="Freeform 19"/>
          <p:cNvSpPr/>
          <p:nvPr/>
        </p:nvSpPr>
        <p:spPr>
          <a:xfrm>
            <a:off x="2078741" y="2680242"/>
            <a:ext cx="7744828" cy="2875170"/>
          </a:xfrm>
          <a:custGeom>
            <a:avLst/>
            <a:gdLst/>
            <a:ahLst/>
            <a:cxnLst/>
            <a:rect l="l" t="t" r="r" b="b"/>
            <a:pathLst>
              <a:path w="7744828" h="2875170">
                <a:moveTo>
                  <a:pt x="0" y="0"/>
                </a:moveTo>
                <a:lnTo>
                  <a:pt x="7744828" y="0"/>
                </a:lnTo>
                <a:lnTo>
                  <a:pt x="7744828" y="2875171"/>
                </a:lnTo>
                <a:lnTo>
                  <a:pt x="0" y="2875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3864176" y="6379857"/>
            <a:ext cx="3225762" cy="2336085"/>
          </a:xfrm>
          <a:custGeom>
            <a:avLst/>
            <a:gdLst/>
            <a:ahLst/>
            <a:cxnLst/>
            <a:rect l="l" t="t" r="r" b="b"/>
            <a:pathLst>
              <a:path w="3225762" h="2336085">
                <a:moveTo>
                  <a:pt x="0" y="0"/>
                </a:moveTo>
                <a:lnTo>
                  <a:pt x="3225762" y="0"/>
                </a:lnTo>
                <a:lnTo>
                  <a:pt x="3225762" y="2336085"/>
                </a:lnTo>
                <a:lnTo>
                  <a:pt x="0" y="2336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3513580" y="6120613"/>
            <a:ext cx="3395540" cy="2453500"/>
          </a:xfrm>
          <a:custGeom>
            <a:avLst/>
            <a:gdLst/>
            <a:ahLst/>
            <a:cxnLst/>
            <a:rect l="l" t="t" r="r" b="b"/>
            <a:pathLst>
              <a:path w="3395540" h="2453500">
                <a:moveTo>
                  <a:pt x="0" y="0"/>
                </a:moveTo>
                <a:lnTo>
                  <a:pt x="3395539" y="0"/>
                </a:lnTo>
                <a:lnTo>
                  <a:pt x="3395539" y="2453501"/>
                </a:lnTo>
                <a:lnTo>
                  <a:pt x="0" y="2453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6471" b="-423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2160663" y="1429245"/>
            <a:ext cx="2788233" cy="2135786"/>
          </a:xfrm>
          <a:custGeom>
            <a:avLst/>
            <a:gdLst/>
            <a:ahLst/>
            <a:cxnLst/>
            <a:rect l="l" t="t" r="r" b="b"/>
            <a:pathLst>
              <a:path w="2788233" h="2135786">
                <a:moveTo>
                  <a:pt x="0" y="0"/>
                </a:moveTo>
                <a:lnTo>
                  <a:pt x="2788233" y="0"/>
                </a:lnTo>
                <a:lnTo>
                  <a:pt x="2788233" y="2135786"/>
                </a:lnTo>
                <a:lnTo>
                  <a:pt x="0" y="2135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1455483" y="3840479"/>
            <a:ext cx="2847015" cy="2379686"/>
          </a:xfrm>
          <a:custGeom>
            <a:avLst/>
            <a:gdLst/>
            <a:ahLst/>
            <a:cxnLst/>
            <a:rect l="l" t="t" r="r" b="b"/>
            <a:pathLst>
              <a:path w="2847015" h="2379686">
                <a:moveTo>
                  <a:pt x="0" y="0"/>
                </a:moveTo>
                <a:lnTo>
                  <a:pt x="2847014" y="0"/>
                </a:lnTo>
                <a:lnTo>
                  <a:pt x="2847014" y="2379686"/>
                </a:lnTo>
                <a:lnTo>
                  <a:pt x="0" y="23796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8125799" y="4993415"/>
            <a:ext cx="3395540" cy="2453500"/>
          </a:xfrm>
          <a:custGeom>
            <a:avLst/>
            <a:gdLst/>
            <a:ahLst/>
            <a:cxnLst/>
            <a:rect l="l" t="t" r="r" b="b"/>
            <a:pathLst>
              <a:path w="3395540" h="2453500">
                <a:moveTo>
                  <a:pt x="0" y="0"/>
                </a:moveTo>
                <a:lnTo>
                  <a:pt x="3395539" y="0"/>
                </a:lnTo>
                <a:lnTo>
                  <a:pt x="3395539" y="2453501"/>
                </a:lnTo>
                <a:lnTo>
                  <a:pt x="0" y="2453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6471" b="-4236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128541" y="-979739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654605" y="-170897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570758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19" y="0"/>
                </a:lnTo>
                <a:lnTo>
                  <a:pt x="4380419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951177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2331597" y="-560289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704721" y="4334928"/>
            <a:ext cx="2770369" cy="2048094"/>
          </a:xfrm>
          <a:custGeom>
            <a:avLst/>
            <a:gdLst/>
            <a:ahLst/>
            <a:cxnLst/>
            <a:rect l="l" t="t" r="r" b="b"/>
            <a:pathLst>
              <a:path w="2770369" h="2048094">
                <a:moveTo>
                  <a:pt x="0" y="0"/>
                </a:moveTo>
                <a:lnTo>
                  <a:pt x="2770369" y="0"/>
                </a:lnTo>
                <a:lnTo>
                  <a:pt x="2770369" y="2048094"/>
                </a:lnTo>
                <a:lnTo>
                  <a:pt x="0" y="20480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5046362" y="4744072"/>
            <a:ext cx="1665654" cy="1519910"/>
          </a:xfrm>
          <a:custGeom>
            <a:avLst/>
            <a:gdLst/>
            <a:ahLst/>
            <a:cxnLst/>
            <a:rect l="l" t="t" r="r" b="b"/>
            <a:pathLst>
              <a:path w="1665654" h="1519910">
                <a:moveTo>
                  <a:pt x="0" y="0"/>
                </a:moveTo>
                <a:lnTo>
                  <a:pt x="1665655" y="0"/>
                </a:lnTo>
                <a:lnTo>
                  <a:pt x="1665655" y="1519910"/>
                </a:lnTo>
                <a:lnTo>
                  <a:pt x="0" y="15199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2331597" y="4731817"/>
            <a:ext cx="2573314" cy="1193374"/>
          </a:xfrm>
          <a:custGeom>
            <a:avLst/>
            <a:gdLst/>
            <a:ahLst/>
            <a:cxnLst/>
            <a:rect l="l" t="t" r="r" b="b"/>
            <a:pathLst>
              <a:path w="2573314" h="1193374">
                <a:moveTo>
                  <a:pt x="0" y="0"/>
                </a:moveTo>
                <a:lnTo>
                  <a:pt x="2573314" y="0"/>
                </a:lnTo>
                <a:lnTo>
                  <a:pt x="2573314" y="1193375"/>
                </a:lnTo>
                <a:lnTo>
                  <a:pt x="0" y="11933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4521807" y="6383022"/>
            <a:ext cx="2699846" cy="1511914"/>
          </a:xfrm>
          <a:custGeom>
            <a:avLst/>
            <a:gdLst/>
            <a:ahLst/>
            <a:cxnLst/>
            <a:rect l="l" t="t" r="r" b="b"/>
            <a:pathLst>
              <a:path w="2699846" h="1511914">
                <a:moveTo>
                  <a:pt x="0" y="0"/>
                </a:moveTo>
                <a:lnTo>
                  <a:pt x="2699846" y="0"/>
                </a:lnTo>
                <a:lnTo>
                  <a:pt x="2699846" y="1511914"/>
                </a:lnTo>
                <a:lnTo>
                  <a:pt x="0" y="15119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9704721" y="6673125"/>
            <a:ext cx="4044377" cy="1486309"/>
          </a:xfrm>
          <a:custGeom>
            <a:avLst/>
            <a:gdLst/>
            <a:ahLst/>
            <a:cxnLst/>
            <a:rect l="l" t="t" r="r" b="b"/>
            <a:pathLst>
              <a:path w="4044377" h="1486309">
                <a:moveTo>
                  <a:pt x="0" y="0"/>
                </a:moveTo>
                <a:lnTo>
                  <a:pt x="4044377" y="0"/>
                </a:lnTo>
                <a:lnTo>
                  <a:pt x="4044377" y="1486309"/>
                </a:lnTo>
                <a:lnTo>
                  <a:pt x="0" y="14863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0639649" y="8473759"/>
            <a:ext cx="4927703" cy="1133372"/>
          </a:xfrm>
          <a:custGeom>
            <a:avLst/>
            <a:gdLst/>
            <a:ahLst/>
            <a:cxnLst/>
            <a:rect l="l" t="t" r="r" b="b"/>
            <a:pathLst>
              <a:path w="4927703" h="1133372">
                <a:moveTo>
                  <a:pt x="0" y="0"/>
                </a:moveTo>
                <a:lnTo>
                  <a:pt x="4927703" y="0"/>
                </a:lnTo>
                <a:lnTo>
                  <a:pt x="4927703" y="1133372"/>
                </a:lnTo>
                <a:lnTo>
                  <a:pt x="0" y="113337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5990307" y="5314651"/>
            <a:ext cx="4457800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nemen 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Ik neem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honderd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tweehonderd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driehonderd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duizend 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1 miljoen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1049" y="528440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prendre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je prends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deux-cent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trois-cent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mille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 million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128541" y="-979739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654605" y="-170897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570758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19" y="0"/>
                </a:lnTo>
                <a:lnTo>
                  <a:pt x="4380419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951177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2331597" y="-560289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 rot="1655307">
            <a:off x="12963275" y="4965940"/>
            <a:ext cx="4560819" cy="1940667"/>
          </a:xfrm>
          <a:custGeom>
            <a:avLst/>
            <a:gdLst/>
            <a:ahLst/>
            <a:cxnLst/>
            <a:rect l="l" t="t" r="r" b="b"/>
            <a:pathLst>
              <a:path w="4560819" h="1940667">
                <a:moveTo>
                  <a:pt x="0" y="0"/>
                </a:moveTo>
                <a:lnTo>
                  <a:pt x="4560819" y="0"/>
                </a:lnTo>
                <a:lnTo>
                  <a:pt x="4560819" y="1940667"/>
                </a:lnTo>
                <a:lnTo>
                  <a:pt x="0" y="19406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446" t="-58817" r="-153449" b="-64438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5227074" y="5284402"/>
            <a:ext cx="4457800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banaan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boter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wortel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paddenstoel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cola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water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kaas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1049" y="5284402"/>
            <a:ext cx="3637204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banane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beurre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carotte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champignon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coca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eau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fromage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32" name="Freeform 32"/>
          <p:cNvSpPr/>
          <p:nvPr/>
        </p:nvSpPr>
        <p:spPr>
          <a:xfrm rot="-2134070">
            <a:off x="9882788" y="7223849"/>
            <a:ext cx="4641506" cy="1703930"/>
          </a:xfrm>
          <a:custGeom>
            <a:avLst/>
            <a:gdLst/>
            <a:ahLst/>
            <a:cxnLst/>
            <a:rect l="l" t="t" r="r" b="b"/>
            <a:pathLst>
              <a:path w="4641506" h="1703930">
                <a:moveTo>
                  <a:pt x="0" y="0"/>
                </a:moveTo>
                <a:lnTo>
                  <a:pt x="4641506" y="0"/>
                </a:lnTo>
                <a:lnTo>
                  <a:pt x="4641506" y="1703929"/>
                </a:lnTo>
                <a:lnTo>
                  <a:pt x="0" y="1703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9040" t="-68336" r="-59470" b="-76486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0275129" y="5351077"/>
            <a:ext cx="1907803" cy="1884895"/>
          </a:xfrm>
          <a:custGeom>
            <a:avLst/>
            <a:gdLst/>
            <a:ahLst/>
            <a:cxnLst/>
            <a:rect l="l" t="t" r="r" b="b"/>
            <a:pathLst>
              <a:path w="1907803" h="1884895">
                <a:moveTo>
                  <a:pt x="0" y="0"/>
                </a:moveTo>
                <a:lnTo>
                  <a:pt x="1907803" y="0"/>
                </a:lnTo>
                <a:lnTo>
                  <a:pt x="1907803" y="1884896"/>
                </a:lnTo>
                <a:lnTo>
                  <a:pt x="0" y="1884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09129" t="-62004" r="-22125" b="-68471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2951221" y="8075814"/>
            <a:ext cx="4308079" cy="2402080"/>
          </a:xfrm>
          <a:custGeom>
            <a:avLst/>
            <a:gdLst/>
            <a:ahLst/>
            <a:cxnLst/>
            <a:rect l="l" t="t" r="r" b="b"/>
            <a:pathLst>
              <a:path w="4308079" h="2402080">
                <a:moveTo>
                  <a:pt x="0" y="0"/>
                </a:moveTo>
                <a:lnTo>
                  <a:pt x="4308079" y="0"/>
                </a:lnTo>
                <a:lnTo>
                  <a:pt x="4308079" y="2402080"/>
                </a:lnTo>
                <a:lnTo>
                  <a:pt x="0" y="24020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637" t="-182608" r="-168530" b="-380905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910050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436564" y="2117780"/>
            <a:ext cx="3913573" cy="2893249"/>
          </a:xfrm>
          <a:custGeom>
            <a:avLst/>
            <a:gdLst/>
            <a:ahLst/>
            <a:cxnLst/>
            <a:rect l="l" t="t" r="r" b="b"/>
            <a:pathLst>
              <a:path w="3913573" h="2893249">
                <a:moveTo>
                  <a:pt x="0" y="0"/>
                </a:moveTo>
                <a:lnTo>
                  <a:pt x="3913573" y="0"/>
                </a:lnTo>
                <a:lnTo>
                  <a:pt x="3913573" y="2893249"/>
                </a:lnTo>
                <a:lnTo>
                  <a:pt x="0" y="2893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4166010" y="1965380"/>
            <a:ext cx="2352994" cy="2147107"/>
          </a:xfrm>
          <a:custGeom>
            <a:avLst/>
            <a:gdLst/>
            <a:ahLst/>
            <a:cxnLst/>
            <a:rect l="l" t="t" r="r" b="b"/>
            <a:pathLst>
              <a:path w="2352994" h="2147107">
                <a:moveTo>
                  <a:pt x="0" y="0"/>
                </a:moveTo>
                <a:lnTo>
                  <a:pt x="2352994" y="0"/>
                </a:lnTo>
                <a:lnTo>
                  <a:pt x="2352994" y="2147107"/>
                </a:lnTo>
                <a:lnTo>
                  <a:pt x="0" y="21471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883801" y="4465267"/>
            <a:ext cx="3635203" cy="1685826"/>
          </a:xfrm>
          <a:custGeom>
            <a:avLst/>
            <a:gdLst/>
            <a:ahLst/>
            <a:cxnLst/>
            <a:rect l="l" t="t" r="r" b="b"/>
            <a:pathLst>
              <a:path w="3635203" h="1685826">
                <a:moveTo>
                  <a:pt x="0" y="0"/>
                </a:moveTo>
                <a:lnTo>
                  <a:pt x="3635203" y="0"/>
                </a:lnTo>
                <a:lnTo>
                  <a:pt x="3635203" y="1685825"/>
                </a:lnTo>
                <a:lnTo>
                  <a:pt x="0" y="16858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7237025" y="1688471"/>
            <a:ext cx="3813949" cy="2135812"/>
          </a:xfrm>
          <a:custGeom>
            <a:avLst/>
            <a:gdLst/>
            <a:ahLst/>
            <a:cxnLst/>
            <a:rect l="l" t="t" r="r" b="b"/>
            <a:pathLst>
              <a:path w="3813949" h="2135812">
                <a:moveTo>
                  <a:pt x="0" y="0"/>
                </a:moveTo>
                <a:lnTo>
                  <a:pt x="3813950" y="0"/>
                </a:lnTo>
                <a:lnTo>
                  <a:pt x="3813950" y="2135812"/>
                </a:lnTo>
                <a:lnTo>
                  <a:pt x="0" y="21358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6886061" y="4525083"/>
            <a:ext cx="5713307" cy="2099640"/>
          </a:xfrm>
          <a:custGeom>
            <a:avLst/>
            <a:gdLst/>
            <a:ahLst/>
            <a:cxnLst/>
            <a:rect l="l" t="t" r="r" b="b"/>
            <a:pathLst>
              <a:path w="5713307" h="2099640">
                <a:moveTo>
                  <a:pt x="0" y="0"/>
                </a:moveTo>
                <a:lnTo>
                  <a:pt x="5713306" y="0"/>
                </a:lnTo>
                <a:lnTo>
                  <a:pt x="5713306" y="2099640"/>
                </a:lnTo>
                <a:lnTo>
                  <a:pt x="0" y="20996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3668103" y="6938052"/>
            <a:ext cx="6961141" cy="1601062"/>
          </a:xfrm>
          <a:custGeom>
            <a:avLst/>
            <a:gdLst/>
            <a:ahLst/>
            <a:cxnLst/>
            <a:rect l="l" t="t" r="r" b="b"/>
            <a:pathLst>
              <a:path w="6961141" h="1601062">
                <a:moveTo>
                  <a:pt x="0" y="0"/>
                </a:moveTo>
                <a:lnTo>
                  <a:pt x="6961141" y="0"/>
                </a:lnTo>
                <a:lnTo>
                  <a:pt x="6961141" y="1601062"/>
                </a:lnTo>
                <a:lnTo>
                  <a:pt x="0" y="16010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B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72400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19897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2914106" y="4439562"/>
            <a:ext cx="3637204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banane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beurre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carotte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champignon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coca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eau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fromage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90373" y="443956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jambon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jus de fruit(s)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kiwi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lait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limonade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œuf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orange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336896" y="4449087"/>
            <a:ext cx="5213446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pain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poire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poisson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pomme de terre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pomme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salade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tomate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B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419897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5300971" y="4358407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boire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bon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D46A6A"/>
                </a:solidFill>
                <a:latin typeface="Now"/>
              </a:rPr>
              <a:t>bonne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fruit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j’ai faim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j’ai soif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légume</a:t>
            </a: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manger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351810" y="432526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prendre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je prends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deux-cent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trois-cent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mille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 million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B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5621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357813" y="5724231"/>
            <a:ext cx="2307717" cy="4114800"/>
          </a:xfrm>
          <a:custGeom>
            <a:avLst/>
            <a:gdLst/>
            <a:ahLst/>
            <a:cxnLst/>
            <a:rect l="l" t="t" r="r" b="b"/>
            <a:pathLst>
              <a:path w="2307717" h="4114800">
                <a:moveTo>
                  <a:pt x="0" y="0"/>
                </a:moveTo>
                <a:lnTo>
                  <a:pt x="2307717" y="0"/>
                </a:lnTo>
                <a:lnTo>
                  <a:pt x="23077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2286093" y="2511424"/>
            <a:ext cx="7498228" cy="6152412"/>
          </a:xfrm>
          <a:custGeom>
            <a:avLst/>
            <a:gdLst/>
            <a:ahLst/>
            <a:cxnLst/>
            <a:rect l="l" t="t" r="r" b="b"/>
            <a:pathLst>
              <a:path w="7498228" h="6152412">
                <a:moveTo>
                  <a:pt x="0" y="0"/>
                </a:moveTo>
                <a:lnTo>
                  <a:pt x="7498228" y="0"/>
                </a:lnTo>
                <a:lnTo>
                  <a:pt x="7498228" y="6152412"/>
                </a:lnTo>
                <a:lnTo>
                  <a:pt x="0" y="6152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151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0112443" y="3086100"/>
            <a:ext cx="6664705" cy="3380359"/>
          </a:xfrm>
          <a:custGeom>
            <a:avLst/>
            <a:gdLst/>
            <a:ahLst/>
            <a:cxnLst/>
            <a:rect l="l" t="t" r="r" b="b"/>
            <a:pathLst>
              <a:path w="6664705" h="3380359">
                <a:moveTo>
                  <a:pt x="0" y="0"/>
                </a:moveTo>
                <a:lnTo>
                  <a:pt x="6664704" y="0"/>
                </a:lnTo>
                <a:lnTo>
                  <a:pt x="6664704" y="3380359"/>
                </a:lnTo>
                <a:lnTo>
                  <a:pt x="0" y="3380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97" t="-164409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B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71005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357813" y="5724231"/>
            <a:ext cx="2307717" cy="4114800"/>
          </a:xfrm>
          <a:custGeom>
            <a:avLst/>
            <a:gdLst/>
            <a:ahLst/>
            <a:cxnLst/>
            <a:rect l="l" t="t" r="r" b="b"/>
            <a:pathLst>
              <a:path w="2307717" h="4114800">
                <a:moveTo>
                  <a:pt x="0" y="0"/>
                </a:moveTo>
                <a:lnTo>
                  <a:pt x="2307717" y="0"/>
                </a:lnTo>
                <a:lnTo>
                  <a:pt x="23077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2078741" y="2680242"/>
            <a:ext cx="7744828" cy="2875170"/>
          </a:xfrm>
          <a:custGeom>
            <a:avLst/>
            <a:gdLst/>
            <a:ahLst/>
            <a:cxnLst/>
            <a:rect l="l" t="t" r="r" b="b"/>
            <a:pathLst>
              <a:path w="7744828" h="2875170">
                <a:moveTo>
                  <a:pt x="0" y="0"/>
                </a:moveTo>
                <a:lnTo>
                  <a:pt x="7744828" y="0"/>
                </a:lnTo>
                <a:lnTo>
                  <a:pt x="7744828" y="2875171"/>
                </a:lnTo>
                <a:lnTo>
                  <a:pt x="0" y="2875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3864176" y="6379857"/>
            <a:ext cx="3225762" cy="2336085"/>
          </a:xfrm>
          <a:custGeom>
            <a:avLst/>
            <a:gdLst/>
            <a:ahLst/>
            <a:cxnLst/>
            <a:rect l="l" t="t" r="r" b="b"/>
            <a:pathLst>
              <a:path w="3225762" h="2336085">
                <a:moveTo>
                  <a:pt x="0" y="0"/>
                </a:moveTo>
                <a:lnTo>
                  <a:pt x="3225762" y="0"/>
                </a:lnTo>
                <a:lnTo>
                  <a:pt x="3225762" y="2336085"/>
                </a:lnTo>
                <a:lnTo>
                  <a:pt x="0" y="23360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3513580" y="6120613"/>
            <a:ext cx="3395540" cy="2453500"/>
          </a:xfrm>
          <a:custGeom>
            <a:avLst/>
            <a:gdLst/>
            <a:ahLst/>
            <a:cxnLst/>
            <a:rect l="l" t="t" r="r" b="b"/>
            <a:pathLst>
              <a:path w="3395540" h="2453500">
                <a:moveTo>
                  <a:pt x="0" y="0"/>
                </a:moveTo>
                <a:lnTo>
                  <a:pt x="3395539" y="0"/>
                </a:lnTo>
                <a:lnTo>
                  <a:pt x="3395539" y="2453501"/>
                </a:lnTo>
                <a:lnTo>
                  <a:pt x="0" y="2453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6471" b="-4236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160663" y="1429245"/>
            <a:ext cx="2788233" cy="2135786"/>
          </a:xfrm>
          <a:custGeom>
            <a:avLst/>
            <a:gdLst/>
            <a:ahLst/>
            <a:cxnLst/>
            <a:rect l="l" t="t" r="r" b="b"/>
            <a:pathLst>
              <a:path w="2788233" h="2135786">
                <a:moveTo>
                  <a:pt x="0" y="0"/>
                </a:moveTo>
                <a:lnTo>
                  <a:pt x="2788233" y="0"/>
                </a:lnTo>
                <a:lnTo>
                  <a:pt x="2788233" y="2135786"/>
                </a:lnTo>
                <a:lnTo>
                  <a:pt x="0" y="2135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1455483" y="3840479"/>
            <a:ext cx="2847015" cy="2379686"/>
          </a:xfrm>
          <a:custGeom>
            <a:avLst/>
            <a:gdLst/>
            <a:ahLst/>
            <a:cxnLst/>
            <a:rect l="l" t="t" r="r" b="b"/>
            <a:pathLst>
              <a:path w="2847015" h="2379686">
                <a:moveTo>
                  <a:pt x="0" y="0"/>
                </a:moveTo>
                <a:lnTo>
                  <a:pt x="2847014" y="0"/>
                </a:lnTo>
                <a:lnTo>
                  <a:pt x="2847014" y="2379686"/>
                </a:lnTo>
                <a:lnTo>
                  <a:pt x="0" y="23796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8125799" y="4993415"/>
            <a:ext cx="3395540" cy="2453500"/>
          </a:xfrm>
          <a:custGeom>
            <a:avLst/>
            <a:gdLst/>
            <a:ahLst/>
            <a:cxnLst/>
            <a:rect l="l" t="t" r="r" b="b"/>
            <a:pathLst>
              <a:path w="3395540" h="2453500">
                <a:moveTo>
                  <a:pt x="0" y="0"/>
                </a:moveTo>
                <a:lnTo>
                  <a:pt x="3395539" y="0"/>
                </a:lnTo>
                <a:lnTo>
                  <a:pt x="3395539" y="2453501"/>
                </a:lnTo>
                <a:lnTo>
                  <a:pt x="0" y="2453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6471" b="-4236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B3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910050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6564" y="2117780"/>
            <a:ext cx="3913573" cy="2893249"/>
          </a:xfrm>
          <a:custGeom>
            <a:avLst/>
            <a:gdLst/>
            <a:ahLst/>
            <a:cxnLst/>
            <a:rect l="l" t="t" r="r" b="b"/>
            <a:pathLst>
              <a:path w="3913573" h="2893249">
                <a:moveTo>
                  <a:pt x="0" y="0"/>
                </a:moveTo>
                <a:lnTo>
                  <a:pt x="3913573" y="0"/>
                </a:lnTo>
                <a:lnTo>
                  <a:pt x="3913573" y="2893249"/>
                </a:lnTo>
                <a:lnTo>
                  <a:pt x="0" y="2893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4166010" y="1965380"/>
            <a:ext cx="2352994" cy="2147107"/>
          </a:xfrm>
          <a:custGeom>
            <a:avLst/>
            <a:gdLst/>
            <a:ahLst/>
            <a:cxnLst/>
            <a:rect l="l" t="t" r="r" b="b"/>
            <a:pathLst>
              <a:path w="2352994" h="2147107">
                <a:moveTo>
                  <a:pt x="0" y="0"/>
                </a:moveTo>
                <a:lnTo>
                  <a:pt x="2352994" y="0"/>
                </a:lnTo>
                <a:lnTo>
                  <a:pt x="2352994" y="2147107"/>
                </a:lnTo>
                <a:lnTo>
                  <a:pt x="0" y="21471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883801" y="4465267"/>
            <a:ext cx="3635203" cy="1685826"/>
          </a:xfrm>
          <a:custGeom>
            <a:avLst/>
            <a:gdLst/>
            <a:ahLst/>
            <a:cxnLst/>
            <a:rect l="l" t="t" r="r" b="b"/>
            <a:pathLst>
              <a:path w="3635203" h="1685826">
                <a:moveTo>
                  <a:pt x="0" y="0"/>
                </a:moveTo>
                <a:lnTo>
                  <a:pt x="3635203" y="0"/>
                </a:lnTo>
                <a:lnTo>
                  <a:pt x="3635203" y="1685825"/>
                </a:lnTo>
                <a:lnTo>
                  <a:pt x="0" y="16858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7237025" y="1688471"/>
            <a:ext cx="3813949" cy="2135812"/>
          </a:xfrm>
          <a:custGeom>
            <a:avLst/>
            <a:gdLst/>
            <a:ahLst/>
            <a:cxnLst/>
            <a:rect l="l" t="t" r="r" b="b"/>
            <a:pathLst>
              <a:path w="3813949" h="2135812">
                <a:moveTo>
                  <a:pt x="0" y="0"/>
                </a:moveTo>
                <a:lnTo>
                  <a:pt x="3813950" y="0"/>
                </a:lnTo>
                <a:lnTo>
                  <a:pt x="3813950" y="2135812"/>
                </a:lnTo>
                <a:lnTo>
                  <a:pt x="0" y="21358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6886061" y="4525083"/>
            <a:ext cx="5713307" cy="2099640"/>
          </a:xfrm>
          <a:custGeom>
            <a:avLst/>
            <a:gdLst/>
            <a:ahLst/>
            <a:cxnLst/>
            <a:rect l="l" t="t" r="r" b="b"/>
            <a:pathLst>
              <a:path w="5713307" h="2099640">
                <a:moveTo>
                  <a:pt x="0" y="0"/>
                </a:moveTo>
                <a:lnTo>
                  <a:pt x="5713306" y="0"/>
                </a:lnTo>
                <a:lnTo>
                  <a:pt x="5713306" y="2099640"/>
                </a:lnTo>
                <a:lnTo>
                  <a:pt x="0" y="20996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668103" y="6938052"/>
            <a:ext cx="6961141" cy="1601062"/>
          </a:xfrm>
          <a:custGeom>
            <a:avLst/>
            <a:gdLst/>
            <a:ahLst/>
            <a:cxnLst/>
            <a:rect l="l" t="t" r="r" b="b"/>
            <a:pathLst>
              <a:path w="6961141" h="1601062">
                <a:moveTo>
                  <a:pt x="0" y="0"/>
                </a:moveTo>
                <a:lnTo>
                  <a:pt x="6961141" y="0"/>
                </a:lnTo>
                <a:lnTo>
                  <a:pt x="6961141" y="1601062"/>
                </a:lnTo>
                <a:lnTo>
                  <a:pt x="0" y="16010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33781" y="5574903"/>
            <a:ext cx="3123819" cy="4114800"/>
          </a:xfrm>
          <a:custGeom>
            <a:avLst/>
            <a:gdLst/>
            <a:ahLst/>
            <a:cxnLst/>
            <a:rect l="l" t="t" r="r" b="b"/>
            <a:pathLst>
              <a:path w="3123819" h="4114800">
                <a:moveTo>
                  <a:pt x="0" y="0"/>
                </a:moveTo>
                <a:lnTo>
                  <a:pt x="3123819" y="0"/>
                </a:lnTo>
                <a:lnTo>
                  <a:pt x="31238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910050" y="6651201"/>
            <a:ext cx="2377950" cy="2241218"/>
          </a:xfrm>
          <a:custGeom>
            <a:avLst/>
            <a:gdLst/>
            <a:ahLst/>
            <a:cxnLst/>
            <a:rect l="l" t="t" r="r" b="b"/>
            <a:pathLst>
              <a:path w="2377950" h="2241218">
                <a:moveTo>
                  <a:pt x="0" y="0"/>
                </a:moveTo>
                <a:lnTo>
                  <a:pt x="2377950" y="0"/>
                </a:lnTo>
                <a:lnTo>
                  <a:pt x="2377950" y="2241218"/>
                </a:lnTo>
                <a:lnTo>
                  <a:pt x="0" y="224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-320807" y="-8875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17" name="Freeform 17"/>
          <p:cNvSpPr/>
          <p:nvPr/>
        </p:nvSpPr>
        <p:spPr>
          <a:xfrm>
            <a:off x="7148674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4396168" y="-735148"/>
            <a:ext cx="7315200" cy="2852928"/>
          </a:xfrm>
          <a:custGeom>
            <a:avLst/>
            <a:gdLst/>
            <a:ahLst/>
            <a:cxnLst/>
            <a:rect l="l" t="t" r="r" b="b"/>
            <a:pathLst>
              <a:path w="7315200" h="2852928">
                <a:moveTo>
                  <a:pt x="0" y="0"/>
                </a:moveTo>
                <a:lnTo>
                  <a:pt x="7315200" y="0"/>
                </a:lnTo>
                <a:lnTo>
                  <a:pt x="7315200" y="2852928"/>
                </a:lnTo>
                <a:lnTo>
                  <a:pt x="0" y="28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2328137" y="2105527"/>
            <a:ext cx="11908945" cy="2848592"/>
          </a:xfrm>
          <a:custGeom>
            <a:avLst/>
            <a:gdLst/>
            <a:ahLst/>
            <a:cxnLst/>
            <a:rect l="l" t="t" r="r" b="b"/>
            <a:pathLst>
              <a:path w="11908945" h="2848592">
                <a:moveTo>
                  <a:pt x="0" y="0"/>
                </a:moveTo>
                <a:lnTo>
                  <a:pt x="11908945" y="0"/>
                </a:lnTo>
                <a:lnTo>
                  <a:pt x="11908945" y="2848593"/>
                </a:lnTo>
                <a:lnTo>
                  <a:pt x="0" y="2848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806" t="-12936" r="-3734" b="-47732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172585" y="5228932"/>
            <a:ext cx="4479680" cy="2844538"/>
          </a:xfrm>
          <a:custGeom>
            <a:avLst/>
            <a:gdLst/>
            <a:ahLst/>
            <a:cxnLst/>
            <a:rect l="l" t="t" r="r" b="b"/>
            <a:pathLst>
              <a:path w="4479680" h="2844538">
                <a:moveTo>
                  <a:pt x="0" y="0"/>
                </a:moveTo>
                <a:lnTo>
                  <a:pt x="4479680" y="0"/>
                </a:lnTo>
                <a:lnTo>
                  <a:pt x="4479680" y="2844538"/>
                </a:lnTo>
                <a:lnTo>
                  <a:pt x="0" y="28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71" t="-120158" r="-158435" b="-323939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7378294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8149810" y="8055082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9950558" y="8432705"/>
            <a:ext cx="1800748" cy="1854295"/>
          </a:xfrm>
          <a:custGeom>
            <a:avLst/>
            <a:gdLst/>
            <a:ahLst/>
            <a:cxnLst/>
            <a:rect l="l" t="t" r="r" b="b"/>
            <a:pathLst>
              <a:path w="1800748" h="1854295">
                <a:moveTo>
                  <a:pt x="0" y="0"/>
                </a:moveTo>
                <a:lnTo>
                  <a:pt x="1800748" y="0"/>
                </a:lnTo>
                <a:lnTo>
                  <a:pt x="1800748" y="1854295"/>
                </a:lnTo>
                <a:lnTo>
                  <a:pt x="0" y="185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23630" y="7414842"/>
            <a:ext cx="2235061" cy="2872158"/>
          </a:xfrm>
          <a:custGeom>
            <a:avLst/>
            <a:gdLst/>
            <a:ahLst/>
            <a:cxnLst/>
            <a:rect l="l" t="t" r="r" b="b"/>
            <a:pathLst>
              <a:path w="2235061" h="2872158">
                <a:moveTo>
                  <a:pt x="0" y="0"/>
                </a:moveTo>
                <a:lnTo>
                  <a:pt x="2235061" y="0"/>
                </a:lnTo>
                <a:lnTo>
                  <a:pt x="2235061" y="2872158"/>
                </a:lnTo>
                <a:lnTo>
                  <a:pt x="0" y="2872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72400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-392123" y="-1277985"/>
            <a:ext cx="4059591" cy="3151257"/>
          </a:xfrm>
          <a:custGeom>
            <a:avLst/>
            <a:gdLst/>
            <a:ahLst/>
            <a:cxnLst/>
            <a:rect l="l" t="t" r="r" b="b"/>
            <a:pathLst>
              <a:path w="4059591" h="3151257">
                <a:moveTo>
                  <a:pt x="0" y="0"/>
                </a:moveTo>
                <a:lnTo>
                  <a:pt x="4059591" y="0"/>
                </a:lnTo>
                <a:lnTo>
                  <a:pt x="4059591" y="3151257"/>
                </a:lnTo>
                <a:lnTo>
                  <a:pt x="0" y="3151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3283343" y="-1023572"/>
            <a:ext cx="5274720" cy="4094501"/>
          </a:xfrm>
          <a:custGeom>
            <a:avLst/>
            <a:gdLst/>
            <a:ahLst/>
            <a:cxnLst/>
            <a:rect l="l" t="t" r="r" b="b"/>
            <a:pathLst>
              <a:path w="5274720" h="4094501">
                <a:moveTo>
                  <a:pt x="5274720" y="0"/>
                </a:moveTo>
                <a:lnTo>
                  <a:pt x="0" y="0"/>
                </a:lnTo>
                <a:lnTo>
                  <a:pt x="0" y="4094502"/>
                </a:lnTo>
                <a:lnTo>
                  <a:pt x="5274720" y="4094502"/>
                </a:lnTo>
                <a:lnTo>
                  <a:pt x="52747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7659424" y="4475536"/>
            <a:ext cx="3637204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banane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beurre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carotte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champignon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coca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eau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fromage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10315" y="153787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357813" y="5724231"/>
            <a:ext cx="2307717" cy="4114800"/>
          </a:xfrm>
          <a:custGeom>
            <a:avLst/>
            <a:gdLst/>
            <a:ahLst/>
            <a:cxnLst/>
            <a:rect l="l" t="t" r="r" b="b"/>
            <a:pathLst>
              <a:path w="2307717" h="4114800">
                <a:moveTo>
                  <a:pt x="0" y="0"/>
                </a:moveTo>
                <a:lnTo>
                  <a:pt x="2307717" y="0"/>
                </a:lnTo>
                <a:lnTo>
                  <a:pt x="23077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56394" y="2702824"/>
            <a:ext cx="11908945" cy="2848592"/>
          </a:xfrm>
          <a:custGeom>
            <a:avLst/>
            <a:gdLst/>
            <a:ahLst/>
            <a:cxnLst/>
            <a:rect l="l" t="t" r="r" b="b"/>
            <a:pathLst>
              <a:path w="11908945" h="2848592">
                <a:moveTo>
                  <a:pt x="0" y="0"/>
                </a:moveTo>
                <a:lnTo>
                  <a:pt x="11908945" y="0"/>
                </a:lnTo>
                <a:lnTo>
                  <a:pt x="11908945" y="2848593"/>
                </a:lnTo>
                <a:lnTo>
                  <a:pt x="0" y="2848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06" t="-12936" r="-3734" b="-47732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7300843" y="5826229"/>
            <a:ext cx="4479680" cy="2844538"/>
          </a:xfrm>
          <a:custGeom>
            <a:avLst/>
            <a:gdLst/>
            <a:ahLst/>
            <a:cxnLst/>
            <a:rect l="l" t="t" r="r" b="b"/>
            <a:pathLst>
              <a:path w="4479680" h="2844538">
                <a:moveTo>
                  <a:pt x="0" y="0"/>
                </a:moveTo>
                <a:lnTo>
                  <a:pt x="4479679" y="0"/>
                </a:lnTo>
                <a:lnTo>
                  <a:pt x="4479679" y="2844538"/>
                </a:lnTo>
                <a:lnTo>
                  <a:pt x="0" y="2844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71" t="-120158" r="-158435" b="-323939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9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4586864" y="2032548"/>
            <a:ext cx="2672436" cy="1987624"/>
          </a:xfrm>
          <a:custGeom>
            <a:avLst/>
            <a:gdLst/>
            <a:ahLst/>
            <a:cxnLst/>
            <a:rect l="l" t="t" r="r" b="b"/>
            <a:pathLst>
              <a:path w="2672436" h="1987624">
                <a:moveTo>
                  <a:pt x="0" y="0"/>
                </a:moveTo>
                <a:lnTo>
                  <a:pt x="2672436" y="0"/>
                </a:lnTo>
                <a:lnTo>
                  <a:pt x="2672436" y="1987624"/>
                </a:lnTo>
                <a:lnTo>
                  <a:pt x="0" y="1987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128541" y="-979739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-1654605" y="-170897"/>
            <a:ext cx="2870938" cy="2203445"/>
          </a:xfrm>
          <a:custGeom>
            <a:avLst/>
            <a:gdLst/>
            <a:ahLst/>
            <a:cxnLst/>
            <a:rect l="l" t="t" r="r" b="b"/>
            <a:pathLst>
              <a:path w="2870938" h="2203445">
                <a:moveTo>
                  <a:pt x="0" y="0"/>
                </a:moveTo>
                <a:lnTo>
                  <a:pt x="2870938" y="0"/>
                </a:lnTo>
                <a:lnTo>
                  <a:pt x="2870938" y="2203445"/>
                </a:lnTo>
                <a:lnTo>
                  <a:pt x="0" y="2203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570758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19" y="0"/>
                </a:lnTo>
                <a:lnTo>
                  <a:pt x="4380419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951177" y="-455592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2331597" y="-560289"/>
            <a:ext cx="4380420" cy="1867154"/>
          </a:xfrm>
          <a:custGeom>
            <a:avLst/>
            <a:gdLst/>
            <a:ahLst/>
            <a:cxnLst/>
            <a:rect l="l" t="t" r="r" b="b"/>
            <a:pathLst>
              <a:path w="4380420" h="1867154">
                <a:moveTo>
                  <a:pt x="0" y="0"/>
                </a:moveTo>
                <a:lnTo>
                  <a:pt x="4380420" y="0"/>
                </a:lnTo>
                <a:lnTo>
                  <a:pt x="4380420" y="1867154"/>
                </a:lnTo>
                <a:lnTo>
                  <a:pt x="0" y="1867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684874" y="4401712"/>
            <a:ext cx="5838677" cy="4975474"/>
          </a:xfrm>
          <a:custGeom>
            <a:avLst/>
            <a:gdLst/>
            <a:ahLst/>
            <a:cxnLst/>
            <a:rect l="l" t="t" r="r" b="b"/>
            <a:pathLst>
              <a:path w="5838677" h="4975474">
                <a:moveTo>
                  <a:pt x="0" y="0"/>
                </a:moveTo>
                <a:lnTo>
                  <a:pt x="5838677" y="0"/>
                </a:lnTo>
                <a:lnTo>
                  <a:pt x="5838677" y="4975474"/>
                </a:lnTo>
                <a:lnTo>
                  <a:pt x="0" y="49754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1126" t="-61920" b="-10420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3264666" y="7216576"/>
            <a:ext cx="3884023" cy="1845432"/>
          </a:xfrm>
          <a:custGeom>
            <a:avLst/>
            <a:gdLst/>
            <a:ahLst/>
            <a:cxnLst/>
            <a:rect l="l" t="t" r="r" b="b"/>
            <a:pathLst>
              <a:path w="3884023" h="1845432">
                <a:moveTo>
                  <a:pt x="0" y="0"/>
                </a:moveTo>
                <a:lnTo>
                  <a:pt x="3884023" y="0"/>
                </a:lnTo>
                <a:lnTo>
                  <a:pt x="3884023" y="1845432"/>
                </a:lnTo>
                <a:lnTo>
                  <a:pt x="0" y="18454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027" t="-351011" r="-158396" b="-28092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TextBox 28"/>
          <p:cNvSpPr txBox="1"/>
          <p:nvPr/>
        </p:nvSpPr>
        <p:spPr>
          <a:xfrm>
            <a:off x="5227074" y="5284402"/>
            <a:ext cx="4457800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ham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fruitsap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kiwi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melk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limonade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ei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sinaasappel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8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71049" y="5284402"/>
            <a:ext cx="363720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jambon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jus de fruit(s)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kiwi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lait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limonade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œuf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orange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760</Words>
  <Application>Microsoft Office PowerPoint</Application>
  <PresentationFormat>Aangepast</PresentationFormat>
  <Paragraphs>322</Paragraphs>
  <Slides>36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5" baseType="lpstr">
      <vt:lpstr>TT Chocolates</vt:lpstr>
      <vt:lpstr>Now</vt:lpstr>
      <vt:lpstr>Moontime</vt:lpstr>
      <vt:lpstr>Sigher</vt:lpstr>
      <vt:lpstr>Sunday</vt:lpstr>
      <vt:lpstr>Calibri</vt:lpstr>
      <vt:lpstr>Arial</vt:lpstr>
      <vt:lpstr>Lulu Font TH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8</dc:title>
  <cp:lastModifiedBy>Julie Heuten</cp:lastModifiedBy>
  <cp:revision>2</cp:revision>
  <dcterms:created xsi:type="dcterms:W3CDTF">2006-08-16T00:00:00Z</dcterms:created>
  <dcterms:modified xsi:type="dcterms:W3CDTF">2024-01-23T20:14:06Z</dcterms:modified>
  <dc:identifier>DAF6uwgfOeY</dc:identifier>
</cp:coreProperties>
</file>