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8288000" cy="10287000"/>
  <p:notesSz cx="6858000" cy="9144000"/>
  <p:embeddedFontLst>
    <p:embeddedFont>
      <p:font typeface="Lulu Font TH" panose="020B0604020202020204" charset="-34"/>
      <p:regular r:id="rId32"/>
    </p:embeddedFont>
    <p:embeddedFont>
      <p:font typeface="Moontime" panose="020B0604020202020204" charset="0"/>
      <p:regular r:id="rId33"/>
    </p:embeddedFont>
    <p:embeddedFont>
      <p:font typeface="Now" panose="020B0604020202020204" charset="0"/>
      <p:regular r:id="rId34"/>
    </p:embeddedFont>
    <p:embeddedFont>
      <p:font typeface="Sigher" panose="020B0604020202020204" charset="0"/>
      <p:regular r:id="rId35"/>
    </p:embeddedFont>
    <p:embeddedFont>
      <p:font typeface="Sunday" panose="020B0604020202020204" charset="0"/>
      <p:regular r:id="rId36"/>
    </p:embeddedFont>
    <p:embeddedFont>
      <p:font typeface="TT Chocolates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5226" autoAdjust="0"/>
  </p:normalViewPr>
  <p:slideViewPr>
    <p:cSldViewPr>
      <p:cViewPr varScale="1">
        <p:scale>
          <a:sx n="55" d="100"/>
          <a:sy n="55" d="100"/>
        </p:scale>
        <p:origin x="1085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39.png"/><Relationship Id="rId5" Type="http://schemas.openxmlformats.org/officeDocument/2006/relationships/image" Target="../media/image5.png"/><Relationship Id="rId10" Type="http://schemas.openxmlformats.org/officeDocument/2006/relationships/image" Target="../media/image38.png"/><Relationship Id="rId4" Type="http://schemas.openxmlformats.org/officeDocument/2006/relationships/image" Target="../media/image4.sv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sv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6.svg"/><Relationship Id="rId10" Type="http://schemas.openxmlformats.org/officeDocument/2006/relationships/image" Target="../media/image39.png"/><Relationship Id="rId4" Type="http://schemas.openxmlformats.org/officeDocument/2006/relationships/image" Target="../media/image5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44.png"/><Relationship Id="rId3" Type="http://schemas.openxmlformats.org/officeDocument/2006/relationships/image" Target="../media/image15.svg"/><Relationship Id="rId7" Type="http://schemas.openxmlformats.org/officeDocument/2006/relationships/image" Target="../media/image6.svg"/><Relationship Id="rId12" Type="http://schemas.openxmlformats.org/officeDocument/2006/relationships/image" Target="../media/image43.png"/><Relationship Id="rId2" Type="http://schemas.openxmlformats.org/officeDocument/2006/relationships/image" Target="../media/image14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2.png"/><Relationship Id="rId5" Type="http://schemas.openxmlformats.org/officeDocument/2006/relationships/image" Target="../media/image4.svg"/><Relationship Id="rId15" Type="http://schemas.openxmlformats.org/officeDocument/2006/relationships/image" Target="../media/image46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sv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44.png"/><Relationship Id="rId5" Type="http://schemas.openxmlformats.org/officeDocument/2006/relationships/image" Target="../media/image5.png"/><Relationship Id="rId10" Type="http://schemas.openxmlformats.org/officeDocument/2006/relationships/image" Target="../media/image43.png"/><Relationship Id="rId4" Type="http://schemas.openxmlformats.org/officeDocument/2006/relationships/image" Target="../media/image4.sv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4.svg"/><Relationship Id="rId7" Type="http://schemas.openxmlformats.org/officeDocument/2006/relationships/image" Target="../media/image36.png"/><Relationship Id="rId12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image" Target="../media/image6.svg"/><Relationship Id="rId10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0.png"/><Relationship Id="rId3" Type="http://schemas.openxmlformats.org/officeDocument/2006/relationships/image" Target="../media/image15.svg"/><Relationship Id="rId7" Type="http://schemas.openxmlformats.org/officeDocument/2006/relationships/image" Target="../media/image6.svg"/><Relationship Id="rId12" Type="http://schemas.openxmlformats.org/officeDocument/2006/relationships/image" Target="../media/image49.png"/><Relationship Id="rId2" Type="http://schemas.openxmlformats.org/officeDocument/2006/relationships/image" Target="../media/image14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8.png"/><Relationship Id="rId5" Type="http://schemas.openxmlformats.org/officeDocument/2006/relationships/image" Target="../media/image4.svg"/><Relationship Id="rId15" Type="http://schemas.openxmlformats.org/officeDocument/2006/relationships/image" Target="../media/image52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svg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50.png"/><Relationship Id="rId5" Type="http://schemas.openxmlformats.org/officeDocument/2006/relationships/image" Target="../media/image5.png"/><Relationship Id="rId10" Type="http://schemas.openxmlformats.org/officeDocument/2006/relationships/image" Target="../media/image49.png"/><Relationship Id="rId4" Type="http://schemas.openxmlformats.org/officeDocument/2006/relationships/image" Target="../media/image4.sv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.svg"/><Relationship Id="rId7" Type="http://schemas.openxmlformats.org/officeDocument/2006/relationships/image" Target="../media/image36.png"/><Relationship Id="rId12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51.png"/><Relationship Id="rId5" Type="http://schemas.openxmlformats.org/officeDocument/2006/relationships/image" Target="../media/image6.svg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6.png"/><Relationship Id="rId3" Type="http://schemas.openxmlformats.org/officeDocument/2006/relationships/image" Target="../media/image15.svg"/><Relationship Id="rId7" Type="http://schemas.openxmlformats.org/officeDocument/2006/relationships/image" Target="../media/image6.svg"/><Relationship Id="rId12" Type="http://schemas.openxmlformats.org/officeDocument/2006/relationships/image" Target="../media/image5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4.png"/><Relationship Id="rId5" Type="http://schemas.openxmlformats.org/officeDocument/2006/relationships/image" Target="../media/image4.svg"/><Relationship Id="rId15" Type="http://schemas.openxmlformats.org/officeDocument/2006/relationships/image" Target="../media/image58.sv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svg"/><Relationship Id="rId1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8.sv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5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56.pn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4.sv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5.svg"/><Relationship Id="rId7" Type="http://schemas.openxmlformats.org/officeDocument/2006/relationships/image" Target="../media/image4.sv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4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svg"/><Relationship Id="rId5" Type="http://schemas.openxmlformats.org/officeDocument/2006/relationships/image" Target="../media/image17.sv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6.png"/><Relationship Id="rId9" Type="http://schemas.openxmlformats.org/officeDocument/2006/relationships/image" Target="../media/image6.sv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4.sv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4.sv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6.sv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9.png"/><Relationship Id="rId3" Type="http://schemas.openxmlformats.org/officeDocument/2006/relationships/image" Target="../media/image15.svg"/><Relationship Id="rId7" Type="http://schemas.openxmlformats.org/officeDocument/2006/relationships/image" Target="../media/image6.svg"/><Relationship Id="rId12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7.png"/><Relationship Id="rId5" Type="http://schemas.openxmlformats.org/officeDocument/2006/relationships/image" Target="../media/image4.svg"/><Relationship Id="rId15" Type="http://schemas.openxmlformats.org/officeDocument/2006/relationships/image" Target="../media/image41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sv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15617922" y="8982229"/>
            <a:ext cx="3811631" cy="1418244"/>
          </a:xfrm>
          <a:custGeom>
            <a:avLst/>
            <a:gdLst/>
            <a:ahLst/>
            <a:cxnLst/>
            <a:rect l="l" t="t" r="r" b="b"/>
            <a:pathLst>
              <a:path w="3811631" h="1418244">
                <a:moveTo>
                  <a:pt x="0" y="0"/>
                </a:moveTo>
                <a:lnTo>
                  <a:pt x="3811631" y="0"/>
                </a:lnTo>
                <a:lnTo>
                  <a:pt x="3811631" y="1418245"/>
                </a:lnTo>
                <a:lnTo>
                  <a:pt x="0" y="1418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6" name="Group 6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8868756"/>
            <a:ext cx="3811631" cy="1418244"/>
          </a:xfrm>
          <a:custGeom>
            <a:avLst/>
            <a:gdLst/>
            <a:ahLst/>
            <a:cxnLst/>
            <a:rect l="l" t="t" r="r" b="b"/>
            <a:pathLst>
              <a:path w="3811631" h="1418244">
                <a:moveTo>
                  <a:pt x="0" y="0"/>
                </a:moveTo>
                <a:lnTo>
                  <a:pt x="3811631" y="0"/>
                </a:lnTo>
                <a:lnTo>
                  <a:pt x="3811631" y="1418244"/>
                </a:lnTo>
                <a:lnTo>
                  <a:pt x="0" y="1418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3935380" y="8892419"/>
            <a:ext cx="3811631" cy="1418244"/>
          </a:xfrm>
          <a:custGeom>
            <a:avLst/>
            <a:gdLst/>
            <a:ahLst/>
            <a:cxnLst/>
            <a:rect l="l" t="t" r="r" b="b"/>
            <a:pathLst>
              <a:path w="3811631" h="1418244">
                <a:moveTo>
                  <a:pt x="0" y="0"/>
                </a:moveTo>
                <a:lnTo>
                  <a:pt x="3811631" y="0"/>
                </a:lnTo>
                <a:lnTo>
                  <a:pt x="3811631" y="1418244"/>
                </a:lnTo>
                <a:lnTo>
                  <a:pt x="0" y="1418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7870836" y="8892419"/>
            <a:ext cx="3811631" cy="1418244"/>
          </a:xfrm>
          <a:custGeom>
            <a:avLst/>
            <a:gdLst/>
            <a:ahLst/>
            <a:cxnLst/>
            <a:rect l="l" t="t" r="r" b="b"/>
            <a:pathLst>
              <a:path w="3811631" h="1418244">
                <a:moveTo>
                  <a:pt x="0" y="0"/>
                </a:moveTo>
                <a:lnTo>
                  <a:pt x="3811631" y="0"/>
                </a:lnTo>
                <a:lnTo>
                  <a:pt x="3811631" y="1418244"/>
                </a:lnTo>
                <a:lnTo>
                  <a:pt x="0" y="1418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1682467" y="8868756"/>
            <a:ext cx="3811631" cy="1418244"/>
          </a:xfrm>
          <a:custGeom>
            <a:avLst/>
            <a:gdLst/>
            <a:ahLst/>
            <a:cxnLst/>
            <a:rect l="l" t="t" r="r" b="b"/>
            <a:pathLst>
              <a:path w="3811631" h="1418244">
                <a:moveTo>
                  <a:pt x="0" y="0"/>
                </a:moveTo>
                <a:lnTo>
                  <a:pt x="3811630" y="0"/>
                </a:lnTo>
                <a:lnTo>
                  <a:pt x="3811630" y="1418244"/>
                </a:lnTo>
                <a:lnTo>
                  <a:pt x="0" y="1418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0" y="105885"/>
            <a:ext cx="1852577" cy="1845630"/>
          </a:xfrm>
          <a:custGeom>
            <a:avLst/>
            <a:gdLst/>
            <a:ahLst/>
            <a:cxnLst/>
            <a:rect l="l" t="t" r="r" b="b"/>
            <a:pathLst>
              <a:path w="1852577" h="1845630">
                <a:moveTo>
                  <a:pt x="0" y="0"/>
                </a:moveTo>
                <a:lnTo>
                  <a:pt x="1852577" y="0"/>
                </a:lnTo>
                <a:lnTo>
                  <a:pt x="1852577" y="1845630"/>
                </a:lnTo>
                <a:lnTo>
                  <a:pt x="0" y="18456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2475082" y="-30063"/>
            <a:ext cx="4784218" cy="1279778"/>
          </a:xfrm>
          <a:custGeom>
            <a:avLst/>
            <a:gdLst/>
            <a:ahLst/>
            <a:cxnLst/>
            <a:rect l="l" t="t" r="r" b="b"/>
            <a:pathLst>
              <a:path w="4784218" h="1279778">
                <a:moveTo>
                  <a:pt x="0" y="0"/>
                </a:moveTo>
                <a:lnTo>
                  <a:pt x="4784218" y="0"/>
                </a:lnTo>
                <a:lnTo>
                  <a:pt x="4784218" y="1279778"/>
                </a:lnTo>
                <a:lnTo>
                  <a:pt x="0" y="12797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TextBox 20"/>
          <p:cNvSpPr txBox="1"/>
          <p:nvPr/>
        </p:nvSpPr>
        <p:spPr>
          <a:xfrm>
            <a:off x="1355240" y="1259240"/>
            <a:ext cx="15765152" cy="247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17"/>
              </a:lnSpc>
              <a:spcBef>
                <a:spcPct val="0"/>
              </a:spcBef>
            </a:pPr>
            <a:r>
              <a:rPr lang="en-US" sz="14441">
                <a:solidFill>
                  <a:srgbClr val="000000"/>
                </a:solidFill>
                <a:latin typeface="Sunday"/>
              </a:rPr>
              <a:t>FRANÇAIS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54804" y="6975477"/>
            <a:ext cx="7435209" cy="138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82"/>
              </a:lnSpc>
              <a:spcBef>
                <a:spcPct val="0"/>
              </a:spcBef>
            </a:pPr>
            <a:r>
              <a:rPr lang="en-US" sz="8058">
                <a:solidFill>
                  <a:srgbClr val="72742C"/>
                </a:solidFill>
                <a:latin typeface="Sigher"/>
              </a:rPr>
              <a:t>Zoufff!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627856" y="5058414"/>
            <a:ext cx="11457422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10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216345"/>
            <a:ext cx="6316687" cy="2368757"/>
          </a:xfrm>
          <a:custGeom>
            <a:avLst/>
            <a:gdLst/>
            <a:ahLst/>
            <a:cxnLst/>
            <a:rect l="l" t="t" r="r" b="b"/>
            <a:pathLst>
              <a:path w="6316687" h="2368757">
                <a:moveTo>
                  <a:pt x="0" y="0"/>
                </a:moveTo>
                <a:lnTo>
                  <a:pt x="6316687" y="0"/>
                </a:lnTo>
                <a:lnTo>
                  <a:pt x="6316687" y="2368757"/>
                </a:lnTo>
                <a:lnTo>
                  <a:pt x="0" y="2368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6" name="Group 6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4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6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4513468" y="219146"/>
            <a:ext cx="3540301" cy="2009121"/>
          </a:xfrm>
          <a:custGeom>
            <a:avLst/>
            <a:gdLst/>
            <a:ahLst/>
            <a:cxnLst/>
            <a:rect l="l" t="t" r="r" b="b"/>
            <a:pathLst>
              <a:path w="3540301" h="2009121">
                <a:moveTo>
                  <a:pt x="0" y="0"/>
                </a:moveTo>
                <a:lnTo>
                  <a:pt x="3540300" y="0"/>
                </a:lnTo>
                <a:lnTo>
                  <a:pt x="3540300" y="2009120"/>
                </a:lnTo>
                <a:lnTo>
                  <a:pt x="0" y="20091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 rot="-4189416" flipV="1">
            <a:off x="-302473" y="-563684"/>
            <a:ext cx="3915925" cy="3950491"/>
          </a:xfrm>
          <a:custGeom>
            <a:avLst/>
            <a:gdLst/>
            <a:ahLst/>
            <a:cxnLst/>
            <a:rect l="l" t="t" r="r" b="b"/>
            <a:pathLst>
              <a:path w="3915925" h="3950491">
                <a:moveTo>
                  <a:pt x="0" y="3950492"/>
                </a:moveTo>
                <a:lnTo>
                  <a:pt x="3915924" y="3950492"/>
                </a:lnTo>
                <a:lnTo>
                  <a:pt x="3915924" y="0"/>
                </a:lnTo>
                <a:lnTo>
                  <a:pt x="0" y="0"/>
                </a:lnTo>
                <a:lnTo>
                  <a:pt x="0" y="3950492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17" name="Freeform 17"/>
          <p:cNvSpPr/>
          <p:nvPr/>
        </p:nvSpPr>
        <p:spPr>
          <a:xfrm>
            <a:off x="160458" y="1965380"/>
            <a:ext cx="4867691" cy="4396911"/>
          </a:xfrm>
          <a:custGeom>
            <a:avLst/>
            <a:gdLst/>
            <a:ahLst/>
            <a:cxnLst/>
            <a:rect l="l" t="t" r="r" b="b"/>
            <a:pathLst>
              <a:path w="4867691" h="4396911">
                <a:moveTo>
                  <a:pt x="0" y="0"/>
                </a:moveTo>
                <a:lnTo>
                  <a:pt x="4867691" y="0"/>
                </a:lnTo>
                <a:lnTo>
                  <a:pt x="4867691" y="4396911"/>
                </a:lnTo>
                <a:lnTo>
                  <a:pt x="0" y="43969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6094885" y="1572460"/>
            <a:ext cx="5303452" cy="3485602"/>
          </a:xfrm>
          <a:custGeom>
            <a:avLst/>
            <a:gdLst/>
            <a:ahLst/>
            <a:cxnLst/>
            <a:rect l="l" t="t" r="r" b="b"/>
            <a:pathLst>
              <a:path w="5303452" h="3485602">
                <a:moveTo>
                  <a:pt x="0" y="0"/>
                </a:moveTo>
                <a:lnTo>
                  <a:pt x="5303451" y="0"/>
                </a:lnTo>
                <a:lnTo>
                  <a:pt x="5303451" y="3485602"/>
                </a:lnTo>
                <a:lnTo>
                  <a:pt x="0" y="34856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3498010" y="5730190"/>
            <a:ext cx="4010674" cy="2943861"/>
          </a:xfrm>
          <a:custGeom>
            <a:avLst/>
            <a:gdLst/>
            <a:ahLst/>
            <a:cxnLst/>
            <a:rect l="l" t="t" r="r" b="b"/>
            <a:pathLst>
              <a:path w="4010674" h="2943861">
                <a:moveTo>
                  <a:pt x="0" y="0"/>
                </a:moveTo>
                <a:lnTo>
                  <a:pt x="4010674" y="0"/>
                </a:lnTo>
                <a:lnTo>
                  <a:pt x="4010674" y="2943861"/>
                </a:lnTo>
                <a:lnTo>
                  <a:pt x="0" y="29438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8746611" y="5058062"/>
            <a:ext cx="4940542" cy="3957944"/>
          </a:xfrm>
          <a:custGeom>
            <a:avLst/>
            <a:gdLst/>
            <a:ahLst/>
            <a:cxnLst/>
            <a:rect l="l" t="t" r="r" b="b"/>
            <a:pathLst>
              <a:path w="4940542" h="3957944">
                <a:moveTo>
                  <a:pt x="0" y="0"/>
                </a:moveTo>
                <a:lnTo>
                  <a:pt x="4940542" y="0"/>
                </a:lnTo>
                <a:lnTo>
                  <a:pt x="4940542" y="3957944"/>
                </a:lnTo>
                <a:lnTo>
                  <a:pt x="0" y="39579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3312861" y="2490283"/>
            <a:ext cx="3017755" cy="3347104"/>
          </a:xfrm>
          <a:custGeom>
            <a:avLst/>
            <a:gdLst/>
            <a:ahLst/>
            <a:cxnLst/>
            <a:rect l="l" t="t" r="r" b="b"/>
            <a:pathLst>
              <a:path w="3017755" h="3347104">
                <a:moveTo>
                  <a:pt x="0" y="0"/>
                </a:moveTo>
                <a:lnTo>
                  <a:pt x="3017756" y="0"/>
                </a:lnTo>
                <a:lnTo>
                  <a:pt x="3017756" y="3347105"/>
                </a:lnTo>
                <a:lnTo>
                  <a:pt x="0" y="3347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637885" y="7420919"/>
            <a:ext cx="3976845" cy="2833502"/>
          </a:xfrm>
          <a:custGeom>
            <a:avLst/>
            <a:gdLst/>
            <a:ahLst/>
            <a:cxnLst/>
            <a:rect l="l" t="t" r="r" b="b"/>
            <a:pathLst>
              <a:path w="3976845" h="2833502">
                <a:moveTo>
                  <a:pt x="0" y="0"/>
                </a:moveTo>
                <a:lnTo>
                  <a:pt x="3976846" y="0"/>
                </a:lnTo>
                <a:lnTo>
                  <a:pt x="3976846" y="2833502"/>
                </a:lnTo>
                <a:lnTo>
                  <a:pt x="0" y="2833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TextBox 20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  <p:sp>
        <p:nvSpPr>
          <p:cNvPr id="24" name="Freeform 24"/>
          <p:cNvSpPr/>
          <p:nvPr/>
        </p:nvSpPr>
        <p:spPr>
          <a:xfrm>
            <a:off x="-204663" y="-822011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6957131" y="-822011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4285998" y="-822011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22663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6340750" y="360512"/>
            <a:ext cx="1237818" cy="1336376"/>
          </a:xfrm>
          <a:custGeom>
            <a:avLst/>
            <a:gdLst/>
            <a:ahLst/>
            <a:cxnLst/>
            <a:rect l="l" t="t" r="r" b="b"/>
            <a:pathLst>
              <a:path w="1237818" h="1336376">
                <a:moveTo>
                  <a:pt x="0" y="0"/>
                </a:moveTo>
                <a:lnTo>
                  <a:pt x="1237819" y="0"/>
                </a:lnTo>
                <a:lnTo>
                  <a:pt x="1237819" y="1336376"/>
                </a:lnTo>
                <a:lnTo>
                  <a:pt x="0" y="13363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 flipH="1">
            <a:off x="-605389" y="-204551"/>
            <a:ext cx="2556557" cy="1901439"/>
          </a:xfrm>
          <a:custGeom>
            <a:avLst/>
            <a:gdLst/>
            <a:ahLst/>
            <a:cxnLst/>
            <a:rect l="l" t="t" r="r" b="b"/>
            <a:pathLst>
              <a:path w="2556557" h="1901439">
                <a:moveTo>
                  <a:pt x="2556557" y="0"/>
                </a:moveTo>
                <a:lnTo>
                  <a:pt x="0" y="0"/>
                </a:lnTo>
                <a:lnTo>
                  <a:pt x="0" y="1901439"/>
                </a:lnTo>
                <a:lnTo>
                  <a:pt x="2556557" y="1901439"/>
                </a:lnTo>
                <a:lnTo>
                  <a:pt x="255655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2498257" y="7943262"/>
            <a:ext cx="4030769" cy="2630077"/>
          </a:xfrm>
          <a:custGeom>
            <a:avLst/>
            <a:gdLst/>
            <a:ahLst/>
            <a:cxnLst/>
            <a:rect l="l" t="t" r="r" b="b"/>
            <a:pathLst>
              <a:path w="4030769" h="2630077">
                <a:moveTo>
                  <a:pt x="0" y="0"/>
                </a:moveTo>
                <a:lnTo>
                  <a:pt x="4030769" y="0"/>
                </a:lnTo>
                <a:lnTo>
                  <a:pt x="4030769" y="2630076"/>
                </a:lnTo>
                <a:lnTo>
                  <a:pt x="0" y="26300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10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506796" y="4484906"/>
            <a:ext cx="3637204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après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l’ après-midi avant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commencer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directeur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directrice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écrire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438093" y="4439562"/>
            <a:ext cx="4506768" cy="7097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faute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français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heure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à quelle heure?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à … heure(s)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 est quelle heure?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 est … heure(s)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2" name="AutoShape 6">
            <a:extLst>
              <a:ext uri="{FF2B5EF4-FFF2-40B4-BE49-F238E27FC236}">
                <a16:creationId xmlns:a16="http://schemas.microsoft.com/office/drawing/2014/main" id="{D3CDB67A-BC70-A6CE-CF01-F488C58BA828}"/>
              </a:ext>
            </a:extLst>
          </p:cNvPr>
          <p:cNvSpPr/>
          <p:nvPr/>
        </p:nvSpPr>
        <p:spPr>
          <a:xfrm flipH="1">
            <a:off x="7784417" y="33909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0" y="7003489"/>
            <a:ext cx="3096463" cy="3007440"/>
          </a:xfrm>
          <a:custGeom>
            <a:avLst/>
            <a:gdLst/>
            <a:ahLst/>
            <a:cxnLst/>
            <a:rect l="l" t="t" r="r" b="b"/>
            <a:pathLst>
              <a:path w="3096463" h="3007440">
                <a:moveTo>
                  <a:pt x="0" y="0"/>
                </a:moveTo>
                <a:lnTo>
                  <a:pt x="3096463" y="0"/>
                </a:lnTo>
                <a:lnTo>
                  <a:pt x="3096463" y="3007440"/>
                </a:lnTo>
                <a:lnTo>
                  <a:pt x="0" y="3007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 rot="2150863">
            <a:off x="15019041" y="441158"/>
            <a:ext cx="3253576" cy="2537789"/>
          </a:xfrm>
          <a:custGeom>
            <a:avLst/>
            <a:gdLst/>
            <a:ahLst/>
            <a:cxnLst/>
            <a:rect l="l" t="t" r="r" b="b"/>
            <a:pathLst>
              <a:path w="3253576" h="2537789">
                <a:moveTo>
                  <a:pt x="0" y="0"/>
                </a:moveTo>
                <a:lnTo>
                  <a:pt x="3253575" y="0"/>
                </a:lnTo>
                <a:lnTo>
                  <a:pt x="3253575" y="2537789"/>
                </a:lnTo>
                <a:lnTo>
                  <a:pt x="0" y="25377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18" name="Freeform 18"/>
          <p:cNvSpPr/>
          <p:nvPr/>
        </p:nvSpPr>
        <p:spPr>
          <a:xfrm>
            <a:off x="2250668" y="1254009"/>
            <a:ext cx="4678403" cy="4225930"/>
          </a:xfrm>
          <a:custGeom>
            <a:avLst/>
            <a:gdLst/>
            <a:ahLst/>
            <a:cxnLst/>
            <a:rect l="l" t="t" r="r" b="b"/>
            <a:pathLst>
              <a:path w="4678403" h="4225930">
                <a:moveTo>
                  <a:pt x="0" y="0"/>
                </a:moveTo>
                <a:lnTo>
                  <a:pt x="4678403" y="0"/>
                </a:lnTo>
                <a:lnTo>
                  <a:pt x="4678403" y="4225930"/>
                </a:lnTo>
                <a:lnTo>
                  <a:pt x="0" y="42259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1165809" y="2255478"/>
            <a:ext cx="5097218" cy="3350058"/>
          </a:xfrm>
          <a:custGeom>
            <a:avLst/>
            <a:gdLst/>
            <a:ahLst/>
            <a:cxnLst/>
            <a:rect l="l" t="t" r="r" b="b"/>
            <a:pathLst>
              <a:path w="5097218" h="3350058">
                <a:moveTo>
                  <a:pt x="0" y="0"/>
                </a:moveTo>
                <a:lnTo>
                  <a:pt x="5097218" y="0"/>
                </a:lnTo>
                <a:lnTo>
                  <a:pt x="5097218" y="3350058"/>
                </a:lnTo>
                <a:lnTo>
                  <a:pt x="0" y="33500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548232" y="5234245"/>
            <a:ext cx="3854712" cy="2829384"/>
          </a:xfrm>
          <a:custGeom>
            <a:avLst/>
            <a:gdLst/>
            <a:ahLst/>
            <a:cxnLst/>
            <a:rect l="l" t="t" r="r" b="b"/>
            <a:pathLst>
              <a:path w="3854712" h="2829384">
                <a:moveTo>
                  <a:pt x="0" y="0"/>
                </a:moveTo>
                <a:lnTo>
                  <a:pt x="3854712" y="0"/>
                </a:lnTo>
                <a:lnTo>
                  <a:pt x="3854712" y="2829384"/>
                </a:lnTo>
                <a:lnTo>
                  <a:pt x="0" y="28293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5609127" y="5234245"/>
            <a:ext cx="4748421" cy="3804032"/>
          </a:xfrm>
          <a:custGeom>
            <a:avLst/>
            <a:gdLst/>
            <a:ahLst/>
            <a:cxnLst/>
            <a:rect l="l" t="t" r="r" b="b"/>
            <a:pathLst>
              <a:path w="4748421" h="3804032">
                <a:moveTo>
                  <a:pt x="0" y="0"/>
                </a:moveTo>
                <a:lnTo>
                  <a:pt x="4748421" y="0"/>
                </a:lnTo>
                <a:lnTo>
                  <a:pt x="4748421" y="3804032"/>
                </a:lnTo>
                <a:lnTo>
                  <a:pt x="0" y="3804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3406131" y="5395016"/>
            <a:ext cx="2900405" cy="3216947"/>
          </a:xfrm>
          <a:custGeom>
            <a:avLst/>
            <a:gdLst/>
            <a:ahLst/>
            <a:cxnLst/>
            <a:rect l="l" t="t" r="r" b="b"/>
            <a:pathLst>
              <a:path w="2900405" h="3216947">
                <a:moveTo>
                  <a:pt x="0" y="0"/>
                </a:moveTo>
                <a:lnTo>
                  <a:pt x="2900405" y="0"/>
                </a:lnTo>
                <a:lnTo>
                  <a:pt x="2900405" y="3216947"/>
                </a:lnTo>
                <a:lnTo>
                  <a:pt x="0" y="32169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AutoShape 6">
            <a:extLst>
              <a:ext uri="{FF2B5EF4-FFF2-40B4-BE49-F238E27FC236}">
                <a16:creationId xmlns:a16="http://schemas.microsoft.com/office/drawing/2014/main" id="{8CC33EE5-831F-20F2-864B-1254ED47581E}"/>
              </a:ext>
            </a:extLst>
          </p:cNvPr>
          <p:cNvSpPr/>
          <p:nvPr/>
        </p:nvSpPr>
        <p:spPr>
          <a:xfrm flipH="1">
            <a:off x="8125799" y="14859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285646" y="4119624"/>
            <a:ext cx="9415956" cy="5764211"/>
            <a:chOff x="0" y="0"/>
            <a:chExt cx="3077110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3054250" cy="1855789"/>
            </a:xfrm>
            <a:custGeom>
              <a:avLst/>
              <a:gdLst/>
              <a:ahLst/>
              <a:cxnLst/>
              <a:rect l="l" t="t" r="r" b="b"/>
              <a:pathLst>
                <a:path w="3054250" h="1855789">
                  <a:moveTo>
                    <a:pt x="3054250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520920" y="0"/>
                  </a:lnTo>
                  <a:lnTo>
                    <a:pt x="303520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3083460" cy="1882459"/>
            </a:xfrm>
            <a:custGeom>
              <a:avLst/>
              <a:gdLst/>
              <a:ahLst/>
              <a:cxnLst/>
              <a:rect l="l" t="t" r="r" b="b"/>
              <a:pathLst>
                <a:path w="3083460" h="1882459">
                  <a:moveTo>
                    <a:pt x="3049170" y="21590"/>
                  </a:moveTo>
                  <a:cubicBezTo>
                    <a:pt x="3050440" y="34290"/>
                    <a:pt x="3050440" y="44450"/>
                    <a:pt x="3051710" y="54610"/>
                  </a:cubicBezTo>
                  <a:cubicBezTo>
                    <a:pt x="3054250" y="91518"/>
                    <a:pt x="3055520" y="130871"/>
                    <a:pt x="3058060" y="168818"/>
                  </a:cubicBezTo>
                  <a:cubicBezTo>
                    <a:pt x="3058060" y="223630"/>
                    <a:pt x="3070760" y="1304418"/>
                    <a:pt x="3077110" y="1359231"/>
                  </a:cubicBezTo>
                  <a:cubicBezTo>
                    <a:pt x="3083460" y="1442152"/>
                    <a:pt x="3079650" y="1526479"/>
                    <a:pt x="3079650" y="1609400"/>
                  </a:cubicBezTo>
                  <a:cubicBezTo>
                    <a:pt x="3079650" y="1682483"/>
                    <a:pt x="3080920" y="1749945"/>
                    <a:pt x="3082190" y="1821499"/>
                  </a:cubicBezTo>
                  <a:cubicBezTo>
                    <a:pt x="3082190" y="1843089"/>
                    <a:pt x="3082190" y="1857059"/>
                    <a:pt x="3082190" y="1881189"/>
                  </a:cubicBezTo>
                  <a:cubicBezTo>
                    <a:pt x="3059330" y="1881189"/>
                    <a:pt x="3039010" y="1882459"/>
                    <a:pt x="3014250" y="1881189"/>
                  </a:cubicBezTo>
                  <a:cubicBezTo>
                    <a:pt x="2861131" y="1876109"/>
                    <a:pt x="2705657" y="1882459"/>
                    <a:pt x="2552539" y="1877379"/>
                  </a:cubicBezTo>
                  <a:cubicBezTo>
                    <a:pt x="2460667" y="1873569"/>
                    <a:pt x="2371152" y="1876109"/>
                    <a:pt x="2279281" y="1873569"/>
                  </a:cubicBezTo>
                  <a:cubicBezTo>
                    <a:pt x="2236879" y="1872299"/>
                    <a:pt x="2194477" y="1871029"/>
                    <a:pt x="2152075" y="1869759"/>
                  </a:cubicBezTo>
                  <a:cubicBezTo>
                    <a:pt x="2126163" y="1869759"/>
                    <a:pt x="2102606" y="1871029"/>
                    <a:pt x="2076694" y="1871029"/>
                  </a:cubicBezTo>
                  <a:cubicBezTo>
                    <a:pt x="2010735" y="1869759"/>
                    <a:pt x="1829348" y="1871029"/>
                    <a:pt x="1763390" y="1869759"/>
                  </a:cubicBezTo>
                  <a:cubicBezTo>
                    <a:pt x="1716276" y="1868489"/>
                    <a:pt x="774009" y="1877379"/>
                    <a:pt x="726896" y="1876109"/>
                  </a:cubicBezTo>
                  <a:cubicBezTo>
                    <a:pt x="715117" y="1876109"/>
                    <a:pt x="700983" y="1877379"/>
                    <a:pt x="689205" y="1877379"/>
                  </a:cubicBezTo>
                  <a:cubicBezTo>
                    <a:pt x="660937" y="1877379"/>
                    <a:pt x="635025" y="1878649"/>
                    <a:pt x="606757" y="1878649"/>
                  </a:cubicBezTo>
                  <a:cubicBezTo>
                    <a:pt x="536087" y="1878649"/>
                    <a:pt x="467772" y="1877379"/>
                    <a:pt x="397102" y="1876109"/>
                  </a:cubicBezTo>
                  <a:cubicBezTo>
                    <a:pt x="354700" y="1874839"/>
                    <a:pt x="312298" y="1873569"/>
                    <a:pt x="272252" y="1872299"/>
                  </a:cubicBezTo>
                  <a:cubicBezTo>
                    <a:pt x="196870" y="1871029"/>
                    <a:pt x="121489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97" y="30480"/>
                    <a:pt x="100288" y="29210"/>
                  </a:cubicBezTo>
                  <a:cubicBezTo>
                    <a:pt x="163891" y="25400"/>
                    <a:pt x="227494" y="22860"/>
                    <a:pt x="293453" y="20320"/>
                  </a:cubicBezTo>
                  <a:cubicBezTo>
                    <a:pt x="338210" y="17780"/>
                    <a:pt x="382968" y="16510"/>
                    <a:pt x="425370" y="13970"/>
                  </a:cubicBezTo>
                  <a:cubicBezTo>
                    <a:pt x="467772" y="11430"/>
                    <a:pt x="512530" y="8890"/>
                    <a:pt x="554932" y="8890"/>
                  </a:cubicBezTo>
                  <a:cubicBezTo>
                    <a:pt x="602045" y="7620"/>
                    <a:pt x="649159" y="10160"/>
                    <a:pt x="696272" y="8890"/>
                  </a:cubicBezTo>
                  <a:cubicBezTo>
                    <a:pt x="755164" y="8890"/>
                    <a:pt x="1822281" y="6350"/>
                    <a:pt x="1881173" y="5080"/>
                  </a:cubicBezTo>
                  <a:cubicBezTo>
                    <a:pt x="1937709" y="3810"/>
                    <a:pt x="1994245" y="2540"/>
                    <a:pt x="2053137" y="2540"/>
                  </a:cubicBezTo>
                  <a:cubicBezTo>
                    <a:pt x="2149719" y="1270"/>
                    <a:pt x="2243946" y="0"/>
                    <a:pt x="2340528" y="0"/>
                  </a:cubicBezTo>
                  <a:cubicBezTo>
                    <a:pt x="2380575" y="0"/>
                    <a:pt x="2422977" y="2540"/>
                    <a:pt x="2463023" y="2540"/>
                  </a:cubicBezTo>
                  <a:cubicBezTo>
                    <a:pt x="2573740" y="3810"/>
                    <a:pt x="2686812" y="5080"/>
                    <a:pt x="2797528" y="7620"/>
                  </a:cubicBezTo>
                  <a:cubicBezTo>
                    <a:pt x="2856420" y="8890"/>
                    <a:pt x="2915312" y="12700"/>
                    <a:pt x="2974203" y="16510"/>
                  </a:cubicBezTo>
                  <a:cubicBezTo>
                    <a:pt x="2988337" y="16510"/>
                    <a:pt x="3002471" y="16510"/>
                    <a:pt x="3014250" y="16510"/>
                  </a:cubicBezTo>
                  <a:cubicBezTo>
                    <a:pt x="3030120" y="17780"/>
                    <a:pt x="3039010" y="20320"/>
                    <a:pt x="3049170" y="21590"/>
                  </a:cubicBezTo>
                  <a:close/>
                  <a:moveTo>
                    <a:pt x="3059330" y="1864679"/>
                  </a:moveTo>
                  <a:cubicBezTo>
                    <a:pt x="3060600" y="1848169"/>
                    <a:pt x="3061870" y="1835469"/>
                    <a:pt x="3061870" y="1822769"/>
                  </a:cubicBezTo>
                  <a:cubicBezTo>
                    <a:pt x="3060600" y="1742917"/>
                    <a:pt x="3059330" y="1668429"/>
                    <a:pt x="3059330" y="1588318"/>
                  </a:cubicBezTo>
                  <a:cubicBezTo>
                    <a:pt x="3059330" y="1551777"/>
                    <a:pt x="3061870" y="1515235"/>
                    <a:pt x="3060600" y="1478694"/>
                  </a:cubicBezTo>
                  <a:cubicBezTo>
                    <a:pt x="3060600" y="1444963"/>
                    <a:pt x="3059330" y="1409827"/>
                    <a:pt x="3058060" y="1376096"/>
                  </a:cubicBezTo>
                  <a:cubicBezTo>
                    <a:pt x="3052980" y="1324095"/>
                    <a:pt x="3041550" y="247523"/>
                    <a:pt x="3041550" y="195521"/>
                  </a:cubicBezTo>
                  <a:cubicBezTo>
                    <a:pt x="3039010" y="151953"/>
                    <a:pt x="3036470" y="106978"/>
                    <a:pt x="3033930" y="63500"/>
                  </a:cubicBezTo>
                  <a:cubicBezTo>
                    <a:pt x="3032660" y="44450"/>
                    <a:pt x="3031390" y="43180"/>
                    <a:pt x="3007183" y="41910"/>
                  </a:cubicBezTo>
                  <a:cubicBezTo>
                    <a:pt x="3000115" y="41910"/>
                    <a:pt x="2995404" y="41910"/>
                    <a:pt x="2988337" y="40640"/>
                  </a:cubicBezTo>
                  <a:cubicBezTo>
                    <a:pt x="2929446" y="36830"/>
                    <a:pt x="2868198" y="31750"/>
                    <a:pt x="2809306" y="30480"/>
                  </a:cubicBezTo>
                  <a:cubicBezTo>
                    <a:pt x="2665611" y="26670"/>
                    <a:pt x="2519559" y="25400"/>
                    <a:pt x="2375864" y="22860"/>
                  </a:cubicBezTo>
                  <a:cubicBezTo>
                    <a:pt x="2354663" y="22860"/>
                    <a:pt x="2331106" y="22860"/>
                    <a:pt x="2309905" y="22860"/>
                  </a:cubicBezTo>
                  <a:cubicBezTo>
                    <a:pt x="2274570" y="22860"/>
                    <a:pt x="2239235" y="22860"/>
                    <a:pt x="2206255" y="22860"/>
                  </a:cubicBezTo>
                  <a:cubicBezTo>
                    <a:pt x="2130874" y="22860"/>
                    <a:pt x="2055493" y="22860"/>
                    <a:pt x="1982467" y="24130"/>
                  </a:cubicBezTo>
                  <a:cubicBezTo>
                    <a:pt x="1918864" y="25400"/>
                    <a:pt x="847035" y="29210"/>
                    <a:pt x="783432" y="29210"/>
                  </a:cubicBezTo>
                  <a:cubicBezTo>
                    <a:pt x="679782" y="29210"/>
                    <a:pt x="576133" y="26670"/>
                    <a:pt x="472484" y="33020"/>
                  </a:cubicBezTo>
                  <a:cubicBezTo>
                    <a:pt x="418303" y="36830"/>
                    <a:pt x="366478" y="36830"/>
                    <a:pt x="314654" y="38100"/>
                  </a:cubicBezTo>
                  <a:cubicBezTo>
                    <a:pt x="225138" y="41910"/>
                    <a:pt x="135623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7309" y="1846899"/>
                    <a:pt x="100288" y="1848169"/>
                    <a:pt x="130912" y="1848169"/>
                  </a:cubicBezTo>
                  <a:cubicBezTo>
                    <a:pt x="175669" y="1848169"/>
                    <a:pt x="222783" y="1845629"/>
                    <a:pt x="267540" y="1848169"/>
                  </a:cubicBezTo>
                  <a:cubicBezTo>
                    <a:pt x="340566" y="1851979"/>
                    <a:pt x="413592" y="1854519"/>
                    <a:pt x="486618" y="1853249"/>
                  </a:cubicBezTo>
                  <a:cubicBezTo>
                    <a:pt x="533731" y="1851979"/>
                    <a:pt x="578489" y="1854519"/>
                    <a:pt x="625602" y="1854519"/>
                  </a:cubicBezTo>
                  <a:cubicBezTo>
                    <a:pt x="693916" y="1854519"/>
                    <a:pt x="762231" y="1853249"/>
                    <a:pt x="830545" y="1854519"/>
                  </a:cubicBezTo>
                  <a:cubicBezTo>
                    <a:pt x="931839" y="1855789"/>
                    <a:pt x="2043714" y="1845629"/>
                    <a:pt x="2147364" y="1848169"/>
                  </a:cubicBezTo>
                  <a:cubicBezTo>
                    <a:pt x="2192121" y="1849439"/>
                    <a:pt x="2236879" y="1850709"/>
                    <a:pt x="2279281" y="1850709"/>
                  </a:cubicBezTo>
                  <a:cubicBezTo>
                    <a:pt x="2357018" y="1853249"/>
                    <a:pt x="2432400" y="1849439"/>
                    <a:pt x="2510137" y="1853249"/>
                  </a:cubicBezTo>
                  <a:cubicBezTo>
                    <a:pt x="2573740" y="1855789"/>
                    <a:pt x="2637343" y="1855789"/>
                    <a:pt x="2700946" y="1858329"/>
                  </a:cubicBezTo>
                  <a:cubicBezTo>
                    <a:pt x="2795173" y="1862139"/>
                    <a:pt x="2889399" y="1864679"/>
                    <a:pt x="2983626" y="1865949"/>
                  </a:cubicBezTo>
                  <a:cubicBezTo>
                    <a:pt x="3018961" y="1865949"/>
                    <a:pt x="3039010" y="1864679"/>
                    <a:pt x="3059330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85646" y="1223706"/>
            <a:ext cx="17601868" cy="2796466"/>
            <a:chOff x="0" y="0"/>
            <a:chExt cx="5752244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729385" cy="885938"/>
            </a:xfrm>
            <a:custGeom>
              <a:avLst/>
              <a:gdLst/>
              <a:ahLst/>
              <a:cxnLst/>
              <a:rect l="l" t="t" r="r" b="b"/>
              <a:pathLst>
                <a:path w="5729385" h="885938">
                  <a:moveTo>
                    <a:pt x="5729385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855048" y="0"/>
                  </a:lnTo>
                  <a:lnTo>
                    <a:pt x="571033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758594" cy="912608"/>
            </a:xfrm>
            <a:custGeom>
              <a:avLst/>
              <a:gdLst/>
              <a:ahLst/>
              <a:cxnLst/>
              <a:rect l="l" t="t" r="r" b="b"/>
              <a:pathLst>
                <a:path w="5758594" h="912608">
                  <a:moveTo>
                    <a:pt x="5724305" y="21590"/>
                  </a:moveTo>
                  <a:cubicBezTo>
                    <a:pt x="5725575" y="34290"/>
                    <a:pt x="5725575" y="44450"/>
                    <a:pt x="5726844" y="54610"/>
                  </a:cubicBezTo>
                  <a:cubicBezTo>
                    <a:pt x="5729385" y="76512"/>
                    <a:pt x="5730655" y="94130"/>
                    <a:pt x="5733194" y="111118"/>
                  </a:cubicBezTo>
                  <a:cubicBezTo>
                    <a:pt x="5733194" y="135657"/>
                    <a:pt x="5745894" y="619517"/>
                    <a:pt x="5752244" y="644056"/>
                  </a:cubicBezTo>
                  <a:cubicBezTo>
                    <a:pt x="5758594" y="681179"/>
                    <a:pt x="5754785" y="718931"/>
                    <a:pt x="5754785" y="756055"/>
                  </a:cubicBezTo>
                  <a:cubicBezTo>
                    <a:pt x="5754785" y="788773"/>
                    <a:pt x="5756055" y="818975"/>
                    <a:pt x="5757325" y="851648"/>
                  </a:cubicBezTo>
                  <a:cubicBezTo>
                    <a:pt x="5757325" y="873238"/>
                    <a:pt x="5757325" y="887208"/>
                    <a:pt x="5757325" y="911338"/>
                  </a:cubicBezTo>
                  <a:cubicBezTo>
                    <a:pt x="5734464" y="911338"/>
                    <a:pt x="5714144" y="912608"/>
                    <a:pt x="5680708" y="911338"/>
                  </a:cubicBezTo>
                  <a:cubicBezTo>
                    <a:pt x="5389688" y="906258"/>
                    <a:pt x="5094192" y="912608"/>
                    <a:pt x="4803174" y="907528"/>
                  </a:cubicBezTo>
                  <a:cubicBezTo>
                    <a:pt x="4628562" y="903718"/>
                    <a:pt x="4458428" y="906258"/>
                    <a:pt x="4283817" y="903718"/>
                  </a:cubicBezTo>
                  <a:cubicBezTo>
                    <a:pt x="4203227" y="902448"/>
                    <a:pt x="4122638" y="901178"/>
                    <a:pt x="4042048" y="899908"/>
                  </a:cubicBezTo>
                  <a:cubicBezTo>
                    <a:pt x="3992798" y="899908"/>
                    <a:pt x="3948026" y="901178"/>
                    <a:pt x="3898777" y="901178"/>
                  </a:cubicBezTo>
                  <a:cubicBezTo>
                    <a:pt x="3773415" y="899908"/>
                    <a:pt x="3428669" y="901178"/>
                    <a:pt x="3303307" y="899908"/>
                  </a:cubicBezTo>
                  <a:cubicBezTo>
                    <a:pt x="3213763" y="898638"/>
                    <a:pt x="1422878" y="907528"/>
                    <a:pt x="1333334" y="906258"/>
                  </a:cubicBezTo>
                  <a:cubicBezTo>
                    <a:pt x="1310948" y="906258"/>
                    <a:pt x="1284085" y="907528"/>
                    <a:pt x="1261699" y="907528"/>
                  </a:cubicBezTo>
                  <a:cubicBezTo>
                    <a:pt x="1207972" y="907528"/>
                    <a:pt x="1158723" y="908798"/>
                    <a:pt x="1104996" y="908798"/>
                  </a:cubicBezTo>
                  <a:cubicBezTo>
                    <a:pt x="970680" y="908798"/>
                    <a:pt x="840840" y="907528"/>
                    <a:pt x="706524" y="906258"/>
                  </a:cubicBezTo>
                  <a:cubicBezTo>
                    <a:pt x="625934" y="904988"/>
                    <a:pt x="545345" y="903718"/>
                    <a:pt x="469232" y="902448"/>
                  </a:cubicBezTo>
                  <a:cubicBezTo>
                    <a:pt x="325961" y="901178"/>
                    <a:pt x="182690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60" y="30480"/>
                    <a:pt x="142395" y="29210"/>
                  </a:cubicBezTo>
                  <a:cubicBezTo>
                    <a:pt x="263280" y="25400"/>
                    <a:pt x="384165" y="22860"/>
                    <a:pt x="509527" y="20320"/>
                  </a:cubicBezTo>
                  <a:cubicBezTo>
                    <a:pt x="594594" y="17780"/>
                    <a:pt x="679661" y="16510"/>
                    <a:pt x="760251" y="13970"/>
                  </a:cubicBezTo>
                  <a:cubicBezTo>
                    <a:pt x="840841" y="11430"/>
                    <a:pt x="925908" y="8890"/>
                    <a:pt x="1006498" y="8890"/>
                  </a:cubicBezTo>
                  <a:cubicBezTo>
                    <a:pt x="1096042" y="7620"/>
                    <a:pt x="1185586" y="10160"/>
                    <a:pt x="1275130" y="8890"/>
                  </a:cubicBezTo>
                  <a:cubicBezTo>
                    <a:pt x="1387061" y="8890"/>
                    <a:pt x="3415238" y="6350"/>
                    <a:pt x="3527168" y="5080"/>
                  </a:cubicBezTo>
                  <a:cubicBezTo>
                    <a:pt x="3634621" y="3810"/>
                    <a:pt x="3742074" y="2540"/>
                    <a:pt x="3854005" y="2540"/>
                  </a:cubicBezTo>
                  <a:cubicBezTo>
                    <a:pt x="4037570" y="1270"/>
                    <a:pt x="4216659" y="0"/>
                    <a:pt x="4400225" y="0"/>
                  </a:cubicBezTo>
                  <a:cubicBezTo>
                    <a:pt x="4476337" y="0"/>
                    <a:pt x="4556927" y="2540"/>
                    <a:pt x="4633039" y="2540"/>
                  </a:cubicBezTo>
                  <a:cubicBezTo>
                    <a:pt x="4843468" y="3810"/>
                    <a:pt x="5058375" y="5080"/>
                    <a:pt x="5268804" y="7620"/>
                  </a:cubicBezTo>
                  <a:cubicBezTo>
                    <a:pt x="5380734" y="8890"/>
                    <a:pt x="5492665" y="12700"/>
                    <a:pt x="5604595" y="16510"/>
                  </a:cubicBezTo>
                  <a:cubicBezTo>
                    <a:pt x="5631458" y="16510"/>
                    <a:pt x="5658321" y="16510"/>
                    <a:pt x="5680708" y="16510"/>
                  </a:cubicBezTo>
                  <a:cubicBezTo>
                    <a:pt x="5705255" y="17780"/>
                    <a:pt x="5714144" y="20320"/>
                    <a:pt x="5724305" y="21590"/>
                  </a:cubicBezTo>
                  <a:close/>
                  <a:moveTo>
                    <a:pt x="5734464" y="894828"/>
                  </a:moveTo>
                  <a:cubicBezTo>
                    <a:pt x="5735735" y="878318"/>
                    <a:pt x="5737005" y="865618"/>
                    <a:pt x="5737005" y="852918"/>
                  </a:cubicBezTo>
                  <a:cubicBezTo>
                    <a:pt x="5735735" y="815829"/>
                    <a:pt x="5734464" y="782481"/>
                    <a:pt x="5734464" y="746616"/>
                  </a:cubicBezTo>
                  <a:cubicBezTo>
                    <a:pt x="5734464" y="730257"/>
                    <a:pt x="5737005" y="713898"/>
                    <a:pt x="5735735" y="697538"/>
                  </a:cubicBezTo>
                  <a:cubicBezTo>
                    <a:pt x="5735735" y="682437"/>
                    <a:pt x="5734464" y="666707"/>
                    <a:pt x="5733194" y="651606"/>
                  </a:cubicBezTo>
                  <a:cubicBezTo>
                    <a:pt x="5728114" y="628326"/>
                    <a:pt x="5716685" y="146354"/>
                    <a:pt x="5716685" y="123073"/>
                  </a:cubicBezTo>
                  <a:cubicBezTo>
                    <a:pt x="5714144" y="103568"/>
                    <a:pt x="5711605" y="83433"/>
                    <a:pt x="5709064" y="63500"/>
                  </a:cubicBezTo>
                  <a:cubicBezTo>
                    <a:pt x="5707794" y="44450"/>
                    <a:pt x="5706525" y="43180"/>
                    <a:pt x="5667276" y="41910"/>
                  </a:cubicBezTo>
                  <a:cubicBezTo>
                    <a:pt x="5653844" y="41910"/>
                    <a:pt x="5644890" y="41910"/>
                    <a:pt x="5631458" y="40640"/>
                  </a:cubicBezTo>
                  <a:cubicBezTo>
                    <a:pt x="5519528" y="36830"/>
                    <a:pt x="5403120" y="31750"/>
                    <a:pt x="5291190" y="30480"/>
                  </a:cubicBezTo>
                  <a:cubicBezTo>
                    <a:pt x="5018080" y="26670"/>
                    <a:pt x="4740493" y="25400"/>
                    <a:pt x="4467383" y="22860"/>
                  </a:cubicBezTo>
                  <a:cubicBezTo>
                    <a:pt x="4427088" y="22860"/>
                    <a:pt x="4382316" y="22860"/>
                    <a:pt x="4342021" y="22860"/>
                  </a:cubicBezTo>
                  <a:cubicBezTo>
                    <a:pt x="4274863" y="22860"/>
                    <a:pt x="4207705" y="22860"/>
                    <a:pt x="4145024" y="22860"/>
                  </a:cubicBezTo>
                  <a:cubicBezTo>
                    <a:pt x="4001753" y="22860"/>
                    <a:pt x="3858482" y="22860"/>
                    <a:pt x="3719688" y="24130"/>
                  </a:cubicBezTo>
                  <a:cubicBezTo>
                    <a:pt x="3598803" y="25400"/>
                    <a:pt x="1561672" y="29210"/>
                    <a:pt x="1440787" y="29210"/>
                  </a:cubicBezTo>
                  <a:cubicBezTo>
                    <a:pt x="1243790" y="29210"/>
                    <a:pt x="1046792" y="26670"/>
                    <a:pt x="849795" y="33020"/>
                  </a:cubicBezTo>
                  <a:cubicBezTo>
                    <a:pt x="746819" y="36830"/>
                    <a:pt x="648321" y="36830"/>
                    <a:pt x="549822" y="38100"/>
                  </a:cubicBezTo>
                  <a:cubicBezTo>
                    <a:pt x="379688" y="41910"/>
                    <a:pt x="209554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9715" y="877048"/>
                    <a:pt x="142395" y="878318"/>
                    <a:pt x="200599" y="878318"/>
                  </a:cubicBezTo>
                  <a:cubicBezTo>
                    <a:pt x="285666" y="878318"/>
                    <a:pt x="375211" y="875778"/>
                    <a:pt x="460278" y="878318"/>
                  </a:cubicBezTo>
                  <a:cubicBezTo>
                    <a:pt x="599071" y="882128"/>
                    <a:pt x="737865" y="884668"/>
                    <a:pt x="876658" y="883398"/>
                  </a:cubicBezTo>
                  <a:cubicBezTo>
                    <a:pt x="966203" y="882128"/>
                    <a:pt x="1051270" y="884668"/>
                    <a:pt x="1140814" y="884668"/>
                  </a:cubicBezTo>
                  <a:cubicBezTo>
                    <a:pt x="1270653" y="884668"/>
                    <a:pt x="1400492" y="883398"/>
                    <a:pt x="1530331" y="884668"/>
                  </a:cubicBezTo>
                  <a:cubicBezTo>
                    <a:pt x="1722852" y="885938"/>
                    <a:pt x="3836096" y="875778"/>
                    <a:pt x="4033093" y="878318"/>
                  </a:cubicBezTo>
                  <a:cubicBezTo>
                    <a:pt x="4118160" y="879588"/>
                    <a:pt x="4203227" y="880858"/>
                    <a:pt x="4283817" y="880858"/>
                  </a:cubicBezTo>
                  <a:cubicBezTo>
                    <a:pt x="4431565" y="883398"/>
                    <a:pt x="4574836" y="879588"/>
                    <a:pt x="4722584" y="883398"/>
                  </a:cubicBezTo>
                  <a:cubicBezTo>
                    <a:pt x="4843468" y="885938"/>
                    <a:pt x="4964353" y="885938"/>
                    <a:pt x="5085238" y="888478"/>
                  </a:cubicBezTo>
                  <a:cubicBezTo>
                    <a:pt x="5264327" y="892288"/>
                    <a:pt x="5443415" y="894828"/>
                    <a:pt x="5622503" y="896098"/>
                  </a:cubicBezTo>
                  <a:cubicBezTo>
                    <a:pt x="5689662" y="896098"/>
                    <a:pt x="5714144" y="894828"/>
                    <a:pt x="5734464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739702" y="4119624"/>
            <a:ext cx="8147812" cy="5764211"/>
            <a:chOff x="0" y="0"/>
            <a:chExt cx="2662684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639824" cy="1855789"/>
            </a:xfrm>
            <a:custGeom>
              <a:avLst/>
              <a:gdLst/>
              <a:ahLst/>
              <a:cxnLst/>
              <a:rect l="l" t="t" r="r" b="b"/>
              <a:pathLst>
                <a:path w="2639824" h="1855789">
                  <a:moveTo>
                    <a:pt x="2639824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314240" y="0"/>
                  </a:lnTo>
                  <a:lnTo>
                    <a:pt x="2620774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669034" cy="1882459"/>
            </a:xfrm>
            <a:custGeom>
              <a:avLst/>
              <a:gdLst/>
              <a:ahLst/>
              <a:cxnLst/>
              <a:rect l="l" t="t" r="r" b="b"/>
              <a:pathLst>
                <a:path w="2669034" h="1882459">
                  <a:moveTo>
                    <a:pt x="2634744" y="21590"/>
                  </a:moveTo>
                  <a:cubicBezTo>
                    <a:pt x="2636014" y="34290"/>
                    <a:pt x="2636014" y="44450"/>
                    <a:pt x="2637284" y="54610"/>
                  </a:cubicBezTo>
                  <a:cubicBezTo>
                    <a:pt x="2639824" y="91518"/>
                    <a:pt x="2641094" y="130871"/>
                    <a:pt x="2643634" y="168818"/>
                  </a:cubicBezTo>
                  <a:cubicBezTo>
                    <a:pt x="2643634" y="223630"/>
                    <a:pt x="2656334" y="1304418"/>
                    <a:pt x="2662684" y="1359231"/>
                  </a:cubicBezTo>
                  <a:cubicBezTo>
                    <a:pt x="2669034" y="1442152"/>
                    <a:pt x="2665224" y="1526479"/>
                    <a:pt x="2665224" y="1609400"/>
                  </a:cubicBezTo>
                  <a:cubicBezTo>
                    <a:pt x="2665224" y="1682483"/>
                    <a:pt x="2666494" y="1749945"/>
                    <a:pt x="2667764" y="1821499"/>
                  </a:cubicBezTo>
                  <a:cubicBezTo>
                    <a:pt x="2667764" y="1843089"/>
                    <a:pt x="2667764" y="1857059"/>
                    <a:pt x="2667764" y="1881189"/>
                  </a:cubicBezTo>
                  <a:cubicBezTo>
                    <a:pt x="2644904" y="1881189"/>
                    <a:pt x="2624584" y="1882459"/>
                    <a:pt x="2601168" y="1881189"/>
                  </a:cubicBezTo>
                  <a:cubicBezTo>
                    <a:pt x="2469412" y="1876109"/>
                    <a:pt x="2335630" y="1882459"/>
                    <a:pt x="2203875" y="1877379"/>
                  </a:cubicBezTo>
                  <a:cubicBezTo>
                    <a:pt x="2124822" y="1873569"/>
                    <a:pt x="2047796" y="1876109"/>
                    <a:pt x="1968743" y="1873569"/>
                  </a:cubicBezTo>
                  <a:cubicBezTo>
                    <a:pt x="1932256" y="1872299"/>
                    <a:pt x="1895770" y="1871029"/>
                    <a:pt x="1859284" y="1869759"/>
                  </a:cubicBezTo>
                  <a:cubicBezTo>
                    <a:pt x="1836987" y="1869759"/>
                    <a:pt x="1816717" y="1871029"/>
                    <a:pt x="1794420" y="1871029"/>
                  </a:cubicBezTo>
                  <a:cubicBezTo>
                    <a:pt x="1737664" y="1869759"/>
                    <a:pt x="1581585" y="1871029"/>
                    <a:pt x="1524829" y="1869759"/>
                  </a:cubicBezTo>
                  <a:cubicBezTo>
                    <a:pt x="1484289" y="1868489"/>
                    <a:pt x="673488" y="1877379"/>
                    <a:pt x="632948" y="1876109"/>
                  </a:cubicBezTo>
                  <a:cubicBezTo>
                    <a:pt x="622812" y="1876109"/>
                    <a:pt x="610650" y="1877379"/>
                    <a:pt x="600515" y="1877379"/>
                  </a:cubicBezTo>
                  <a:cubicBezTo>
                    <a:pt x="576191" y="1877379"/>
                    <a:pt x="553894" y="1878649"/>
                    <a:pt x="529570" y="1878649"/>
                  </a:cubicBezTo>
                  <a:cubicBezTo>
                    <a:pt x="468760" y="1878649"/>
                    <a:pt x="409977" y="1877379"/>
                    <a:pt x="349167" y="1876109"/>
                  </a:cubicBezTo>
                  <a:cubicBezTo>
                    <a:pt x="312681" y="1874839"/>
                    <a:pt x="276195" y="1873569"/>
                    <a:pt x="241736" y="1872299"/>
                  </a:cubicBezTo>
                  <a:cubicBezTo>
                    <a:pt x="176872" y="1871029"/>
                    <a:pt x="112008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33" y="30480"/>
                    <a:pt x="93765" y="29210"/>
                  </a:cubicBezTo>
                  <a:cubicBezTo>
                    <a:pt x="148494" y="25400"/>
                    <a:pt x="203223" y="22860"/>
                    <a:pt x="259979" y="20320"/>
                  </a:cubicBezTo>
                  <a:cubicBezTo>
                    <a:pt x="298492" y="17780"/>
                    <a:pt x="337005" y="16510"/>
                    <a:pt x="373491" y="13970"/>
                  </a:cubicBezTo>
                  <a:cubicBezTo>
                    <a:pt x="409977" y="11430"/>
                    <a:pt x="448490" y="8890"/>
                    <a:pt x="484976" y="8890"/>
                  </a:cubicBezTo>
                  <a:cubicBezTo>
                    <a:pt x="525516" y="7620"/>
                    <a:pt x="566056" y="10160"/>
                    <a:pt x="606597" y="8890"/>
                  </a:cubicBezTo>
                  <a:cubicBezTo>
                    <a:pt x="657272" y="8890"/>
                    <a:pt x="1575504" y="6350"/>
                    <a:pt x="1626179" y="5080"/>
                  </a:cubicBezTo>
                  <a:cubicBezTo>
                    <a:pt x="1674827" y="3810"/>
                    <a:pt x="1723475" y="2540"/>
                    <a:pt x="1774150" y="2540"/>
                  </a:cubicBezTo>
                  <a:cubicBezTo>
                    <a:pt x="1857258" y="1270"/>
                    <a:pt x="1938338" y="0"/>
                    <a:pt x="2021445" y="0"/>
                  </a:cubicBezTo>
                  <a:cubicBezTo>
                    <a:pt x="2055904" y="0"/>
                    <a:pt x="2092390" y="2540"/>
                    <a:pt x="2126849" y="2540"/>
                  </a:cubicBezTo>
                  <a:cubicBezTo>
                    <a:pt x="2222118" y="3810"/>
                    <a:pt x="2319414" y="5080"/>
                    <a:pt x="2414683" y="7620"/>
                  </a:cubicBezTo>
                  <a:cubicBezTo>
                    <a:pt x="2465358" y="8890"/>
                    <a:pt x="2516033" y="12700"/>
                    <a:pt x="2566709" y="16510"/>
                  </a:cubicBezTo>
                  <a:cubicBezTo>
                    <a:pt x="2578870" y="16510"/>
                    <a:pt x="2591033" y="16510"/>
                    <a:pt x="2601168" y="16510"/>
                  </a:cubicBezTo>
                  <a:cubicBezTo>
                    <a:pt x="2615694" y="17780"/>
                    <a:pt x="2624584" y="20320"/>
                    <a:pt x="2634744" y="21590"/>
                  </a:cubicBezTo>
                  <a:close/>
                  <a:moveTo>
                    <a:pt x="2644904" y="1864679"/>
                  </a:moveTo>
                  <a:cubicBezTo>
                    <a:pt x="2646174" y="1848169"/>
                    <a:pt x="2647444" y="1835469"/>
                    <a:pt x="2647444" y="1822769"/>
                  </a:cubicBezTo>
                  <a:cubicBezTo>
                    <a:pt x="2646174" y="1742917"/>
                    <a:pt x="2644904" y="1668429"/>
                    <a:pt x="2644904" y="1588318"/>
                  </a:cubicBezTo>
                  <a:cubicBezTo>
                    <a:pt x="2644904" y="1551777"/>
                    <a:pt x="2647444" y="1515235"/>
                    <a:pt x="2646174" y="1478694"/>
                  </a:cubicBezTo>
                  <a:cubicBezTo>
                    <a:pt x="2646174" y="1444963"/>
                    <a:pt x="2644904" y="1409827"/>
                    <a:pt x="2643634" y="1376096"/>
                  </a:cubicBezTo>
                  <a:cubicBezTo>
                    <a:pt x="2638554" y="1324095"/>
                    <a:pt x="2627124" y="247523"/>
                    <a:pt x="2627124" y="195521"/>
                  </a:cubicBezTo>
                  <a:cubicBezTo>
                    <a:pt x="2624584" y="151953"/>
                    <a:pt x="2622044" y="106978"/>
                    <a:pt x="2619504" y="63500"/>
                  </a:cubicBezTo>
                  <a:cubicBezTo>
                    <a:pt x="2618234" y="44450"/>
                    <a:pt x="2616964" y="43180"/>
                    <a:pt x="2595087" y="41910"/>
                  </a:cubicBezTo>
                  <a:cubicBezTo>
                    <a:pt x="2589005" y="41910"/>
                    <a:pt x="2584952" y="41910"/>
                    <a:pt x="2578870" y="40640"/>
                  </a:cubicBezTo>
                  <a:cubicBezTo>
                    <a:pt x="2528196" y="36830"/>
                    <a:pt x="2475493" y="31750"/>
                    <a:pt x="2424818" y="30480"/>
                  </a:cubicBezTo>
                  <a:cubicBezTo>
                    <a:pt x="2301171" y="26670"/>
                    <a:pt x="2175497" y="25400"/>
                    <a:pt x="2051850" y="22860"/>
                  </a:cubicBezTo>
                  <a:cubicBezTo>
                    <a:pt x="2033607" y="22860"/>
                    <a:pt x="2013337" y="22860"/>
                    <a:pt x="1995094" y="22860"/>
                  </a:cubicBezTo>
                  <a:cubicBezTo>
                    <a:pt x="1964689" y="22860"/>
                    <a:pt x="1934284" y="22860"/>
                    <a:pt x="1905906" y="22860"/>
                  </a:cubicBezTo>
                  <a:cubicBezTo>
                    <a:pt x="1841041" y="22860"/>
                    <a:pt x="1776177" y="22860"/>
                    <a:pt x="1713340" y="24130"/>
                  </a:cubicBezTo>
                  <a:cubicBezTo>
                    <a:pt x="1658611" y="25400"/>
                    <a:pt x="736325" y="29210"/>
                    <a:pt x="681596" y="29210"/>
                  </a:cubicBezTo>
                  <a:cubicBezTo>
                    <a:pt x="592408" y="29210"/>
                    <a:pt x="503219" y="26670"/>
                    <a:pt x="414031" y="33020"/>
                  </a:cubicBezTo>
                  <a:cubicBezTo>
                    <a:pt x="367410" y="36830"/>
                    <a:pt x="322816" y="36830"/>
                    <a:pt x="278222" y="38100"/>
                  </a:cubicBezTo>
                  <a:cubicBezTo>
                    <a:pt x="201196" y="41910"/>
                    <a:pt x="124170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5387" y="1846899"/>
                    <a:pt x="93765" y="1848169"/>
                    <a:pt x="120116" y="1848169"/>
                  </a:cubicBezTo>
                  <a:cubicBezTo>
                    <a:pt x="158629" y="1848169"/>
                    <a:pt x="199169" y="1845629"/>
                    <a:pt x="237682" y="1848169"/>
                  </a:cubicBezTo>
                  <a:cubicBezTo>
                    <a:pt x="300519" y="1851979"/>
                    <a:pt x="363356" y="1854519"/>
                    <a:pt x="426193" y="1853249"/>
                  </a:cubicBezTo>
                  <a:cubicBezTo>
                    <a:pt x="466733" y="1851979"/>
                    <a:pt x="505246" y="1854519"/>
                    <a:pt x="545786" y="1854519"/>
                  </a:cubicBezTo>
                  <a:cubicBezTo>
                    <a:pt x="604570" y="1854519"/>
                    <a:pt x="663353" y="1853249"/>
                    <a:pt x="722136" y="1854519"/>
                  </a:cubicBezTo>
                  <a:cubicBezTo>
                    <a:pt x="809297" y="1855789"/>
                    <a:pt x="1766042" y="1845629"/>
                    <a:pt x="1855231" y="1848169"/>
                  </a:cubicBezTo>
                  <a:cubicBezTo>
                    <a:pt x="1893743" y="1849439"/>
                    <a:pt x="1932256" y="1850709"/>
                    <a:pt x="1968743" y="1850709"/>
                  </a:cubicBezTo>
                  <a:cubicBezTo>
                    <a:pt x="2035634" y="1853249"/>
                    <a:pt x="2100498" y="1849439"/>
                    <a:pt x="2167389" y="1853249"/>
                  </a:cubicBezTo>
                  <a:cubicBezTo>
                    <a:pt x="2222118" y="1855789"/>
                    <a:pt x="2276847" y="1855789"/>
                    <a:pt x="2331576" y="1858329"/>
                  </a:cubicBezTo>
                  <a:cubicBezTo>
                    <a:pt x="2412656" y="1862139"/>
                    <a:pt x="2493737" y="1864679"/>
                    <a:pt x="2574817" y="1865949"/>
                  </a:cubicBezTo>
                  <a:cubicBezTo>
                    <a:pt x="2605222" y="1865949"/>
                    <a:pt x="2624584" y="1864679"/>
                    <a:pt x="2644904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-879335" y="28051"/>
            <a:ext cx="3594529" cy="2421814"/>
          </a:xfrm>
          <a:custGeom>
            <a:avLst/>
            <a:gdLst/>
            <a:ahLst/>
            <a:cxnLst/>
            <a:rect l="l" t="t" r="r" b="b"/>
            <a:pathLst>
              <a:path w="3594529" h="2421814">
                <a:moveTo>
                  <a:pt x="0" y="0"/>
                </a:moveTo>
                <a:lnTo>
                  <a:pt x="3594530" y="0"/>
                </a:lnTo>
                <a:lnTo>
                  <a:pt x="3594530" y="2421814"/>
                </a:lnTo>
                <a:lnTo>
                  <a:pt x="0" y="24218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 flipH="1">
            <a:off x="12982973" y="-112854"/>
            <a:ext cx="5468521" cy="2283108"/>
          </a:xfrm>
          <a:custGeom>
            <a:avLst/>
            <a:gdLst/>
            <a:ahLst/>
            <a:cxnLst/>
            <a:rect l="l" t="t" r="r" b="b"/>
            <a:pathLst>
              <a:path w="5468521" h="2283108">
                <a:moveTo>
                  <a:pt x="5468521" y="0"/>
                </a:moveTo>
                <a:lnTo>
                  <a:pt x="0" y="0"/>
                </a:lnTo>
                <a:lnTo>
                  <a:pt x="0" y="2283108"/>
                </a:lnTo>
                <a:lnTo>
                  <a:pt x="5468521" y="2283108"/>
                </a:lnTo>
                <a:lnTo>
                  <a:pt x="546852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4559570" y="4427816"/>
            <a:ext cx="3056221" cy="1927532"/>
          </a:xfrm>
          <a:custGeom>
            <a:avLst/>
            <a:gdLst/>
            <a:ahLst/>
            <a:cxnLst/>
            <a:rect l="l" t="t" r="r" b="b"/>
            <a:pathLst>
              <a:path w="3056221" h="1927532">
                <a:moveTo>
                  <a:pt x="0" y="0"/>
                </a:moveTo>
                <a:lnTo>
                  <a:pt x="3056221" y="0"/>
                </a:lnTo>
                <a:lnTo>
                  <a:pt x="3056221" y="1927532"/>
                </a:lnTo>
                <a:lnTo>
                  <a:pt x="0" y="19275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TextBox 23"/>
          <p:cNvSpPr txBox="1"/>
          <p:nvPr/>
        </p:nvSpPr>
        <p:spPr>
          <a:xfrm>
            <a:off x="6060192" y="5076825"/>
            <a:ext cx="4457800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dag (duur)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les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lezen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 morgen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middag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het is middag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minuut</a:t>
            </a: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9922214" y="4200954"/>
            <a:ext cx="3257145" cy="1996656"/>
          </a:xfrm>
          <a:custGeom>
            <a:avLst/>
            <a:gdLst/>
            <a:ahLst/>
            <a:cxnLst/>
            <a:rect l="l" t="t" r="r" b="b"/>
            <a:pathLst>
              <a:path w="3257145" h="1996656">
                <a:moveTo>
                  <a:pt x="0" y="0"/>
                </a:moveTo>
                <a:lnTo>
                  <a:pt x="3257145" y="0"/>
                </a:lnTo>
                <a:lnTo>
                  <a:pt x="3257145" y="1996656"/>
                </a:lnTo>
                <a:lnTo>
                  <a:pt x="0" y="199665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9922214" y="7769083"/>
            <a:ext cx="3257145" cy="2114753"/>
          </a:xfrm>
          <a:custGeom>
            <a:avLst/>
            <a:gdLst/>
            <a:ahLst/>
            <a:cxnLst/>
            <a:rect l="l" t="t" r="r" b="b"/>
            <a:pathLst>
              <a:path w="3257145" h="2114753">
                <a:moveTo>
                  <a:pt x="0" y="0"/>
                </a:moveTo>
                <a:lnTo>
                  <a:pt x="3257145" y="0"/>
                </a:lnTo>
                <a:lnTo>
                  <a:pt x="3257145" y="2114753"/>
                </a:lnTo>
                <a:lnTo>
                  <a:pt x="0" y="211475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5525536" y="6537978"/>
            <a:ext cx="2361977" cy="1656099"/>
          </a:xfrm>
          <a:custGeom>
            <a:avLst/>
            <a:gdLst/>
            <a:ahLst/>
            <a:cxnLst/>
            <a:rect l="l" t="t" r="r" b="b"/>
            <a:pathLst>
              <a:path w="2361977" h="1656099">
                <a:moveTo>
                  <a:pt x="0" y="0"/>
                </a:moveTo>
                <a:lnTo>
                  <a:pt x="2361978" y="0"/>
                </a:lnTo>
                <a:lnTo>
                  <a:pt x="2361978" y="1656099"/>
                </a:lnTo>
                <a:lnTo>
                  <a:pt x="0" y="165609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1802954" y="5536439"/>
            <a:ext cx="2756616" cy="2003077"/>
          </a:xfrm>
          <a:custGeom>
            <a:avLst/>
            <a:gdLst/>
            <a:ahLst/>
            <a:cxnLst/>
            <a:rect l="l" t="t" r="r" b="b"/>
            <a:pathLst>
              <a:path w="2756616" h="2003077">
                <a:moveTo>
                  <a:pt x="0" y="0"/>
                </a:moveTo>
                <a:lnTo>
                  <a:pt x="2756616" y="0"/>
                </a:lnTo>
                <a:lnTo>
                  <a:pt x="2756616" y="2003078"/>
                </a:lnTo>
                <a:lnTo>
                  <a:pt x="0" y="200307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13398434" y="8139292"/>
            <a:ext cx="1908027" cy="1596815"/>
          </a:xfrm>
          <a:custGeom>
            <a:avLst/>
            <a:gdLst/>
            <a:ahLst/>
            <a:cxnLst/>
            <a:rect l="l" t="t" r="r" b="b"/>
            <a:pathLst>
              <a:path w="1908027" h="1596815">
                <a:moveTo>
                  <a:pt x="0" y="0"/>
                </a:moveTo>
                <a:lnTo>
                  <a:pt x="1908027" y="0"/>
                </a:lnTo>
                <a:lnTo>
                  <a:pt x="1908027" y="1596815"/>
                </a:lnTo>
                <a:lnTo>
                  <a:pt x="0" y="15968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TextBox 29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10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61811" y="5132607"/>
            <a:ext cx="4506768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une journée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une leçon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lire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le matin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midi (m.)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 est midi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une minute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721443" y="4005324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216345"/>
            <a:ext cx="6316687" cy="2368757"/>
          </a:xfrm>
          <a:custGeom>
            <a:avLst/>
            <a:gdLst/>
            <a:ahLst/>
            <a:cxnLst/>
            <a:rect l="l" t="t" r="r" b="b"/>
            <a:pathLst>
              <a:path w="6316687" h="2368757">
                <a:moveTo>
                  <a:pt x="0" y="0"/>
                </a:moveTo>
                <a:lnTo>
                  <a:pt x="6316687" y="0"/>
                </a:lnTo>
                <a:lnTo>
                  <a:pt x="6316687" y="2368757"/>
                </a:lnTo>
                <a:lnTo>
                  <a:pt x="0" y="2368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6" name="Group 6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4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6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4513468" y="219146"/>
            <a:ext cx="3540301" cy="2009121"/>
          </a:xfrm>
          <a:custGeom>
            <a:avLst/>
            <a:gdLst/>
            <a:ahLst/>
            <a:cxnLst/>
            <a:rect l="l" t="t" r="r" b="b"/>
            <a:pathLst>
              <a:path w="3540301" h="2009121">
                <a:moveTo>
                  <a:pt x="0" y="0"/>
                </a:moveTo>
                <a:lnTo>
                  <a:pt x="3540300" y="0"/>
                </a:lnTo>
                <a:lnTo>
                  <a:pt x="3540300" y="2009120"/>
                </a:lnTo>
                <a:lnTo>
                  <a:pt x="0" y="20091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 rot="-4189416" flipV="1">
            <a:off x="-302473" y="-563684"/>
            <a:ext cx="3915925" cy="3950491"/>
          </a:xfrm>
          <a:custGeom>
            <a:avLst/>
            <a:gdLst/>
            <a:ahLst/>
            <a:cxnLst/>
            <a:rect l="l" t="t" r="r" b="b"/>
            <a:pathLst>
              <a:path w="3915925" h="3950491">
                <a:moveTo>
                  <a:pt x="0" y="3950492"/>
                </a:moveTo>
                <a:lnTo>
                  <a:pt x="3915924" y="3950492"/>
                </a:lnTo>
                <a:lnTo>
                  <a:pt x="3915924" y="0"/>
                </a:lnTo>
                <a:lnTo>
                  <a:pt x="0" y="0"/>
                </a:lnTo>
                <a:lnTo>
                  <a:pt x="0" y="3950492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17" name="Freeform 17"/>
          <p:cNvSpPr/>
          <p:nvPr/>
        </p:nvSpPr>
        <p:spPr>
          <a:xfrm>
            <a:off x="11040039" y="2514844"/>
            <a:ext cx="4489723" cy="2831630"/>
          </a:xfrm>
          <a:custGeom>
            <a:avLst/>
            <a:gdLst/>
            <a:ahLst/>
            <a:cxnLst/>
            <a:rect l="l" t="t" r="r" b="b"/>
            <a:pathLst>
              <a:path w="4489723" h="2831630">
                <a:moveTo>
                  <a:pt x="0" y="0"/>
                </a:moveTo>
                <a:lnTo>
                  <a:pt x="4489723" y="0"/>
                </a:lnTo>
                <a:lnTo>
                  <a:pt x="4489723" y="2831630"/>
                </a:lnTo>
                <a:lnTo>
                  <a:pt x="0" y="28316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3924242" y="1547619"/>
            <a:ext cx="4557602" cy="2793847"/>
          </a:xfrm>
          <a:custGeom>
            <a:avLst/>
            <a:gdLst/>
            <a:ahLst/>
            <a:cxnLst/>
            <a:rect l="l" t="t" r="r" b="b"/>
            <a:pathLst>
              <a:path w="4557602" h="2793847">
                <a:moveTo>
                  <a:pt x="0" y="0"/>
                </a:moveTo>
                <a:lnTo>
                  <a:pt x="4557602" y="0"/>
                </a:lnTo>
                <a:lnTo>
                  <a:pt x="4557602" y="2793847"/>
                </a:lnTo>
                <a:lnTo>
                  <a:pt x="0" y="27938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138988" y="4217220"/>
            <a:ext cx="4784889" cy="3106665"/>
          </a:xfrm>
          <a:custGeom>
            <a:avLst/>
            <a:gdLst/>
            <a:ahLst/>
            <a:cxnLst/>
            <a:rect l="l" t="t" r="r" b="b"/>
            <a:pathLst>
              <a:path w="4784889" h="3106665">
                <a:moveTo>
                  <a:pt x="0" y="0"/>
                </a:moveTo>
                <a:lnTo>
                  <a:pt x="4784889" y="0"/>
                </a:lnTo>
                <a:lnTo>
                  <a:pt x="4784889" y="3106666"/>
                </a:lnTo>
                <a:lnTo>
                  <a:pt x="0" y="31066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3004167" y="5770553"/>
            <a:ext cx="3469849" cy="2432882"/>
          </a:xfrm>
          <a:custGeom>
            <a:avLst/>
            <a:gdLst/>
            <a:ahLst/>
            <a:cxnLst/>
            <a:rect l="l" t="t" r="r" b="b"/>
            <a:pathLst>
              <a:path w="3469849" h="2432882">
                <a:moveTo>
                  <a:pt x="0" y="0"/>
                </a:moveTo>
                <a:lnTo>
                  <a:pt x="3469849" y="0"/>
                </a:lnTo>
                <a:lnTo>
                  <a:pt x="3469849" y="2432882"/>
                </a:lnTo>
                <a:lnTo>
                  <a:pt x="0" y="24328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6672745" y="3672196"/>
            <a:ext cx="4049590" cy="2942608"/>
          </a:xfrm>
          <a:custGeom>
            <a:avLst/>
            <a:gdLst/>
            <a:ahLst/>
            <a:cxnLst/>
            <a:rect l="l" t="t" r="r" b="b"/>
            <a:pathLst>
              <a:path w="4049590" h="2942608">
                <a:moveTo>
                  <a:pt x="0" y="0"/>
                </a:moveTo>
                <a:lnTo>
                  <a:pt x="4049590" y="0"/>
                </a:lnTo>
                <a:lnTo>
                  <a:pt x="4049590" y="2942608"/>
                </a:lnTo>
                <a:lnTo>
                  <a:pt x="0" y="29426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6672745" y="6791916"/>
            <a:ext cx="2302816" cy="1927211"/>
          </a:xfrm>
          <a:custGeom>
            <a:avLst/>
            <a:gdLst/>
            <a:ahLst/>
            <a:cxnLst/>
            <a:rect l="l" t="t" r="r" b="b"/>
            <a:pathLst>
              <a:path w="2302816" h="1927211">
                <a:moveTo>
                  <a:pt x="0" y="0"/>
                </a:moveTo>
                <a:lnTo>
                  <a:pt x="2302816" y="0"/>
                </a:lnTo>
                <a:lnTo>
                  <a:pt x="2302816" y="1927211"/>
                </a:lnTo>
                <a:lnTo>
                  <a:pt x="0" y="192721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637885" y="7420919"/>
            <a:ext cx="3976845" cy="2833502"/>
          </a:xfrm>
          <a:custGeom>
            <a:avLst/>
            <a:gdLst/>
            <a:ahLst/>
            <a:cxnLst/>
            <a:rect l="l" t="t" r="r" b="b"/>
            <a:pathLst>
              <a:path w="3976845" h="2833502">
                <a:moveTo>
                  <a:pt x="0" y="0"/>
                </a:moveTo>
                <a:lnTo>
                  <a:pt x="3976846" y="0"/>
                </a:lnTo>
                <a:lnTo>
                  <a:pt x="3976846" y="2833502"/>
                </a:lnTo>
                <a:lnTo>
                  <a:pt x="0" y="2833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TextBox 20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  <p:sp>
        <p:nvSpPr>
          <p:cNvPr id="24" name="Freeform 24"/>
          <p:cNvSpPr/>
          <p:nvPr/>
        </p:nvSpPr>
        <p:spPr>
          <a:xfrm>
            <a:off x="-204663" y="-822011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6957131" y="-822011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4285998" y="-822011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22663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6340750" y="360512"/>
            <a:ext cx="1237818" cy="1336376"/>
          </a:xfrm>
          <a:custGeom>
            <a:avLst/>
            <a:gdLst/>
            <a:ahLst/>
            <a:cxnLst/>
            <a:rect l="l" t="t" r="r" b="b"/>
            <a:pathLst>
              <a:path w="1237818" h="1336376">
                <a:moveTo>
                  <a:pt x="0" y="0"/>
                </a:moveTo>
                <a:lnTo>
                  <a:pt x="1237819" y="0"/>
                </a:lnTo>
                <a:lnTo>
                  <a:pt x="1237819" y="1336376"/>
                </a:lnTo>
                <a:lnTo>
                  <a:pt x="0" y="13363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 flipH="1">
            <a:off x="-605389" y="-204551"/>
            <a:ext cx="2556557" cy="1901439"/>
          </a:xfrm>
          <a:custGeom>
            <a:avLst/>
            <a:gdLst/>
            <a:ahLst/>
            <a:cxnLst/>
            <a:rect l="l" t="t" r="r" b="b"/>
            <a:pathLst>
              <a:path w="2556557" h="1901439">
                <a:moveTo>
                  <a:pt x="2556557" y="0"/>
                </a:moveTo>
                <a:lnTo>
                  <a:pt x="0" y="0"/>
                </a:lnTo>
                <a:lnTo>
                  <a:pt x="0" y="1901439"/>
                </a:lnTo>
                <a:lnTo>
                  <a:pt x="2556557" y="1901439"/>
                </a:lnTo>
                <a:lnTo>
                  <a:pt x="255655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4025082" y="7943262"/>
            <a:ext cx="4030769" cy="2630077"/>
          </a:xfrm>
          <a:custGeom>
            <a:avLst/>
            <a:gdLst/>
            <a:ahLst/>
            <a:cxnLst/>
            <a:rect l="l" t="t" r="r" b="b"/>
            <a:pathLst>
              <a:path w="4030769" h="2630077">
                <a:moveTo>
                  <a:pt x="0" y="0"/>
                </a:moveTo>
                <a:lnTo>
                  <a:pt x="4030768" y="0"/>
                </a:lnTo>
                <a:lnTo>
                  <a:pt x="4030768" y="2630076"/>
                </a:lnTo>
                <a:lnTo>
                  <a:pt x="0" y="26300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10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51168" y="4484906"/>
            <a:ext cx="3637204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après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l’ après-midi avant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commencer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directeur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directrice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écrire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521113" y="4325262"/>
            <a:ext cx="4506768" cy="7097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faute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français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heure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à quelle heure?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à … heure(s)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 est quelle heure?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 est … heure(s)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4087367" y="4342186"/>
            <a:ext cx="4506768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une journée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une leçon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lire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le matin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midi (m.)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 est midi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une minute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3" name="AutoShape 6">
            <a:extLst>
              <a:ext uri="{FF2B5EF4-FFF2-40B4-BE49-F238E27FC236}">
                <a16:creationId xmlns:a16="http://schemas.microsoft.com/office/drawing/2014/main" id="{FBCDC727-6E30-916C-CADA-06BC3B81A365}"/>
              </a:ext>
            </a:extLst>
          </p:cNvPr>
          <p:cNvSpPr/>
          <p:nvPr/>
        </p:nvSpPr>
        <p:spPr>
          <a:xfrm flipH="1">
            <a:off x="7784417" y="33909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637885" y="7420919"/>
            <a:ext cx="3976845" cy="2833502"/>
          </a:xfrm>
          <a:custGeom>
            <a:avLst/>
            <a:gdLst/>
            <a:ahLst/>
            <a:cxnLst/>
            <a:rect l="l" t="t" r="r" b="b"/>
            <a:pathLst>
              <a:path w="3976845" h="2833502">
                <a:moveTo>
                  <a:pt x="0" y="0"/>
                </a:moveTo>
                <a:lnTo>
                  <a:pt x="3976846" y="0"/>
                </a:lnTo>
                <a:lnTo>
                  <a:pt x="3976846" y="2833502"/>
                </a:lnTo>
                <a:lnTo>
                  <a:pt x="0" y="2833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-204663" y="-822011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TextBox 21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1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  <p:sp>
        <p:nvSpPr>
          <p:cNvPr id="25" name="Freeform 25"/>
          <p:cNvSpPr/>
          <p:nvPr/>
        </p:nvSpPr>
        <p:spPr>
          <a:xfrm>
            <a:off x="6957131" y="-822011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4285998" y="-822011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0" y="7003489"/>
            <a:ext cx="3096463" cy="3007440"/>
          </a:xfrm>
          <a:custGeom>
            <a:avLst/>
            <a:gdLst/>
            <a:ahLst/>
            <a:cxnLst/>
            <a:rect l="l" t="t" r="r" b="b"/>
            <a:pathLst>
              <a:path w="3096463" h="3007440">
                <a:moveTo>
                  <a:pt x="0" y="0"/>
                </a:moveTo>
                <a:lnTo>
                  <a:pt x="3096463" y="0"/>
                </a:lnTo>
                <a:lnTo>
                  <a:pt x="3096463" y="3007440"/>
                </a:lnTo>
                <a:lnTo>
                  <a:pt x="0" y="3007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 rot="2150863">
            <a:off x="15019041" y="441158"/>
            <a:ext cx="3253576" cy="2537789"/>
          </a:xfrm>
          <a:custGeom>
            <a:avLst/>
            <a:gdLst/>
            <a:ahLst/>
            <a:cxnLst/>
            <a:rect l="l" t="t" r="r" b="b"/>
            <a:pathLst>
              <a:path w="3253576" h="2537789">
                <a:moveTo>
                  <a:pt x="0" y="0"/>
                </a:moveTo>
                <a:lnTo>
                  <a:pt x="3253575" y="0"/>
                </a:lnTo>
                <a:lnTo>
                  <a:pt x="3253575" y="2537789"/>
                </a:lnTo>
                <a:lnTo>
                  <a:pt x="0" y="25377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18" name="Freeform 18"/>
          <p:cNvSpPr/>
          <p:nvPr/>
        </p:nvSpPr>
        <p:spPr>
          <a:xfrm>
            <a:off x="11688988" y="2691277"/>
            <a:ext cx="4217615" cy="2660013"/>
          </a:xfrm>
          <a:custGeom>
            <a:avLst/>
            <a:gdLst/>
            <a:ahLst/>
            <a:cxnLst/>
            <a:rect l="l" t="t" r="r" b="b"/>
            <a:pathLst>
              <a:path w="4217615" h="2660013">
                <a:moveTo>
                  <a:pt x="0" y="0"/>
                </a:moveTo>
                <a:lnTo>
                  <a:pt x="4217615" y="0"/>
                </a:lnTo>
                <a:lnTo>
                  <a:pt x="4217615" y="2660013"/>
                </a:lnTo>
                <a:lnTo>
                  <a:pt x="0" y="2660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2624714" y="1415868"/>
            <a:ext cx="4494892" cy="2755405"/>
          </a:xfrm>
          <a:custGeom>
            <a:avLst/>
            <a:gdLst/>
            <a:ahLst/>
            <a:cxnLst/>
            <a:rect l="l" t="t" r="r" b="b"/>
            <a:pathLst>
              <a:path w="4494892" h="2755405">
                <a:moveTo>
                  <a:pt x="0" y="0"/>
                </a:moveTo>
                <a:lnTo>
                  <a:pt x="4494892" y="0"/>
                </a:lnTo>
                <a:lnTo>
                  <a:pt x="4494892" y="2755405"/>
                </a:lnTo>
                <a:lnTo>
                  <a:pt x="0" y="27554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994217" y="5351290"/>
            <a:ext cx="4494892" cy="2918380"/>
          </a:xfrm>
          <a:custGeom>
            <a:avLst/>
            <a:gdLst/>
            <a:ahLst/>
            <a:cxnLst/>
            <a:rect l="l" t="t" r="r" b="b"/>
            <a:pathLst>
              <a:path w="4494892" h="2918380">
                <a:moveTo>
                  <a:pt x="0" y="0"/>
                </a:moveTo>
                <a:lnTo>
                  <a:pt x="4494892" y="0"/>
                </a:lnTo>
                <a:lnTo>
                  <a:pt x="4494892" y="2918380"/>
                </a:lnTo>
                <a:lnTo>
                  <a:pt x="0" y="2918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3183891" y="5984238"/>
            <a:ext cx="3259552" cy="2285433"/>
          </a:xfrm>
          <a:custGeom>
            <a:avLst/>
            <a:gdLst/>
            <a:ahLst/>
            <a:cxnLst/>
            <a:rect l="l" t="t" r="r" b="b"/>
            <a:pathLst>
              <a:path w="3259552" h="2285433">
                <a:moveTo>
                  <a:pt x="0" y="0"/>
                </a:moveTo>
                <a:lnTo>
                  <a:pt x="3259552" y="0"/>
                </a:lnTo>
                <a:lnTo>
                  <a:pt x="3259552" y="2285432"/>
                </a:lnTo>
                <a:lnTo>
                  <a:pt x="0" y="22854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6796395" y="3137413"/>
            <a:ext cx="3804156" cy="2764266"/>
          </a:xfrm>
          <a:custGeom>
            <a:avLst/>
            <a:gdLst/>
            <a:ahLst/>
            <a:cxnLst/>
            <a:rect l="l" t="t" r="r" b="b"/>
            <a:pathLst>
              <a:path w="3804156" h="2764266">
                <a:moveTo>
                  <a:pt x="0" y="0"/>
                </a:moveTo>
                <a:lnTo>
                  <a:pt x="3804156" y="0"/>
                </a:lnTo>
                <a:lnTo>
                  <a:pt x="3804156" y="2764266"/>
                </a:lnTo>
                <a:lnTo>
                  <a:pt x="0" y="27642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9849261" y="5901679"/>
            <a:ext cx="2633096" cy="2203620"/>
          </a:xfrm>
          <a:custGeom>
            <a:avLst/>
            <a:gdLst/>
            <a:ahLst/>
            <a:cxnLst/>
            <a:rect l="l" t="t" r="r" b="b"/>
            <a:pathLst>
              <a:path w="2633096" h="2203620">
                <a:moveTo>
                  <a:pt x="0" y="0"/>
                </a:moveTo>
                <a:lnTo>
                  <a:pt x="2633096" y="0"/>
                </a:lnTo>
                <a:lnTo>
                  <a:pt x="2633096" y="2203621"/>
                </a:lnTo>
                <a:lnTo>
                  <a:pt x="0" y="220362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AutoShape 6">
            <a:extLst>
              <a:ext uri="{FF2B5EF4-FFF2-40B4-BE49-F238E27FC236}">
                <a16:creationId xmlns:a16="http://schemas.microsoft.com/office/drawing/2014/main" id="{DF772826-0DFA-9F23-2E2F-8FD0FDD05CB4}"/>
              </a:ext>
            </a:extLst>
          </p:cNvPr>
          <p:cNvSpPr/>
          <p:nvPr/>
        </p:nvSpPr>
        <p:spPr>
          <a:xfrm flipH="1">
            <a:off x="8125799" y="14859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285646" y="4119624"/>
            <a:ext cx="9415956" cy="5764211"/>
            <a:chOff x="0" y="0"/>
            <a:chExt cx="3077110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3054250" cy="1855789"/>
            </a:xfrm>
            <a:custGeom>
              <a:avLst/>
              <a:gdLst/>
              <a:ahLst/>
              <a:cxnLst/>
              <a:rect l="l" t="t" r="r" b="b"/>
              <a:pathLst>
                <a:path w="3054250" h="1855789">
                  <a:moveTo>
                    <a:pt x="3054250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520920" y="0"/>
                  </a:lnTo>
                  <a:lnTo>
                    <a:pt x="303520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3083460" cy="1882459"/>
            </a:xfrm>
            <a:custGeom>
              <a:avLst/>
              <a:gdLst/>
              <a:ahLst/>
              <a:cxnLst/>
              <a:rect l="l" t="t" r="r" b="b"/>
              <a:pathLst>
                <a:path w="3083460" h="1882459">
                  <a:moveTo>
                    <a:pt x="3049170" y="21590"/>
                  </a:moveTo>
                  <a:cubicBezTo>
                    <a:pt x="3050440" y="34290"/>
                    <a:pt x="3050440" y="44450"/>
                    <a:pt x="3051710" y="54610"/>
                  </a:cubicBezTo>
                  <a:cubicBezTo>
                    <a:pt x="3054250" y="91518"/>
                    <a:pt x="3055520" y="130871"/>
                    <a:pt x="3058060" y="168818"/>
                  </a:cubicBezTo>
                  <a:cubicBezTo>
                    <a:pt x="3058060" y="223630"/>
                    <a:pt x="3070760" y="1304418"/>
                    <a:pt x="3077110" y="1359231"/>
                  </a:cubicBezTo>
                  <a:cubicBezTo>
                    <a:pt x="3083460" y="1442152"/>
                    <a:pt x="3079650" y="1526479"/>
                    <a:pt x="3079650" y="1609400"/>
                  </a:cubicBezTo>
                  <a:cubicBezTo>
                    <a:pt x="3079650" y="1682483"/>
                    <a:pt x="3080920" y="1749945"/>
                    <a:pt x="3082190" y="1821499"/>
                  </a:cubicBezTo>
                  <a:cubicBezTo>
                    <a:pt x="3082190" y="1843089"/>
                    <a:pt x="3082190" y="1857059"/>
                    <a:pt x="3082190" y="1881189"/>
                  </a:cubicBezTo>
                  <a:cubicBezTo>
                    <a:pt x="3059330" y="1881189"/>
                    <a:pt x="3039010" y="1882459"/>
                    <a:pt x="3014250" y="1881189"/>
                  </a:cubicBezTo>
                  <a:cubicBezTo>
                    <a:pt x="2861131" y="1876109"/>
                    <a:pt x="2705657" y="1882459"/>
                    <a:pt x="2552539" y="1877379"/>
                  </a:cubicBezTo>
                  <a:cubicBezTo>
                    <a:pt x="2460667" y="1873569"/>
                    <a:pt x="2371152" y="1876109"/>
                    <a:pt x="2279281" y="1873569"/>
                  </a:cubicBezTo>
                  <a:cubicBezTo>
                    <a:pt x="2236879" y="1872299"/>
                    <a:pt x="2194477" y="1871029"/>
                    <a:pt x="2152075" y="1869759"/>
                  </a:cubicBezTo>
                  <a:cubicBezTo>
                    <a:pt x="2126163" y="1869759"/>
                    <a:pt x="2102606" y="1871029"/>
                    <a:pt x="2076694" y="1871029"/>
                  </a:cubicBezTo>
                  <a:cubicBezTo>
                    <a:pt x="2010735" y="1869759"/>
                    <a:pt x="1829348" y="1871029"/>
                    <a:pt x="1763390" y="1869759"/>
                  </a:cubicBezTo>
                  <a:cubicBezTo>
                    <a:pt x="1716276" y="1868489"/>
                    <a:pt x="774009" y="1877379"/>
                    <a:pt x="726896" y="1876109"/>
                  </a:cubicBezTo>
                  <a:cubicBezTo>
                    <a:pt x="715117" y="1876109"/>
                    <a:pt x="700983" y="1877379"/>
                    <a:pt x="689205" y="1877379"/>
                  </a:cubicBezTo>
                  <a:cubicBezTo>
                    <a:pt x="660937" y="1877379"/>
                    <a:pt x="635025" y="1878649"/>
                    <a:pt x="606757" y="1878649"/>
                  </a:cubicBezTo>
                  <a:cubicBezTo>
                    <a:pt x="536087" y="1878649"/>
                    <a:pt x="467772" y="1877379"/>
                    <a:pt x="397102" y="1876109"/>
                  </a:cubicBezTo>
                  <a:cubicBezTo>
                    <a:pt x="354700" y="1874839"/>
                    <a:pt x="312298" y="1873569"/>
                    <a:pt x="272252" y="1872299"/>
                  </a:cubicBezTo>
                  <a:cubicBezTo>
                    <a:pt x="196870" y="1871029"/>
                    <a:pt x="121489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97" y="30480"/>
                    <a:pt x="100288" y="29210"/>
                  </a:cubicBezTo>
                  <a:cubicBezTo>
                    <a:pt x="163891" y="25400"/>
                    <a:pt x="227494" y="22860"/>
                    <a:pt x="293453" y="20320"/>
                  </a:cubicBezTo>
                  <a:cubicBezTo>
                    <a:pt x="338210" y="17780"/>
                    <a:pt x="382968" y="16510"/>
                    <a:pt x="425370" y="13970"/>
                  </a:cubicBezTo>
                  <a:cubicBezTo>
                    <a:pt x="467772" y="11430"/>
                    <a:pt x="512530" y="8890"/>
                    <a:pt x="554932" y="8890"/>
                  </a:cubicBezTo>
                  <a:cubicBezTo>
                    <a:pt x="602045" y="7620"/>
                    <a:pt x="649159" y="10160"/>
                    <a:pt x="696272" y="8890"/>
                  </a:cubicBezTo>
                  <a:cubicBezTo>
                    <a:pt x="755164" y="8890"/>
                    <a:pt x="1822281" y="6350"/>
                    <a:pt x="1881173" y="5080"/>
                  </a:cubicBezTo>
                  <a:cubicBezTo>
                    <a:pt x="1937709" y="3810"/>
                    <a:pt x="1994245" y="2540"/>
                    <a:pt x="2053137" y="2540"/>
                  </a:cubicBezTo>
                  <a:cubicBezTo>
                    <a:pt x="2149719" y="1270"/>
                    <a:pt x="2243946" y="0"/>
                    <a:pt x="2340528" y="0"/>
                  </a:cubicBezTo>
                  <a:cubicBezTo>
                    <a:pt x="2380575" y="0"/>
                    <a:pt x="2422977" y="2540"/>
                    <a:pt x="2463023" y="2540"/>
                  </a:cubicBezTo>
                  <a:cubicBezTo>
                    <a:pt x="2573740" y="3810"/>
                    <a:pt x="2686812" y="5080"/>
                    <a:pt x="2797528" y="7620"/>
                  </a:cubicBezTo>
                  <a:cubicBezTo>
                    <a:pt x="2856420" y="8890"/>
                    <a:pt x="2915312" y="12700"/>
                    <a:pt x="2974203" y="16510"/>
                  </a:cubicBezTo>
                  <a:cubicBezTo>
                    <a:pt x="2988337" y="16510"/>
                    <a:pt x="3002471" y="16510"/>
                    <a:pt x="3014250" y="16510"/>
                  </a:cubicBezTo>
                  <a:cubicBezTo>
                    <a:pt x="3030120" y="17780"/>
                    <a:pt x="3039010" y="20320"/>
                    <a:pt x="3049170" y="21590"/>
                  </a:cubicBezTo>
                  <a:close/>
                  <a:moveTo>
                    <a:pt x="3059330" y="1864679"/>
                  </a:moveTo>
                  <a:cubicBezTo>
                    <a:pt x="3060600" y="1848169"/>
                    <a:pt x="3061870" y="1835469"/>
                    <a:pt x="3061870" y="1822769"/>
                  </a:cubicBezTo>
                  <a:cubicBezTo>
                    <a:pt x="3060600" y="1742917"/>
                    <a:pt x="3059330" y="1668429"/>
                    <a:pt x="3059330" y="1588318"/>
                  </a:cubicBezTo>
                  <a:cubicBezTo>
                    <a:pt x="3059330" y="1551777"/>
                    <a:pt x="3061870" y="1515235"/>
                    <a:pt x="3060600" y="1478694"/>
                  </a:cubicBezTo>
                  <a:cubicBezTo>
                    <a:pt x="3060600" y="1444963"/>
                    <a:pt x="3059330" y="1409827"/>
                    <a:pt x="3058060" y="1376096"/>
                  </a:cubicBezTo>
                  <a:cubicBezTo>
                    <a:pt x="3052980" y="1324095"/>
                    <a:pt x="3041550" y="247523"/>
                    <a:pt x="3041550" y="195521"/>
                  </a:cubicBezTo>
                  <a:cubicBezTo>
                    <a:pt x="3039010" y="151953"/>
                    <a:pt x="3036470" y="106978"/>
                    <a:pt x="3033930" y="63500"/>
                  </a:cubicBezTo>
                  <a:cubicBezTo>
                    <a:pt x="3032660" y="44450"/>
                    <a:pt x="3031390" y="43180"/>
                    <a:pt x="3007183" y="41910"/>
                  </a:cubicBezTo>
                  <a:cubicBezTo>
                    <a:pt x="3000115" y="41910"/>
                    <a:pt x="2995404" y="41910"/>
                    <a:pt x="2988337" y="40640"/>
                  </a:cubicBezTo>
                  <a:cubicBezTo>
                    <a:pt x="2929446" y="36830"/>
                    <a:pt x="2868198" y="31750"/>
                    <a:pt x="2809306" y="30480"/>
                  </a:cubicBezTo>
                  <a:cubicBezTo>
                    <a:pt x="2665611" y="26670"/>
                    <a:pt x="2519559" y="25400"/>
                    <a:pt x="2375864" y="22860"/>
                  </a:cubicBezTo>
                  <a:cubicBezTo>
                    <a:pt x="2354663" y="22860"/>
                    <a:pt x="2331106" y="22860"/>
                    <a:pt x="2309905" y="22860"/>
                  </a:cubicBezTo>
                  <a:cubicBezTo>
                    <a:pt x="2274570" y="22860"/>
                    <a:pt x="2239235" y="22860"/>
                    <a:pt x="2206255" y="22860"/>
                  </a:cubicBezTo>
                  <a:cubicBezTo>
                    <a:pt x="2130874" y="22860"/>
                    <a:pt x="2055493" y="22860"/>
                    <a:pt x="1982467" y="24130"/>
                  </a:cubicBezTo>
                  <a:cubicBezTo>
                    <a:pt x="1918864" y="25400"/>
                    <a:pt x="847035" y="29210"/>
                    <a:pt x="783432" y="29210"/>
                  </a:cubicBezTo>
                  <a:cubicBezTo>
                    <a:pt x="679782" y="29210"/>
                    <a:pt x="576133" y="26670"/>
                    <a:pt x="472484" y="33020"/>
                  </a:cubicBezTo>
                  <a:cubicBezTo>
                    <a:pt x="418303" y="36830"/>
                    <a:pt x="366478" y="36830"/>
                    <a:pt x="314654" y="38100"/>
                  </a:cubicBezTo>
                  <a:cubicBezTo>
                    <a:pt x="225138" y="41910"/>
                    <a:pt x="135623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7309" y="1846899"/>
                    <a:pt x="100288" y="1848169"/>
                    <a:pt x="130912" y="1848169"/>
                  </a:cubicBezTo>
                  <a:cubicBezTo>
                    <a:pt x="175669" y="1848169"/>
                    <a:pt x="222783" y="1845629"/>
                    <a:pt x="267540" y="1848169"/>
                  </a:cubicBezTo>
                  <a:cubicBezTo>
                    <a:pt x="340566" y="1851979"/>
                    <a:pt x="413592" y="1854519"/>
                    <a:pt x="486618" y="1853249"/>
                  </a:cubicBezTo>
                  <a:cubicBezTo>
                    <a:pt x="533731" y="1851979"/>
                    <a:pt x="578489" y="1854519"/>
                    <a:pt x="625602" y="1854519"/>
                  </a:cubicBezTo>
                  <a:cubicBezTo>
                    <a:pt x="693916" y="1854519"/>
                    <a:pt x="762231" y="1853249"/>
                    <a:pt x="830545" y="1854519"/>
                  </a:cubicBezTo>
                  <a:cubicBezTo>
                    <a:pt x="931839" y="1855789"/>
                    <a:pt x="2043714" y="1845629"/>
                    <a:pt x="2147364" y="1848169"/>
                  </a:cubicBezTo>
                  <a:cubicBezTo>
                    <a:pt x="2192121" y="1849439"/>
                    <a:pt x="2236879" y="1850709"/>
                    <a:pt x="2279281" y="1850709"/>
                  </a:cubicBezTo>
                  <a:cubicBezTo>
                    <a:pt x="2357018" y="1853249"/>
                    <a:pt x="2432400" y="1849439"/>
                    <a:pt x="2510137" y="1853249"/>
                  </a:cubicBezTo>
                  <a:cubicBezTo>
                    <a:pt x="2573740" y="1855789"/>
                    <a:pt x="2637343" y="1855789"/>
                    <a:pt x="2700946" y="1858329"/>
                  </a:cubicBezTo>
                  <a:cubicBezTo>
                    <a:pt x="2795173" y="1862139"/>
                    <a:pt x="2889399" y="1864679"/>
                    <a:pt x="2983626" y="1865949"/>
                  </a:cubicBezTo>
                  <a:cubicBezTo>
                    <a:pt x="3018961" y="1865949"/>
                    <a:pt x="3039010" y="1864679"/>
                    <a:pt x="3059330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85646" y="1223706"/>
            <a:ext cx="17601868" cy="2796466"/>
            <a:chOff x="0" y="0"/>
            <a:chExt cx="5752244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729385" cy="885938"/>
            </a:xfrm>
            <a:custGeom>
              <a:avLst/>
              <a:gdLst/>
              <a:ahLst/>
              <a:cxnLst/>
              <a:rect l="l" t="t" r="r" b="b"/>
              <a:pathLst>
                <a:path w="5729385" h="885938">
                  <a:moveTo>
                    <a:pt x="5729385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855048" y="0"/>
                  </a:lnTo>
                  <a:lnTo>
                    <a:pt x="571033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758594" cy="912608"/>
            </a:xfrm>
            <a:custGeom>
              <a:avLst/>
              <a:gdLst/>
              <a:ahLst/>
              <a:cxnLst/>
              <a:rect l="l" t="t" r="r" b="b"/>
              <a:pathLst>
                <a:path w="5758594" h="912608">
                  <a:moveTo>
                    <a:pt x="5724305" y="21590"/>
                  </a:moveTo>
                  <a:cubicBezTo>
                    <a:pt x="5725575" y="34290"/>
                    <a:pt x="5725575" y="44450"/>
                    <a:pt x="5726844" y="54610"/>
                  </a:cubicBezTo>
                  <a:cubicBezTo>
                    <a:pt x="5729385" y="76512"/>
                    <a:pt x="5730655" y="94130"/>
                    <a:pt x="5733194" y="111118"/>
                  </a:cubicBezTo>
                  <a:cubicBezTo>
                    <a:pt x="5733194" y="135657"/>
                    <a:pt x="5745894" y="619517"/>
                    <a:pt x="5752244" y="644056"/>
                  </a:cubicBezTo>
                  <a:cubicBezTo>
                    <a:pt x="5758594" y="681179"/>
                    <a:pt x="5754785" y="718931"/>
                    <a:pt x="5754785" y="756055"/>
                  </a:cubicBezTo>
                  <a:cubicBezTo>
                    <a:pt x="5754785" y="788773"/>
                    <a:pt x="5756055" y="818975"/>
                    <a:pt x="5757325" y="851648"/>
                  </a:cubicBezTo>
                  <a:cubicBezTo>
                    <a:pt x="5757325" y="873238"/>
                    <a:pt x="5757325" y="887208"/>
                    <a:pt x="5757325" y="911338"/>
                  </a:cubicBezTo>
                  <a:cubicBezTo>
                    <a:pt x="5734464" y="911338"/>
                    <a:pt x="5714144" y="912608"/>
                    <a:pt x="5680708" y="911338"/>
                  </a:cubicBezTo>
                  <a:cubicBezTo>
                    <a:pt x="5389688" y="906258"/>
                    <a:pt x="5094192" y="912608"/>
                    <a:pt x="4803174" y="907528"/>
                  </a:cubicBezTo>
                  <a:cubicBezTo>
                    <a:pt x="4628562" y="903718"/>
                    <a:pt x="4458428" y="906258"/>
                    <a:pt x="4283817" y="903718"/>
                  </a:cubicBezTo>
                  <a:cubicBezTo>
                    <a:pt x="4203227" y="902448"/>
                    <a:pt x="4122638" y="901178"/>
                    <a:pt x="4042048" y="899908"/>
                  </a:cubicBezTo>
                  <a:cubicBezTo>
                    <a:pt x="3992798" y="899908"/>
                    <a:pt x="3948026" y="901178"/>
                    <a:pt x="3898777" y="901178"/>
                  </a:cubicBezTo>
                  <a:cubicBezTo>
                    <a:pt x="3773415" y="899908"/>
                    <a:pt x="3428669" y="901178"/>
                    <a:pt x="3303307" y="899908"/>
                  </a:cubicBezTo>
                  <a:cubicBezTo>
                    <a:pt x="3213763" y="898638"/>
                    <a:pt x="1422878" y="907528"/>
                    <a:pt x="1333334" y="906258"/>
                  </a:cubicBezTo>
                  <a:cubicBezTo>
                    <a:pt x="1310948" y="906258"/>
                    <a:pt x="1284085" y="907528"/>
                    <a:pt x="1261699" y="907528"/>
                  </a:cubicBezTo>
                  <a:cubicBezTo>
                    <a:pt x="1207972" y="907528"/>
                    <a:pt x="1158723" y="908798"/>
                    <a:pt x="1104996" y="908798"/>
                  </a:cubicBezTo>
                  <a:cubicBezTo>
                    <a:pt x="970680" y="908798"/>
                    <a:pt x="840840" y="907528"/>
                    <a:pt x="706524" y="906258"/>
                  </a:cubicBezTo>
                  <a:cubicBezTo>
                    <a:pt x="625934" y="904988"/>
                    <a:pt x="545345" y="903718"/>
                    <a:pt x="469232" y="902448"/>
                  </a:cubicBezTo>
                  <a:cubicBezTo>
                    <a:pt x="325961" y="901178"/>
                    <a:pt x="182690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60" y="30480"/>
                    <a:pt x="142395" y="29210"/>
                  </a:cubicBezTo>
                  <a:cubicBezTo>
                    <a:pt x="263280" y="25400"/>
                    <a:pt x="384165" y="22860"/>
                    <a:pt x="509527" y="20320"/>
                  </a:cubicBezTo>
                  <a:cubicBezTo>
                    <a:pt x="594594" y="17780"/>
                    <a:pt x="679661" y="16510"/>
                    <a:pt x="760251" y="13970"/>
                  </a:cubicBezTo>
                  <a:cubicBezTo>
                    <a:pt x="840841" y="11430"/>
                    <a:pt x="925908" y="8890"/>
                    <a:pt x="1006498" y="8890"/>
                  </a:cubicBezTo>
                  <a:cubicBezTo>
                    <a:pt x="1096042" y="7620"/>
                    <a:pt x="1185586" y="10160"/>
                    <a:pt x="1275130" y="8890"/>
                  </a:cubicBezTo>
                  <a:cubicBezTo>
                    <a:pt x="1387061" y="8890"/>
                    <a:pt x="3415238" y="6350"/>
                    <a:pt x="3527168" y="5080"/>
                  </a:cubicBezTo>
                  <a:cubicBezTo>
                    <a:pt x="3634621" y="3810"/>
                    <a:pt x="3742074" y="2540"/>
                    <a:pt x="3854005" y="2540"/>
                  </a:cubicBezTo>
                  <a:cubicBezTo>
                    <a:pt x="4037570" y="1270"/>
                    <a:pt x="4216659" y="0"/>
                    <a:pt x="4400225" y="0"/>
                  </a:cubicBezTo>
                  <a:cubicBezTo>
                    <a:pt x="4476337" y="0"/>
                    <a:pt x="4556927" y="2540"/>
                    <a:pt x="4633039" y="2540"/>
                  </a:cubicBezTo>
                  <a:cubicBezTo>
                    <a:pt x="4843468" y="3810"/>
                    <a:pt x="5058375" y="5080"/>
                    <a:pt x="5268804" y="7620"/>
                  </a:cubicBezTo>
                  <a:cubicBezTo>
                    <a:pt x="5380734" y="8890"/>
                    <a:pt x="5492665" y="12700"/>
                    <a:pt x="5604595" y="16510"/>
                  </a:cubicBezTo>
                  <a:cubicBezTo>
                    <a:pt x="5631458" y="16510"/>
                    <a:pt x="5658321" y="16510"/>
                    <a:pt x="5680708" y="16510"/>
                  </a:cubicBezTo>
                  <a:cubicBezTo>
                    <a:pt x="5705255" y="17780"/>
                    <a:pt x="5714144" y="20320"/>
                    <a:pt x="5724305" y="21590"/>
                  </a:cubicBezTo>
                  <a:close/>
                  <a:moveTo>
                    <a:pt x="5734464" y="894828"/>
                  </a:moveTo>
                  <a:cubicBezTo>
                    <a:pt x="5735735" y="878318"/>
                    <a:pt x="5737005" y="865618"/>
                    <a:pt x="5737005" y="852918"/>
                  </a:cubicBezTo>
                  <a:cubicBezTo>
                    <a:pt x="5735735" y="815829"/>
                    <a:pt x="5734464" y="782481"/>
                    <a:pt x="5734464" y="746616"/>
                  </a:cubicBezTo>
                  <a:cubicBezTo>
                    <a:pt x="5734464" y="730257"/>
                    <a:pt x="5737005" y="713898"/>
                    <a:pt x="5735735" y="697538"/>
                  </a:cubicBezTo>
                  <a:cubicBezTo>
                    <a:pt x="5735735" y="682437"/>
                    <a:pt x="5734464" y="666707"/>
                    <a:pt x="5733194" y="651606"/>
                  </a:cubicBezTo>
                  <a:cubicBezTo>
                    <a:pt x="5728114" y="628326"/>
                    <a:pt x="5716685" y="146354"/>
                    <a:pt x="5716685" y="123073"/>
                  </a:cubicBezTo>
                  <a:cubicBezTo>
                    <a:pt x="5714144" y="103568"/>
                    <a:pt x="5711605" y="83433"/>
                    <a:pt x="5709064" y="63500"/>
                  </a:cubicBezTo>
                  <a:cubicBezTo>
                    <a:pt x="5707794" y="44450"/>
                    <a:pt x="5706525" y="43180"/>
                    <a:pt x="5667276" y="41910"/>
                  </a:cubicBezTo>
                  <a:cubicBezTo>
                    <a:pt x="5653844" y="41910"/>
                    <a:pt x="5644890" y="41910"/>
                    <a:pt x="5631458" y="40640"/>
                  </a:cubicBezTo>
                  <a:cubicBezTo>
                    <a:pt x="5519528" y="36830"/>
                    <a:pt x="5403120" y="31750"/>
                    <a:pt x="5291190" y="30480"/>
                  </a:cubicBezTo>
                  <a:cubicBezTo>
                    <a:pt x="5018080" y="26670"/>
                    <a:pt x="4740493" y="25400"/>
                    <a:pt x="4467383" y="22860"/>
                  </a:cubicBezTo>
                  <a:cubicBezTo>
                    <a:pt x="4427088" y="22860"/>
                    <a:pt x="4382316" y="22860"/>
                    <a:pt x="4342021" y="22860"/>
                  </a:cubicBezTo>
                  <a:cubicBezTo>
                    <a:pt x="4274863" y="22860"/>
                    <a:pt x="4207705" y="22860"/>
                    <a:pt x="4145024" y="22860"/>
                  </a:cubicBezTo>
                  <a:cubicBezTo>
                    <a:pt x="4001753" y="22860"/>
                    <a:pt x="3858482" y="22860"/>
                    <a:pt x="3719688" y="24130"/>
                  </a:cubicBezTo>
                  <a:cubicBezTo>
                    <a:pt x="3598803" y="25400"/>
                    <a:pt x="1561672" y="29210"/>
                    <a:pt x="1440787" y="29210"/>
                  </a:cubicBezTo>
                  <a:cubicBezTo>
                    <a:pt x="1243790" y="29210"/>
                    <a:pt x="1046792" y="26670"/>
                    <a:pt x="849795" y="33020"/>
                  </a:cubicBezTo>
                  <a:cubicBezTo>
                    <a:pt x="746819" y="36830"/>
                    <a:pt x="648321" y="36830"/>
                    <a:pt x="549822" y="38100"/>
                  </a:cubicBezTo>
                  <a:cubicBezTo>
                    <a:pt x="379688" y="41910"/>
                    <a:pt x="209554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9715" y="877048"/>
                    <a:pt x="142395" y="878318"/>
                    <a:pt x="200599" y="878318"/>
                  </a:cubicBezTo>
                  <a:cubicBezTo>
                    <a:pt x="285666" y="878318"/>
                    <a:pt x="375211" y="875778"/>
                    <a:pt x="460278" y="878318"/>
                  </a:cubicBezTo>
                  <a:cubicBezTo>
                    <a:pt x="599071" y="882128"/>
                    <a:pt x="737865" y="884668"/>
                    <a:pt x="876658" y="883398"/>
                  </a:cubicBezTo>
                  <a:cubicBezTo>
                    <a:pt x="966203" y="882128"/>
                    <a:pt x="1051270" y="884668"/>
                    <a:pt x="1140814" y="884668"/>
                  </a:cubicBezTo>
                  <a:cubicBezTo>
                    <a:pt x="1270653" y="884668"/>
                    <a:pt x="1400492" y="883398"/>
                    <a:pt x="1530331" y="884668"/>
                  </a:cubicBezTo>
                  <a:cubicBezTo>
                    <a:pt x="1722852" y="885938"/>
                    <a:pt x="3836096" y="875778"/>
                    <a:pt x="4033093" y="878318"/>
                  </a:cubicBezTo>
                  <a:cubicBezTo>
                    <a:pt x="4118160" y="879588"/>
                    <a:pt x="4203227" y="880858"/>
                    <a:pt x="4283817" y="880858"/>
                  </a:cubicBezTo>
                  <a:cubicBezTo>
                    <a:pt x="4431565" y="883398"/>
                    <a:pt x="4574836" y="879588"/>
                    <a:pt x="4722584" y="883398"/>
                  </a:cubicBezTo>
                  <a:cubicBezTo>
                    <a:pt x="4843468" y="885938"/>
                    <a:pt x="4964353" y="885938"/>
                    <a:pt x="5085238" y="888478"/>
                  </a:cubicBezTo>
                  <a:cubicBezTo>
                    <a:pt x="5264327" y="892288"/>
                    <a:pt x="5443415" y="894828"/>
                    <a:pt x="5622503" y="896098"/>
                  </a:cubicBezTo>
                  <a:cubicBezTo>
                    <a:pt x="5689662" y="896098"/>
                    <a:pt x="5714144" y="894828"/>
                    <a:pt x="5734464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739702" y="4119624"/>
            <a:ext cx="8147812" cy="5764211"/>
            <a:chOff x="0" y="0"/>
            <a:chExt cx="2662684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639824" cy="1855789"/>
            </a:xfrm>
            <a:custGeom>
              <a:avLst/>
              <a:gdLst/>
              <a:ahLst/>
              <a:cxnLst/>
              <a:rect l="l" t="t" r="r" b="b"/>
              <a:pathLst>
                <a:path w="2639824" h="1855789">
                  <a:moveTo>
                    <a:pt x="2639824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314240" y="0"/>
                  </a:lnTo>
                  <a:lnTo>
                    <a:pt x="2620774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669034" cy="1882459"/>
            </a:xfrm>
            <a:custGeom>
              <a:avLst/>
              <a:gdLst/>
              <a:ahLst/>
              <a:cxnLst/>
              <a:rect l="l" t="t" r="r" b="b"/>
              <a:pathLst>
                <a:path w="2669034" h="1882459">
                  <a:moveTo>
                    <a:pt x="2634744" y="21590"/>
                  </a:moveTo>
                  <a:cubicBezTo>
                    <a:pt x="2636014" y="34290"/>
                    <a:pt x="2636014" y="44450"/>
                    <a:pt x="2637284" y="54610"/>
                  </a:cubicBezTo>
                  <a:cubicBezTo>
                    <a:pt x="2639824" y="91518"/>
                    <a:pt x="2641094" y="130871"/>
                    <a:pt x="2643634" y="168818"/>
                  </a:cubicBezTo>
                  <a:cubicBezTo>
                    <a:pt x="2643634" y="223630"/>
                    <a:pt x="2656334" y="1304418"/>
                    <a:pt x="2662684" y="1359231"/>
                  </a:cubicBezTo>
                  <a:cubicBezTo>
                    <a:pt x="2669034" y="1442152"/>
                    <a:pt x="2665224" y="1526479"/>
                    <a:pt x="2665224" y="1609400"/>
                  </a:cubicBezTo>
                  <a:cubicBezTo>
                    <a:pt x="2665224" y="1682483"/>
                    <a:pt x="2666494" y="1749945"/>
                    <a:pt x="2667764" y="1821499"/>
                  </a:cubicBezTo>
                  <a:cubicBezTo>
                    <a:pt x="2667764" y="1843089"/>
                    <a:pt x="2667764" y="1857059"/>
                    <a:pt x="2667764" y="1881189"/>
                  </a:cubicBezTo>
                  <a:cubicBezTo>
                    <a:pt x="2644904" y="1881189"/>
                    <a:pt x="2624584" y="1882459"/>
                    <a:pt x="2601168" y="1881189"/>
                  </a:cubicBezTo>
                  <a:cubicBezTo>
                    <a:pt x="2469412" y="1876109"/>
                    <a:pt x="2335630" y="1882459"/>
                    <a:pt x="2203875" y="1877379"/>
                  </a:cubicBezTo>
                  <a:cubicBezTo>
                    <a:pt x="2124822" y="1873569"/>
                    <a:pt x="2047796" y="1876109"/>
                    <a:pt x="1968743" y="1873569"/>
                  </a:cubicBezTo>
                  <a:cubicBezTo>
                    <a:pt x="1932256" y="1872299"/>
                    <a:pt x="1895770" y="1871029"/>
                    <a:pt x="1859284" y="1869759"/>
                  </a:cubicBezTo>
                  <a:cubicBezTo>
                    <a:pt x="1836987" y="1869759"/>
                    <a:pt x="1816717" y="1871029"/>
                    <a:pt x="1794420" y="1871029"/>
                  </a:cubicBezTo>
                  <a:cubicBezTo>
                    <a:pt x="1737664" y="1869759"/>
                    <a:pt x="1581585" y="1871029"/>
                    <a:pt x="1524829" y="1869759"/>
                  </a:cubicBezTo>
                  <a:cubicBezTo>
                    <a:pt x="1484289" y="1868489"/>
                    <a:pt x="673488" y="1877379"/>
                    <a:pt x="632948" y="1876109"/>
                  </a:cubicBezTo>
                  <a:cubicBezTo>
                    <a:pt x="622812" y="1876109"/>
                    <a:pt x="610650" y="1877379"/>
                    <a:pt x="600515" y="1877379"/>
                  </a:cubicBezTo>
                  <a:cubicBezTo>
                    <a:pt x="576191" y="1877379"/>
                    <a:pt x="553894" y="1878649"/>
                    <a:pt x="529570" y="1878649"/>
                  </a:cubicBezTo>
                  <a:cubicBezTo>
                    <a:pt x="468760" y="1878649"/>
                    <a:pt x="409977" y="1877379"/>
                    <a:pt x="349167" y="1876109"/>
                  </a:cubicBezTo>
                  <a:cubicBezTo>
                    <a:pt x="312681" y="1874839"/>
                    <a:pt x="276195" y="1873569"/>
                    <a:pt x="241736" y="1872299"/>
                  </a:cubicBezTo>
                  <a:cubicBezTo>
                    <a:pt x="176872" y="1871029"/>
                    <a:pt x="112008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33" y="30480"/>
                    <a:pt x="93765" y="29210"/>
                  </a:cubicBezTo>
                  <a:cubicBezTo>
                    <a:pt x="148494" y="25400"/>
                    <a:pt x="203223" y="22860"/>
                    <a:pt x="259979" y="20320"/>
                  </a:cubicBezTo>
                  <a:cubicBezTo>
                    <a:pt x="298492" y="17780"/>
                    <a:pt x="337005" y="16510"/>
                    <a:pt x="373491" y="13970"/>
                  </a:cubicBezTo>
                  <a:cubicBezTo>
                    <a:pt x="409977" y="11430"/>
                    <a:pt x="448490" y="8890"/>
                    <a:pt x="484976" y="8890"/>
                  </a:cubicBezTo>
                  <a:cubicBezTo>
                    <a:pt x="525516" y="7620"/>
                    <a:pt x="566056" y="10160"/>
                    <a:pt x="606597" y="8890"/>
                  </a:cubicBezTo>
                  <a:cubicBezTo>
                    <a:pt x="657272" y="8890"/>
                    <a:pt x="1575504" y="6350"/>
                    <a:pt x="1626179" y="5080"/>
                  </a:cubicBezTo>
                  <a:cubicBezTo>
                    <a:pt x="1674827" y="3810"/>
                    <a:pt x="1723475" y="2540"/>
                    <a:pt x="1774150" y="2540"/>
                  </a:cubicBezTo>
                  <a:cubicBezTo>
                    <a:pt x="1857258" y="1270"/>
                    <a:pt x="1938338" y="0"/>
                    <a:pt x="2021445" y="0"/>
                  </a:cubicBezTo>
                  <a:cubicBezTo>
                    <a:pt x="2055904" y="0"/>
                    <a:pt x="2092390" y="2540"/>
                    <a:pt x="2126849" y="2540"/>
                  </a:cubicBezTo>
                  <a:cubicBezTo>
                    <a:pt x="2222118" y="3810"/>
                    <a:pt x="2319414" y="5080"/>
                    <a:pt x="2414683" y="7620"/>
                  </a:cubicBezTo>
                  <a:cubicBezTo>
                    <a:pt x="2465358" y="8890"/>
                    <a:pt x="2516033" y="12700"/>
                    <a:pt x="2566709" y="16510"/>
                  </a:cubicBezTo>
                  <a:cubicBezTo>
                    <a:pt x="2578870" y="16510"/>
                    <a:pt x="2591033" y="16510"/>
                    <a:pt x="2601168" y="16510"/>
                  </a:cubicBezTo>
                  <a:cubicBezTo>
                    <a:pt x="2615694" y="17780"/>
                    <a:pt x="2624584" y="20320"/>
                    <a:pt x="2634744" y="21590"/>
                  </a:cubicBezTo>
                  <a:close/>
                  <a:moveTo>
                    <a:pt x="2644904" y="1864679"/>
                  </a:moveTo>
                  <a:cubicBezTo>
                    <a:pt x="2646174" y="1848169"/>
                    <a:pt x="2647444" y="1835469"/>
                    <a:pt x="2647444" y="1822769"/>
                  </a:cubicBezTo>
                  <a:cubicBezTo>
                    <a:pt x="2646174" y="1742917"/>
                    <a:pt x="2644904" y="1668429"/>
                    <a:pt x="2644904" y="1588318"/>
                  </a:cubicBezTo>
                  <a:cubicBezTo>
                    <a:pt x="2644904" y="1551777"/>
                    <a:pt x="2647444" y="1515235"/>
                    <a:pt x="2646174" y="1478694"/>
                  </a:cubicBezTo>
                  <a:cubicBezTo>
                    <a:pt x="2646174" y="1444963"/>
                    <a:pt x="2644904" y="1409827"/>
                    <a:pt x="2643634" y="1376096"/>
                  </a:cubicBezTo>
                  <a:cubicBezTo>
                    <a:pt x="2638554" y="1324095"/>
                    <a:pt x="2627124" y="247523"/>
                    <a:pt x="2627124" y="195521"/>
                  </a:cubicBezTo>
                  <a:cubicBezTo>
                    <a:pt x="2624584" y="151953"/>
                    <a:pt x="2622044" y="106978"/>
                    <a:pt x="2619504" y="63500"/>
                  </a:cubicBezTo>
                  <a:cubicBezTo>
                    <a:pt x="2618234" y="44450"/>
                    <a:pt x="2616964" y="43180"/>
                    <a:pt x="2595087" y="41910"/>
                  </a:cubicBezTo>
                  <a:cubicBezTo>
                    <a:pt x="2589005" y="41910"/>
                    <a:pt x="2584952" y="41910"/>
                    <a:pt x="2578870" y="40640"/>
                  </a:cubicBezTo>
                  <a:cubicBezTo>
                    <a:pt x="2528196" y="36830"/>
                    <a:pt x="2475493" y="31750"/>
                    <a:pt x="2424818" y="30480"/>
                  </a:cubicBezTo>
                  <a:cubicBezTo>
                    <a:pt x="2301171" y="26670"/>
                    <a:pt x="2175497" y="25400"/>
                    <a:pt x="2051850" y="22860"/>
                  </a:cubicBezTo>
                  <a:cubicBezTo>
                    <a:pt x="2033607" y="22860"/>
                    <a:pt x="2013337" y="22860"/>
                    <a:pt x="1995094" y="22860"/>
                  </a:cubicBezTo>
                  <a:cubicBezTo>
                    <a:pt x="1964689" y="22860"/>
                    <a:pt x="1934284" y="22860"/>
                    <a:pt x="1905906" y="22860"/>
                  </a:cubicBezTo>
                  <a:cubicBezTo>
                    <a:pt x="1841041" y="22860"/>
                    <a:pt x="1776177" y="22860"/>
                    <a:pt x="1713340" y="24130"/>
                  </a:cubicBezTo>
                  <a:cubicBezTo>
                    <a:pt x="1658611" y="25400"/>
                    <a:pt x="736325" y="29210"/>
                    <a:pt x="681596" y="29210"/>
                  </a:cubicBezTo>
                  <a:cubicBezTo>
                    <a:pt x="592408" y="29210"/>
                    <a:pt x="503219" y="26670"/>
                    <a:pt x="414031" y="33020"/>
                  </a:cubicBezTo>
                  <a:cubicBezTo>
                    <a:pt x="367410" y="36830"/>
                    <a:pt x="322816" y="36830"/>
                    <a:pt x="278222" y="38100"/>
                  </a:cubicBezTo>
                  <a:cubicBezTo>
                    <a:pt x="201196" y="41910"/>
                    <a:pt x="124170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5387" y="1846899"/>
                    <a:pt x="93765" y="1848169"/>
                    <a:pt x="120116" y="1848169"/>
                  </a:cubicBezTo>
                  <a:cubicBezTo>
                    <a:pt x="158629" y="1848169"/>
                    <a:pt x="199169" y="1845629"/>
                    <a:pt x="237682" y="1848169"/>
                  </a:cubicBezTo>
                  <a:cubicBezTo>
                    <a:pt x="300519" y="1851979"/>
                    <a:pt x="363356" y="1854519"/>
                    <a:pt x="426193" y="1853249"/>
                  </a:cubicBezTo>
                  <a:cubicBezTo>
                    <a:pt x="466733" y="1851979"/>
                    <a:pt x="505246" y="1854519"/>
                    <a:pt x="545786" y="1854519"/>
                  </a:cubicBezTo>
                  <a:cubicBezTo>
                    <a:pt x="604570" y="1854519"/>
                    <a:pt x="663353" y="1853249"/>
                    <a:pt x="722136" y="1854519"/>
                  </a:cubicBezTo>
                  <a:cubicBezTo>
                    <a:pt x="809297" y="1855789"/>
                    <a:pt x="1766042" y="1845629"/>
                    <a:pt x="1855231" y="1848169"/>
                  </a:cubicBezTo>
                  <a:cubicBezTo>
                    <a:pt x="1893743" y="1849439"/>
                    <a:pt x="1932256" y="1850709"/>
                    <a:pt x="1968743" y="1850709"/>
                  </a:cubicBezTo>
                  <a:cubicBezTo>
                    <a:pt x="2035634" y="1853249"/>
                    <a:pt x="2100498" y="1849439"/>
                    <a:pt x="2167389" y="1853249"/>
                  </a:cubicBezTo>
                  <a:cubicBezTo>
                    <a:pt x="2222118" y="1855789"/>
                    <a:pt x="2276847" y="1855789"/>
                    <a:pt x="2331576" y="1858329"/>
                  </a:cubicBezTo>
                  <a:cubicBezTo>
                    <a:pt x="2412656" y="1862139"/>
                    <a:pt x="2493737" y="1864679"/>
                    <a:pt x="2574817" y="1865949"/>
                  </a:cubicBezTo>
                  <a:cubicBezTo>
                    <a:pt x="2605222" y="1865949"/>
                    <a:pt x="2624584" y="1864679"/>
                    <a:pt x="2644904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-879335" y="28051"/>
            <a:ext cx="3594529" cy="2421814"/>
          </a:xfrm>
          <a:custGeom>
            <a:avLst/>
            <a:gdLst/>
            <a:ahLst/>
            <a:cxnLst/>
            <a:rect l="l" t="t" r="r" b="b"/>
            <a:pathLst>
              <a:path w="3594529" h="2421814">
                <a:moveTo>
                  <a:pt x="0" y="0"/>
                </a:moveTo>
                <a:lnTo>
                  <a:pt x="3594530" y="0"/>
                </a:lnTo>
                <a:lnTo>
                  <a:pt x="3594530" y="2421814"/>
                </a:lnTo>
                <a:lnTo>
                  <a:pt x="0" y="24218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 flipH="1">
            <a:off x="12982973" y="-112854"/>
            <a:ext cx="5468521" cy="2283108"/>
          </a:xfrm>
          <a:custGeom>
            <a:avLst/>
            <a:gdLst/>
            <a:ahLst/>
            <a:cxnLst/>
            <a:rect l="l" t="t" r="r" b="b"/>
            <a:pathLst>
              <a:path w="5468521" h="2283108">
                <a:moveTo>
                  <a:pt x="5468521" y="0"/>
                </a:moveTo>
                <a:lnTo>
                  <a:pt x="0" y="0"/>
                </a:lnTo>
                <a:lnTo>
                  <a:pt x="0" y="2283108"/>
                </a:lnTo>
                <a:lnTo>
                  <a:pt x="5468521" y="2283108"/>
                </a:lnTo>
                <a:lnTo>
                  <a:pt x="546852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9950112" y="4182262"/>
            <a:ext cx="3118448" cy="2400455"/>
          </a:xfrm>
          <a:custGeom>
            <a:avLst/>
            <a:gdLst/>
            <a:ahLst/>
            <a:cxnLst/>
            <a:rect l="l" t="t" r="r" b="b"/>
            <a:pathLst>
              <a:path w="3118448" h="2400455">
                <a:moveTo>
                  <a:pt x="0" y="0"/>
                </a:moveTo>
                <a:lnTo>
                  <a:pt x="3118449" y="0"/>
                </a:lnTo>
                <a:lnTo>
                  <a:pt x="3118449" y="2400455"/>
                </a:lnTo>
                <a:lnTo>
                  <a:pt x="0" y="24004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5909644" y="4332536"/>
            <a:ext cx="2153649" cy="1978901"/>
          </a:xfrm>
          <a:custGeom>
            <a:avLst/>
            <a:gdLst/>
            <a:ahLst/>
            <a:cxnLst/>
            <a:rect l="l" t="t" r="r" b="b"/>
            <a:pathLst>
              <a:path w="2153649" h="1978901">
                <a:moveTo>
                  <a:pt x="0" y="0"/>
                </a:moveTo>
                <a:lnTo>
                  <a:pt x="2153649" y="0"/>
                </a:lnTo>
                <a:lnTo>
                  <a:pt x="2153649" y="1978901"/>
                </a:lnTo>
                <a:lnTo>
                  <a:pt x="0" y="19789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9910689" y="8269998"/>
            <a:ext cx="3779388" cy="1424464"/>
          </a:xfrm>
          <a:custGeom>
            <a:avLst/>
            <a:gdLst/>
            <a:ahLst/>
            <a:cxnLst/>
            <a:rect l="l" t="t" r="r" b="b"/>
            <a:pathLst>
              <a:path w="3779388" h="1424464">
                <a:moveTo>
                  <a:pt x="0" y="0"/>
                </a:moveTo>
                <a:lnTo>
                  <a:pt x="3779388" y="0"/>
                </a:lnTo>
                <a:lnTo>
                  <a:pt x="3779388" y="1424463"/>
                </a:lnTo>
                <a:lnTo>
                  <a:pt x="0" y="142446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51225" t="-87334" b="-97853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4910519" y="7853763"/>
            <a:ext cx="2326013" cy="1840698"/>
          </a:xfrm>
          <a:custGeom>
            <a:avLst/>
            <a:gdLst/>
            <a:ahLst/>
            <a:cxnLst/>
            <a:rect l="l" t="t" r="r" b="b"/>
            <a:pathLst>
              <a:path w="2326013" h="1840698">
                <a:moveTo>
                  <a:pt x="0" y="0"/>
                </a:moveTo>
                <a:lnTo>
                  <a:pt x="2326014" y="0"/>
                </a:lnTo>
                <a:lnTo>
                  <a:pt x="2326014" y="1840698"/>
                </a:lnTo>
                <a:lnTo>
                  <a:pt x="0" y="18406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3690077" y="4332536"/>
            <a:ext cx="2440884" cy="1738472"/>
          </a:xfrm>
          <a:custGeom>
            <a:avLst/>
            <a:gdLst/>
            <a:ahLst/>
            <a:cxnLst/>
            <a:rect l="l" t="t" r="r" b="b"/>
            <a:pathLst>
              <a:path w="2440884" h="1738472">
                <a:moveTo>
                  <a:pt x="0" y="0"/>
                </a:moveTo>
                <a:lnTo>
                  <a:pt x="2440885" y="0"/>
                </a:lnTo>
                <a:lnTo>
                  <a:pt x="2440885" y="1738471"/>
                </a:lnTo>
                <a:lnTo>
                  <a:pt x="0" y="173847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2560035" y="6164518"/>
            <a:ext cx="2974686" cy="2011969"/>
          </a:xfrm>
          <a:custGeom>
            <a:avLst/>
            <a:gdLst/>
            <a:ahLst/>
            <a:cxnLst/>
            <a:rect l="l" t="t" r="r" b="b"/>
            <a:pathLst>
              <a:path w="2974686" h="2011969">
                <a:moveTo>
                  <a:pt x="0" y="0"/>
                </a:moveTo>
                <a:lnTo>
                  <a:pt x="2974686" y="0"/>
                </a:lnTo>
                <a:lnTo>
                  <a:pt x="2974686" y="2011969"/>
                </a:lnTo>
                <a:lnTo>
                  <a:pt x="0" y="201196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TextBox 28"/>
          <p:cNvSpPr txBox="1"/>
          <p:nvPr/>
        </p:nvSpPr>
        <p:spPr>
          <a:xfrm>
            <a:off x="5807561" y="5132607"/>
            <a:ext cx="4457800" cy="7745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woord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het Nederlands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men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praten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zin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zonder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seconde</a:t>
            </a: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10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61811" y="5132607"/>
            <a:ext cx="4506768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mot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néerlandais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on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parler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phrase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sans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seconde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721443" y="4005324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216345"/>
            <a:ext cx="6316687" cy="2368757"/>
          </a:xfrm>
          <a:custGeom>
            <a:avLst/>
            <a:gdLst/>
            <a:ahLst/>
            <a:cxnLst/>
            <a:rect l="l" t="t" r="r" b="b"/>
            <a:pathLst>
              <a:path w="6316687" h="2368757">
                <a:moveTo>
                  <a:pt x="0" y="0"/>
                </a:moveTo>
                <a:lnTo>
                  <a:pt x="6316687" y="0"/>
                </a:lnTo>
                <a:lnTo>
                  <a:pt x="6316687" y="2368757"/>
                </a:lnTo>
                <a:lnTo>
                  <a:pt x="0" y="2368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6" name="Group 6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4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6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4513468" y="219146"/>
            <a:ext cx="3540301" cy="2009121"/>
          </a:xfrm>
          <a:custGeom>
            <a:avLst/>
            <a:gdLst/>
            <a:ahLst/>
            <a:cxnLst/>
            <a:rect l="l" t="t" r="r" b="b"/>
            <a:pathLst>
              <a:path w="3540301" h="2009121">
                <a:moveTo>
                  <a:pt x="0" y="0"/>
                </a:moveTo>
                <a:lnTo>
                  <a:pt x="3540300" y="0"/>
                </a:lnTo>
                <a:lnTo>
                  <a:pt x="3540300" y="2009120"/>
                </a:lnTo>
                <a:lnTo>
                  <a:pt x="0" y="20091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 rot="-4189416" flipV="1">
            <a:off x="-302473" y="-563684"/>
            <a:ext cx="3915925" cy="3950491"/>
          </a:xfrm>
          <a:custGeom>
            <a:avLst/>
            <a:gdLst/>
            <a:ahLst/>
            <a:cxnLst/>
            <a:rect l="l" t="t" r="r" b="b"/>
            <a:pathLst>
              <a:path w="3915925" h="3950491">
                <a:moveTo>
                  <a:pt x="0" y="3950492"/>
                </a:moveTo>
                <a:lnTo>
                  <a:pt x="3915924" y="3950492"/>
                </a:lnTo>
                <a:lnTo>
                  <a:pt x="3915924" y="0"/>
                </a:lnTo>
                <a:lnTo>
                  <a:pt x="0" y="0"/>
                </a:lnTo>
                <a:lnTo>
                  <a:pt x="0" y="3950492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17" name="Freeform 17"/>
          <p:cNvSpPr/>
          <p:nvPr/>
        </p:nvSpPr>
        <p:spPr>
          <a:xfrm>
            <a:off x="2648861" y="1320691"/>
            <a:ext cx="4828484" cy="3716771"/>
          </a:xfrm>
          <a:custGeom>
            <a:avLst/>
            <a:gdLst/>
            <a:ahLst/>
            <a:cxnLst/>
            <a:rect l="l" t="t" r="r" b="b"/>
            <a:pathLst>
              <a:path w="4828484" h="3716771">
                <a:moveTo>
                  <a:pt x="0" y="0"/>
                </a:moveTo>
                <a:lnTo>
                  <a:pt x="4828484" y="0"/>
                </a:lnTo>
                <a:lnTo>
                  <a:pt x="4828484" y="3716771"/>
                </a:lnTo>
                <a:lnTo>
                  <a:pt x="0" y="37167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3737041" y="2228266"/>
            <a:ext cx="3334626" cy="3064053"/>
          </a:xfrm>
          <a:custGeom>
            <a:avLst/>
            <a:gdLst/>
            <a:ahLst/>
            <a:cxnLst/>
            <a:rect l="l" t="t" r="r" b="b"/>
            <a:pathLst>
              <a:path w="3334626" h="3064053">
                <a:moveTo>
                  <a:pt x="0" y="0"/>
                </a:moveTo>
                <a:lnTo>
                  <a:pt x="3334626" y="0"/>
                </a:lnTo>
                <a:lnTo>
                  <a:pt x="3334626" y="3064053"/>
                </a:lnTo>
                <a:lnTo>
                  <a:pt x="0" y="30640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486447" y="5527093"/>
            <a:ext cx="5851857" cy="2205584"/>
          </a:xfrm>
          <a:custGeom>
            <a:avLst/>
            <a:gdLst/>
            <a:ahLst/>
            <a:cxnLst/>
            <a:rect l="l" t="t" r="r" b="b"/>
            <a:pathLst>
              <a:path w="5851857" h="2205584">
                <a:moveTo>
                  <a:pt x="0" y="0"/>
                </a:moveTo>
                <a:lnTo>
                  <a:pt x="5851857" y="0"/>
                </a:lnTo>
                <a:lnTo>
                  <a:pt x="5851857" y="2205584"/>
                </a:lnTo>
                <a:lnTo>
                  <a:pt x="0" y="22055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1225" t="-87334" b="-97853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3100229" y="5659688"/>
            <a:ext cx="3601508" cy="2850066"/>
          </a:xfrm>
          <a:custGeom>
            <a:avLst/>
            <a:gdLst/>
            <a:ahLst/>
            <a:cxnLst/>
            <a:rect l="l" t="t" r="r" b="b"/>
            <a:pathLst>
              <a:path w="3601508" h="2850066">
                <a:moveTo>
                  <a:pt x="0" y="0"/>
                </a:moveTo>
                <a:lnTo>
                  <a:pt x="3601509" y="0"/>
                </a:lnTo>
                <a:lnTo>
                  <a:pt x="3601509" y="2850066"/>
                </a:lnTo>
                <a:lnTo>
                  <a:pt x="0" y="2850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8439677" y="1553369"/>
            <a:ext cx="3779370" cy="2691782"/>
          </a:xfrm>
          <a:custGeom>
            <a:avLst/>
            <a:gdLst/>
            <a:ahLst/>
            <a:cxnLst/>
            <a:rect l="l" t="t" r="r" b="b"/>
            <a:pathLst>
              <a:path w="3779370" h="2691782">
                <a:moveTo>
                  <a:pt x="0" y="0"/>
                </a:moveTo>
                <a:lnTo>
                  <a:pt x="3779370" y="0"/>
                </a:lnTo>
                <a:lnTo>
                  <a:pt x="3779370" y="2691782"/>
                </a:lnTo>
                <a:lnTo>
                  <a:pt x="0" y="26917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7717086" y="5527093"/>
            <a:ext cx="4605888" cy="3115255"/>
          </a:xfrm>
          <a:custGeom>
            <a:avLst/>
            <a:gdLst/>
            <a:ahLst/>
            <a:cxnLst/>
            <a:rect l="l" t="t" r="r" b="b"/>
            <a:pathLst>
              <a:path w="4605888" h="3115255">
                <a:moveTo>
                  <a:pt x="0" y="0"/>
                </a:moveTo>
                <a:lnTo>
                  <a:pt x="4605888" y="0"/>
                </a:lnTo>
                <a:lnTo>
                  <a:pt x="4605888" y="3115255"/>
                </a:lnTo>
                <a:lnTo>
                  <a:pt x="0" y="31152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637885" y="7420919"/>
            <a:ext cx="3976845" cy="2833502"/>
          </a:xfrm>
          <a:custGeom>
            <a:avLst/>
            <a:gdLst/>
            <a:ahLst/>
            <a:cxnLst/>
            <a:rect l="l" t="t" r="r" b="b"/>
            <a:pathLst>
              <a:path w="3976845" h="2833502">
                <a:moveTo>
                  <a:pt x="0" y="0"/>
                </a:moveTo>
                <a:lnTo>
                  <a:pt x="3976846" y="0"/>
                </a:lnTo>
                <a:lnTo>
                  <a:pt x="3976846" y="2833502"/>
                </a:lnTo>
                <a:lnTo>
                  <a:pt x="0" y="2833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TextBox 20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  <p:sp>
        <p:nvSpPr>
          <p:cNvPr id="24" name="Freeform 24"/>
          <p:cNvSpPr/>
          <p:nvPr/>
        </p:nvSpPr>
        <p:spPr>
          <a:xfrm>
            <a:off x="-204663" y="-822011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6957131" y="-822011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4285998" y="-822011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22663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6340750" y="360512"/>
            <a:ext cx="1237818" cy="1336376"/>
          </a:xfrm>
          <a:custGeom>
            <a:avLst/>
            <a:gdLst/>
            <a:ahLst/>
            <a:cxnLst/>
            <a:rect l="l" t="t" r="r" b="b"/>
            <a:pathLst>
              <a:path w="1237818" h="1336376">
                <a:moveTo>
                  <a:pt x="0" y="0"/>
                </a:moveTo>
                <a:lnTo>
                  <a:pt x="1237819" y="0"/>
                </a:lnTo>
                <a:lnTo>
                  <a:pt x="1237819" y="1336376"/>
                </a:lnTo>
                <a:lnTo>
                  <a:pt x="0" y="13363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 flipH="1">
            <a:off x="-605389" y="-204551"/>
            <a:ext cx="2556557" cy="1901439"/>
          </a:xfrm>
          <a:custGeom>
            <a:avLst/>
            <a:gdLst/>
            <a:ahLst/>
            <a:cxnLst/>
            <a:rect l="l" t="t" r="r" b="b"/>
            <a:pathLst>
              <a:path w="2556557" h="1901439">
                <a:moveTo>
                  <a:pt x="2556557" y="0"/>
                </a:moveTo>
                <a:lnTo>
                  <a:pt x="0" y="0"/>
                </a:lnTo>
                <a:lnTo>
                  <a:pt x="0" y="1901439"/>
                </a:lnTo>
                <a:lnTo>
                  <a:pt x="2556557" y="1901439"/>
                </a:lnTo>
                <a:lnTo>
                  <a:pt x="255655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4025082" y="7943262"/>
            <a:ext cx="4030769" cy="2630077"/>
          </a:xfrm>
          <a:custGeom>
            <a:avLst/>
            <a:gdLst/>
            <a:ahLst/>
            <a:cxnLst/>
            <a:rect l="l" t="t" r="r" b="b"/>
            <a:pathLst>
              <a:path w="4030769" h="2630077">
                <a:moveTo>
                  <a:pt x="0" y="0"/>
                </a:moveTo>
                <a:lnTo>
                  <a:pt x="4030768" y="0"/>
                </a:lnTo>
                <a:lnTo>
                  <a:pt x="4030768" y="2630076"/>
                </a:lnTo>
                <a:lnTo>
                  <a:pt x="0" y="26300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10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951168" y="4484906"/>
            <a:ext cx="3637204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après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l’ après-midi avant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commencer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directeur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directrice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écrire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521113" y="4325262"/>
            <a:ext cx="4506768" cy="7097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faute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français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heure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à quelle heure?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à … heure(s)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 est quelle heure?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 est … heure(s)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4087367" y="4342186"/>
            <a:ext cx="4506768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une journée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une leçon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lire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le matin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midi (m.)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 est midi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une minute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3" name="AutoShape 6">
            <a:extLst>
              <a:ext uri="{FF2B5EF4-FFF2-40B4-BE49-F238E27FC236}">
                <a16:creationId xmlns:a16="http://schemas.microsoft.com/office/drawing/2014/main" id="{9443C1E8-E368-C9C8-3464-5C60D16BAAC3}"/>
              </a:ext>
            </a:extLst>
          </p:cNvPr>
          <p:cNvSpPr/>
          <p:nvPr/>
        </p:nvSpPr>
        <p:spPr>
          <a:xfrm flipH="1">
            <a:off x="7784417" y="33909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22663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84417" y="3386588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6340750" y="360512"/>
            <a:ext cx="1237818" cy="1336376"/>
          </a:xfrm>
          <a:custGeom>
            <a:avLst/>
            <a:gdLst/>
            <a:ahLst/>
            <a:cxnLst/>
            <a:rect l="l" t="t" r="r" b="b"/>
            <a:pathLst>
              <a:path w="1237818" h="1336376">
                <a:moveTo>
                  <a:pt x="0" y="0"/>
                </a:moveTo>
                <a:lnTo>
                  <a:pt x="1237819" y="0"/>
                </a:lnTo>
                <a:lnTo>
                  <a:pt x="1237819" y="1336376"/>
                </a:lnTo>
                <a:lnTo>
                  <a:pt x="0" y="13363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 flipH="1">
            <a:off x="-605389" y="-204551"/>
            <a:ext cx="2556557" cy="1901439"/>
          </a:xfrm>
          <a:custGeom>
            <a:avLst/>
            <a:gdLst/>
            <a:ahLst/>
            <a:cxnLst/>
            <a:rect l="l" t="t" r="r" b="b"/>
            <a:pathLst>
              <a:path w="2556557" h="1901439">
                <a:moveTo>
                  <a:pt x="2556557" y="0"/>
                </a:moveTo>
                <a:lnTo>
                  <a:pt x="0" y="0"/>
                </a:lnTo>
                <a:lnTo>
                  <a:pt x="0" y="1901439"/>
                </a:lnTo>
                <a:lnTo>
                  <a:pt x="2556557" y="1901439"/>
                </a:lnTo>
                <a:lnTo>
                  <a:pt x="255655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4025082" y="7943262"/>
            <a:ext cx="4030769" cy="2630077"/>
          </a:xfrm>
          <a:custGeom>
            <a:avLst/>
            <a:gdLst/>
            <a:ahLst/>
            <a:cxnLst/>
            <a:rect l="l" t="t" r="r" b="b"/>
            <a:pathLst>
              <a:path w="4030769" h="2630077">
                <a:moveTo>
                  <a:pt x="0" y="0"/>
                </a:moveTo>
                <a:lnTo>
                  <a:pt x="4030768" y="0"/>
                </a:lnTo>
                <a:lnTo>
                  <a:pt x="4030768" y="2630076"/>
                </a:lnTo>
                <a:lnTo>
                  <a:pt x="0" y="26300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10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679339" y="4484906"/>
            <a:ext cx="4506768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mot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néerlandais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on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parler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phrase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sans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seconde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D46A6A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303633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8125799" y="14859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0" y="7003489"/>
            <a:ext cx="3096463" cy="3007440"/>
          </a:xfrm>
          <a:custGeom>
            <a:avLst/>
            <a:gdLst/>
            <a:ahLst/>
            <a:cxnLst/>
            <a:rect l="l" t="t" r="r" b="b"/>
            <a:pathLst>
              <a:path w="3096463" h="3007440">
                <a:moveTo>
                  <a:pt x="0" y="0"/>
                </a:moveTo>
                <a:lnTo>
                  <a:pt x="3096463" y="0"/>
                </a:lnTo>
                <a:lnTo>
                  <a:pt x="3096463" y="3007440"/>
                </a:lnTo>
                <a:lnTo>
                  <a:pt x="0" y="3007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 rot="2150863">
            <a:off x="15019041" y="441158"/>
            <a:ext cx="3253576" cy="2537789"/>
          </a:xfrm>
          <a:custGeom>
            <a:avLst/>
            <a:gdLst/>
            <a:ahLst/>
            <a:cxnLst/>
            <a:rect l="l" t="t" r="r" b="b"/>
            <a:pathLst>
              <a:path w="3253576" h="2537789">
                <a:moveTo>
                  <a:pt x="0" y="0"/>
                </a:moveTo>
                <a:lnTo>
                  <a:pt x="3253575" y="0"/>
                </a:lnTo>
                <a:lnTo>
                  <a:pt x="3253575" y="2537789"/>
                </a:lnTo>
                <a:lnTo>
                  <a:pt x="0" y="25377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18" name="Freeform 18"/>
          <p:cNvSpPr/>
          <p:nvPr/>
        </p:nvSpPr>
        <p:spPr>
          <a:xfrm>
            <a:off x="2648861" y="1320691"/>
            <a:ext cx="4828484" cy="3716771"/>
          </a:xfrm>
          <a:custGeom>
            <a:avLst/>
            <a:gdLst/>
            <a:ahLst/>
            <a:cxnLst/>
            <a:rect l="l" t="t" r="r" b="b"/>
            <a:pathLst>
              <a:path w="4828484" h="3716771">
                <a:moveTo>
                  <a:pt x="0" y="0"/>
                </a:moveTo>
                <a:lnTo>
                  <a:pt x="4828484" y="0"/>
                </a:lnTo>
                <a:lnTo>
                  <a:pt x="4828484" y="3716771"/>
                </a:lnTo>
                <a:lnTo>
                  <a:pt x="0" y="37167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3737041" y="2228266"/>
            <a:ext cx="3334626" cy="3064053"/>
          </a:xfrm>
          <a:custGeom>
            <a:avLst/>
            <a:gdLst/>
            <a:ahLst/>
            <a:cxnLst/>
            <a:rect l="l" t="t" r="r" b="b"/>
            <a:pathLst>
              <a:path w="3334626" h="3064053">
                <a:moveTo>
                  <a:pt x="0" y="0"/>
                </a:moveTo>
                <a:lnTo>
                  <a:pt x="3334626" y="0"/>
                </a:lnTo>
                <a:lnTo>
                  <a:pt x="3334626" y="3064053"/>
                </a:lnTo>
                <a:lnTo>
                  <a:pt x="0" y="30640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486447" y="5527093"/>
            <a:ext cx="5851857" cy="2205584"/>
          </a:xfrm>
          <a:custGeom>
            <a:avLst/>
            <a:gdLst/>
            <a:ahLst/>
            <a:cxnLst/>
            <a:rect l="l" t="t" r="r" b="b"/>
            <a:pathLst>
              <a:path w="5851857" h="2205584">
                <a:moveTo>
                  <a:pt x="0" y="0"/>
                </a:moveTo>
                <a:lnTo>
                  <a:pt x="5851857" y="0"/>
                </a:lnTo>
                <a:lnTo>
                  <a:pt x="5851857" y="2205584"/>
                </a:lnTo>
                <a:lnTo>
                  <a:pt x="0" y="2205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1225" t="-87334" b="-97853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3100229" y="5659688"/>
            <a:ext cx="3601508" cy="2850066"/>
          </a:xfrm>
          <a:custGeom>
            <a:avLst/>
            <a:gdLst/>
            <a:ahLst/>
            <a:cxnLst/>
            <a:rect l="l" t="t" r="r" b="b"/>
            <a:pathLst>
              <a:path w="3601508" h="2850066">
                <a:moveTo>
                  <a:pt x="0" y="0"/>
                </a:moveTo>
                <a:lnTo>
                  <a:pt x="3601509" y="0"/>
                </a:lnTo>
                <a:lnTo>
                  <a:pt x="3601509" y="2850066"/>
                </a:lnTo>
                <a:lnTo>
                  <a:pt x="0" y="285006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8717508" y="2967906"/>
            <a:ext cx="3779370" cy="2691782"/>
          </a:xfrm>
          <a:custGeom>
            <a:avLst/>
            <a:gdLst/>
            <a:ahLst/>
            <a:cxnLst/>
            <a:rect l="l" t="t" r="r" b="b"/>
            <a:pathLst>
              <a:path w="3779370" h="2691782">
                <a:moveTo>
                  <a:pt x="0" y="0"/>
                </a:moveTo>
                <a:lnTo>
                  <a:pt x="3779370" y="0"/>
                </a:lnTo>
                <a:lnTo>
                  <a:pt x="3779370" y="2691782"/>
                </a:lnTo>
                <a:lnTo>
                  <a:pt x="0" y="26917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7717086" y="5527093"/>
            <a:ext cx="4605888" cy="3115255"/>
          </a:xfrm>
          <a:custGeom>
            <a:avLst/>
            <a:gdLst/>
            <a:ahLst/>
            <a:cxnLst/>
            <a:rect l="l" t="t" r="r" b="b"/>
            <a:pathLst>
              <a:path w="4605888" h="3115255">
                <a:moveTo>
                  <a:pt x="0" y="0"/>
                </a:moveTo>
                <a:lnTo>
                  <a:pt x="4605888" y="0"/>
                </a:lnTo>
                <a:lnTo>
                  <a:pt x="4605888" y="3115255"/>
                </a:lnTo>
                <a:lnTo>
                  <a:pt x="0" y="31152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285646" y="4119624"/>
            <a:ext cx="9415956" cy="5764211"/>
            <a:chOff x="0" y="0"/>
            <a:chExt cx="3077110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3054250" cy="1855789"/>
            </a:xfrm>
            <a:custGeom>
              <a:avLst/>
              <a:gdLst/>
              <a:ahLst/>
              <a:cxnLst/>
              <a:rect l="l" t="t" r="r" b="b"/>
              <a:pathLst>
                <a:path w="3054250" h="1855789">
                  <a:moveTo>
                    <a:pt x="3054250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520920" y="0"/>
                  </a:lnTo>
                  <a:lnTo>
                    <a:pt x="303520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3083460" cy="1882459"/>
            </a:xfrm>
            <a:custGeom>
              <a:avLst/>
              <a:gdLst/>
              <a:ahLst/>
              <a:cxnLst/>
              <a:rect l="l" t="t" r="r" b="b"/>
              <a:pathLst>
                <a:path w="3083460" h="1882459">
                  <a:moveTo>
                    <a:pt x="3049170" y="21590"/>
                  </a:moveTo>
                  <a:cubicBezTo>
                    <a:pt x="3050440" y="34290"/>
                    <a:pt x="3050440" y="44450"/>
                    <a:pt x="3051710" y="54610"/>
                  </a:cubicBezTo>
                  <a:cubicBezTo>
                    <a:pt x="3054250" y="91518"/>
                    <a:pt x="3055520" y="130871"/>
                    <a:pt x="3058060" y="168818"/>
                  </a:cubicBezTo>
                  <a:cubicBezTo>
                    <a:pt x="3058060" y="223630"/>
                    <a:pt x="3070760" y="1304418"/>
                    <a:pt x="3077110" y="1359231"/>
                  </a:cubicBezTo>
                  <a:cubicBezTo>
                    <a:pt x="3083460" y="1442152"/>
                    <a:pt x="3079650" y="1526479"/>
                    <a:pt x="3079650" y="1609400"/>
                  </a:cubicBezTo>
                  <a:cubicBezTo>
                    <a:pt x="3079650" y="1682483"/>
                    <a:pt x="3080920" y="1749945"/>
                    <a:pt x="3082190" y="1821499"/>
                  </a:cubicBezTo>
                  <a:cubicBezTo>
                    <a:pt x="3082190" y="1843089"/>
                    <a:pt x="3082190" y="1857059"/>
                    <a:pt x="3082190" y="1881189"/>
                  </a:cubicBezTo>
                  <a:cubicBezTo>
                    <a:pt x="3059330" y="1881189"/>
                    <a:pt x="3039010" y="1882459"/>
                    <a:pt x="3014250" y="1881189"/>
                  </a:cubicBezTo>
                  <a:cubicBezTo>
                    <a:pt x="2861131" y="1876109"/>
                    <a:pt x="2705657" y="1882459"/>
                    <a:pt x="2552539" y="1877379"/>
                  </a:cubicBezTo>
                  <a:cubicBezTo>
                    <a:pt x="2460667" y="1873569"/>
                    <a:pt x="2371152" y="1876109"/>
                    <a:pt x="2279281" y="1873569"/>
                  </a:cubicBezTo>
                  <a:cubicBezTo>
                    <a:pt x="2236879" y="1872299"/>
                    <a:pt x="2194477" y="1871029"/>
                    <a:pt x="2152075" y="1869759"/>
                  </a:cubicBezTo>
                  <a:cubicBezTo>
                    <a:pt x="2126163" y="1869759"/>
                    <a:pt x="2102606" y="1871029"/>
                    <a:pt x="2076694" y="1871029"/>
                  </a:cubicBezTo>
                  <a:cubicBezTo>
                    <a:pt x="2010735" y="1869759"/>
                    <a:pt x="1829348" y="1871029"/>
                    <a:pt x="1763390" y="1869759"/>
                  </a:cubicBezTo>
                  <a:cubicBezTo>
                    <a:pt x="1716276" y="1868489"/>
                    <a:pt x="774009" y="1877379"/>
                    <a:pt x="726896" y="1876109"/>
                  </a:cubicBezTo>
                  <a:cubicBezTo>
                    <a:pt x="715117" y="1876109"/>
                    <a:pt x="700983" y="1877379"/>
                    <a:pt x="689205" y="1877379"/>
                  </a:cubicBezTo>
                  <a:cubicBezTo>
                    <a:pt x="660937" y="1877379"/>
                    <a:pt x="635025" y="1878649"/>
                    <a:pt x="606757" y="1878649"/>
                  </a:cubicBezTo>
                  <a:cubicBezTo>
                    <a:pt x="536087" y="1878649"/>
                    <a:pt x="467772" y="1877379"/>
                    <a:pt x="397102" y="1876109"/>
                  </a:cubicBezTo>
                  <a:cubicBezTo>
                    <a:pt x="354700" y="1874839"/>
                    <a:pt x="312298" y="1873569"/>
                    <a:pt x="272252" y="1872299"/>
                  </a:cubicBezTo>
                  <a:cubicBezTo>
                    <a:pt x="196870" y="1871029"/>
                    <a:pt x="121489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97" y="30480"/>
                    <a:pt x="100288" y="29210"/>
                  </a:cubicBezTo>
                  <a:cubicBezTo>
                    <a:pt x="163891" y="25400"/>
                    <a:pt x="227494" y="22860"/>
                    <a:pt x="293453" y="20320"/>
                  </a:cubicBezTo>
                  <a:cubicBezTo>
                    <a:pt x="338210" y="17780"/>
                    <a:pt x="382968" y="16510"/>
                    <a:pt x="425370" y="13970"/>
                  </a:cubicBezTo>
                  <a:cubicBezTo>
                    <a:pt x="467772" y="11430"/>
                    <a:pt x="512530" y="8890"/>
                    <a:pt x="554932" y="8890"/>
                  </a:cubicBezTo>
                  <a:cubicBezTo>
                    <a:pt x="602045" y="7620"/>
                    <a:pt x="649159" y="10160"/>
                    <a:pt x="696272" y="8890"/>
                  </a:cubicBezTo>
                  <a:cubicBezTo>
                    <a:pt x="755164" y="8890"/>
                    <a:pt x="1822281" y="6350"/>
                    <a:pt x="1881173" y="5080"/>
                  </a:cubicBezTo>
                  <a:cubicBezTo>
                    <a:pt x="1937709" y="3810"/>
                    <a:pt x="1994245" y="2540"/>
                    <a:pt x="2053137" y="2540"/>
                  </a:cubicBezTo>
                  <a:cubicBezTo>
                    <a:pt x="2149719" y="1270"/>
                    <a:pt x="2243946" y="0"/>
                    <a:pt x="2340528" y="0"/>
                  </a:cubicBezTo>
                  <a:cubicBezTo>
                    <a:pt x="2380575" y="0"/>
                    <a:pt x="2422977" y="2540"/>
                    <a:pt x="2463023" y="2540"/>
                  </a:cubicBezTo>
                  <a:cubicBezTo>
                    <a:pt x="2573740" y="3810"/>
                    <a:pt x="2686812" y="5080"/>
                    <a:pt x="2797528" y="7620"/>
                  </a:cubicBezTo>
                  <a:cubicBezTo>
                    <a:pt x="2856420" y="8890"/>
                    <a:pt x="2915312" y="12700"/>
                    <a:pt x="2974203" y="16510"/>
                  </a:cubicBezTo>
                  <a:cubicBezTo>
                    <a:pt x="2988337" y="16510"/>
                    <a:pt x="3002471" y="16510"/>
                    <a:pt x="3014250" y="16510"/>
                  </a:cubicBezTo>
                  <a:cubicBezTo>
                    <a:pt x="3030120" y="17780"/>
                    <a:pt x="3039010" y="20320"/>
                    <a:pt x="3049170" y="21590"/>
                  </a:cubicBezTo>
                  <a:close/>
                  <a:moveTo>
                    <a:pt x="3059330" y="1864679"/>
                  </a:moveTo>
                  <a:cubicBezTo>
                    <a:pt x="3060600" y="1848169"/>
                    <a:pt x="3061870" y="1835469"/>
                    <a:pt x="3061870" y="1822769"/>
                  </a:cubicBezTo>
                  <a:cubicBezTo>
                    <a:pt x="3060600" y="1742917"/>
                    <a:pt x="3059330" y="1668429"/>
                    <a:pt x="3059330" y="1588318"/>
                  </a:cubicBezTo>
                  <a:cubicBezTo>
                    <a:pt x="3059330" y="1551777"/>
                    <a:pt x="3061870" y="1515235"/>
                    <a:pt x="3060600" y="1478694"/>
                  </a:cubicBezTo>
                  <a:cubicBezTo>
                    <a:pt x="3060600" y="1444963"/>
                    <a:pt x="3059330" y="1409827"/>
                    <a:pt x="3058060" y="1376096"/>
                  </a:cubicBezTo>
                  <a:cubicBezTo>
                    <a:pt x="3052980" y="1324095"/>
                    <a:pt x="3041550" y="247523"/>
                    <a:pt x="3041550" y="195521"/>
                  </a:cubicBezTo>
                  <a:cubicBezTo>
                    <a:pt x="3039010" y="151953"/>
                    <a:pt x="3036470" y="106978"/>
                    <a:pt x="3033930" y="63500"/>
                  </a:cubicBezTo>
                  <a:cubicBezTo>
                    <a:pt x="3032660" y="44450"/>
                    <a:pt x="3031390" y="43180"/>
                    <a:pt x="3007183" y="41910"/>
                  </a:cubicBezTo>
                  <a:cubicBezTo>
                    <a:pt x="3000115" y="41910"/>
                    <a:pt x="2995404" y="41910"/>
                    <a:pt x="2988337" y="40640"/>
                  </a:cubicBezTo>
                  <a:cubicBezTo>
                    <a:pt x="2929446" y="36830"/>
                    <a:pt x="2868198" y="31750"/>
                    <a:pt x="2809306" y="30480"/>
                  </a:cubicBezTo>
                  <a:cubicBezTo>
                    <a:pt x="2665611" y="26670"/>
                    <a:pt x="2519559" y="25400"/>
                    <a:pt x="2375864" y="22860"/>
                  </a:cubicBezTo>
                  <a:cubicBezTo>
                    <a:pt x="2354663" y="22860"/>
                    <a:pt x="2331106" y="22860"/>
                    <a:pt x="2309905" y="22860"/>
                  </a:cubicBezTo>
                  <a:cubicBezTo>
                    <a:pt x="2274570" y="22860"/>
                    <a:pt x="2239235" y="22860"/>
                    <a:pt x="2206255" y="22860"/>
                  </a:cubicBezTo>
                  <a:cubicBezTo>
                    <a:pt x="2130874" y="22860"/>
                    <a:pt x="2055493" y="22860"/>
                    <a:pt x="1982467" y="24130"/>
                  </a:cubicBezTo>
                  <a:cubicBezTo>
                    <a:pt x="1918864" y="25400"/>
                    <a:pt x="847035" y="29210"/>
                    <a:pt x="783432" y="29210"/>
                  </a:cubicBezTo>
                  <a:cubicBezTo>
                    <a:pt x="679782" y="29210"/>
                    <a:pt x="576133" y="26670"/>
                    <a:pt x="472484" y="33020"/>
                  </a:cubicBezTo>
                  <a:cubicBezTo>
                    <a:pt x="418303" y="36830"/>
                    <a:pt x="366478" y="36830"/>
                    <a:pt x="314654" y="38100"/>
                  </a:cubicBezTo>
                  <a:cubicBezTo>
                    <a:pt x="225138" y="41910"/>
                    <a:pt x="135623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7309" y="1846899"/>
                    <a:pt x="100288" y="1848169"/>
                    <a:pt x="130912" y="1848169"/>
                  </a:cubicBezTo>
                  <a:cubicBezTo>
                    <a:pt x="175669" y="1848169"/>
                    <a:pt x="222783" y="1845629"/>
                    <a:pt x="267540" y="1848169"/>
                  </a:cubicBezTo>
                  <a:cubicBezTo>
                    <a:pt x="340566" y="1851979"/>
                    <a:pt x="413592" y="1854519"/>
                    <a:pt x="486618" y="1853249"/>
                  </a:cubicBezTo>
                  <a:cubicBezTo>
                    <a:pt x="533731" y="1851979"/>
                    <a:pt x="578489" y="1854519"/>
                    <a:pt x="625602" y="1854519"/>
                  </a:cubicBezTo>
                  <a:cubicBezTo>
                    <a:pt x="693916" y="1854519"/>
                    <a:pt x="762231" y="1853249"/>
                    <a:pt x="830545" y="1854519"/>
                  </a:cubicBezTo>
                  <a:cubicBezTo>
                    <a:pt x="931839" y="1855789"/>
                    <a:pt x="2043714" y="1845629"/>
                    <a:pt x="2147364" y="1848169"/>
                  </a:cubicBezTo>
                  <a:cubicBezTo>
                    <a:pt x="2192121" y="1849439"/>
                    <a:pt x="2236879" y="1850709"/>
                    <a:pt x="2279281" y="1850709"/>
                  </a:cubicBezTo>
                  <a:cubicBezTo>
                    <a:pt x="2357018" y="1853249"/>
                    <a:pt x="2432400" y="1849439"/>
                    <a:pt x="2510137" y="1853249"/>
                  </a:cubicBezTo>
                  <a:cubicBezTo>
                    <a:pt x="2573740" y="1855789"/>
                    <a:pt x="2637343" y="1855789"/>
                    <a:pt x="2700946" y="1858329"/>
                  </a:cubicBezTo>
                  <a:cubicBezTo>
                    <a:pt x="2795173" y="1862139"/>
                    <a:pt x="2889399" y="1864679"/>
                    <a:pt x="2983626" y="1865949"/>
                  </a:cubicBezTo>
                  <a:cubicBezTo>
                    <a:pt x="3018961" y="1865949"/>
                    <a:pt x="3039010" y="1864679"/>
                    <a:pt x="3059330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85646" y="1223706"/>
            <a:ext cx="17601868" cy="2796466"/>
            <a:chOff x="0" y="0"/>
            <a:chExt cx="5752244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729385" cy="885938"/>
            </a:xfrm>
            <a:custGeom>
              <a:avLst/>
              <a:gdLst/>
              <a:ahLst/>
              <a:cxnLst/>
              <a:rect l="l" t="t" r="r" b="b"/>
              <a:pathLst>
                <a:path w="5729385" h="885938">
                  <a:moveTo>
                    <a:pt x="5729385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855048" y="0"/>
                  </a:lnTo>
                  <a:lnTo>
                    <a:pt x="571033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758594" cy="912608"/>
            </a:xfrm>
            <a:custGeom>
              <a:avLst/>
              <a:gdLst/>
              <a:ahLst/>
              <a:cxnLst/>
              <a:rect l="l" t="t" r="r" b="b"/>
              <a:pathLst>
                <a:path w="5758594" h="912608">
                  <a:moveTo>
                    <a:pt x="5724305" y="21590"/>
                  </a:moveTo>
                  <a:cubicBezTo>
                    <a:pt x="5725575" y="34290"/>
                    <a:pt x="5725575" y="44450"/>
                    <a:pt x="5726844" y="54610"/>
                  </a:cubicBezTo>
                  <a:cubicBezTo>
                    <a:pt x="5729385" y="76512"/>
                    <a:pt x="5730655" y="94130"/>
                    <a:pt x="5733194" y="111118"/>
                  </a:cubicBezTo>
                  <a:cubicBezTo>
                    <a:pt x="5733194" y="135657"/>
                    <a:pt x="5745894" y="619517"/>
                    <a:pt x="5752244" y="644056"/>
                  </a:cubicBezTo>
                  <a:cubicBezTo>
                    <a:pt x="5758594" y="681179"/>
                    <a:pt x="5754785" y="718931"/>
                    <a:pt x="5754785" y="756055"/>
                  </a:cubicBezTo>
                  <a:cubicBezTo>
                    <a:pt x="5754785" y="788773"/>
                    <a:pt x="5756055" y="818975"/>
                    <a:pt x="5757325" y="851648"/>
                  </a:cubicBezTo>
                  <a:cubicBezTo>
                    <a:pt x="5757325" y="873238"/>
                    <a:pt x="5757325" y="887208"/>
                    <a:pt x="5757325" y="911338"/>
                  </a:cubicBezTo>
                  <a:cubicBezTo>
                    <a:pt x="5734464" y="911338"/>
                    <a:pt x="5714144" y="912608"/>
                    <a:pt x="5680708" y="911338"/>
                  </a:cubicBezTo>
                  <a:cubicBezTo>
                    <a:pt x="5389688" y="906258"/>
                    <a:pt x="5094192" y="912608"/>
                    <a:pt x="4803174" y="907528"/>
                  </a:cubicBezTo>
                  <a:cubicBezTo>
                    <a:pt x="4628562" y="903718"/>
                    <a:pt x="4458428" y="906258"/>
                    <a:pt x="4283817" y="903718"/>
                  </a:cubicBezTo>
                  <a:cubicBezTo>
                    <a:pt x="4203227" y="902448"/>
                    <a:pt x="4122638" y="901178"/>
                    <a:pt x="4042048" y="899908"/>
                  </a:cubicBezTo>
                  <a:cubicBezTo>
                    <a:pt x="3992798" y="899908"/>
                    <a:pt x="3948026" y="901178"/>
                    <a:pt x="3898777" y="901178"/>
                  </a:cubicBezTo>
                  <a:cubicBezTo>
                    <a:pt x="3773415" y="899908"/>
                    <a:pt x="3428669" y="901178"/>
                    <a:pt x="3303307" y="899908"/>
                  </a:cubicBezTo>
                  <a:cubicBezTo>
                    <a:pt x="3213763" y="898638"/>
                    <a:pt x="1422878" y="907528"/>
                    <a:pt x="1333334" y="906258"/>
                  </a:cubicBezTo>
                  <a:cubicBezTo>
                    <a:pt x="1310948" y="906258"/>
                    <a:pt x="1284085" y="907528"/>
                    <a:pt x="1261699" y="907528"/>
                  </a:cubicBezTo>
                  <a:cubicBezTo>
                    <a:pt x="1207972" y="907528"/>
                    <a:pt x="1158723" y="908798"/>
                    <a:pt x="1104996" y="908798"/>
                  </a:cubicBezTo>
                  <a:cubicBezTo>
                    <a:pt x="970680" y="908798"/>
                    <a:pt x="840840" y="907528"/>
                    <a:pt x="706524" y="906258"/>
                  </a:cubicBezTo>
                  <a:cubicBezTo>
                    <a:pt x="625934" y="904988"/>
                    <a:pt x="545345" y="903718"/>
                    <a:pt x="469232" y="902448"/>
                  </a:cubicBezTo>
                  <a:cubicBezTo>
                    <a:pt x="325961" y="901178"/>
                    <a:pt x="182690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60" y="30480"/>
                    <a:pt x="142395" y="29210"/>
                  </a:cubicBezTo>
                  <a:cubicBezTo>
                    <a:pt x="263280" y="25400"/>
                    <a:pt x="384165" y="22860"/>
                    <a:pt x="509527" y="20320"/>
                  </a:cubicBezTo>
                  <a:cubicBezTo>
                    <a:pt x="594594" y="17780"/>
                    <a:pt x="679661" y="16510"/>
                    <a:pt x="760251" y="13970"/>
                  </a:cubicBezTo>
                  <a:cubicBezTo>
                    <a:pt x="840841" y="11430"/>
                    <a:pt x="925908" y="8890"/>
                    <a:pt x="1006498" y="8890"/>
                  </a:cubicBezTo>
                  <a:cubicBezTo>
                    <a:pt x="1096042" y="7620"/>
                    <a:pt x="1185586" y="10160"/>
                    <a:pt x="1275130" y="8890"/>
                  </a:cubicBezTo>
                  <a:cubicBezTo>
                    <a:pt x="1387061" y="8890"/>
                    <a:pt x="3415238" y="6350"/>
                    <a:pt x="3527168" y="5080"/>
                  </a:cubicBezTo>
                  <a:cubicBezTo>
                    <a:pt x="3634621" y="3810"/>
                    <a:pt x="3742074" y="2540"/>
                    <a:pt x="3854005" y="2540"/>
                  </a:cubicBezTo>
                  <a:cubicBezTo>
                    <a:pt x="4037570" y="1270"/>
                    <a:pt x="4216659" y="0"/>
                    <a:pt x="4400225" y="0"/>
                  </a:cubicBezTo>
                  <a:cubicBezTo>
                    <a:pt x="4476337" y="0"/>
                    <a:pt x="4556927" y="2540"/>
                    <a:pt x="4633039" y="2540"/>
                  </a:cubicBezTo>
                  <a:cubicBezTo>
                    <a:pt x="4843468" y="3810"/>
                    <a:pt x="5058375" y="5080"/>
                    <a:pt x="5268804" y="7620"/>
                  </a:cubicBezTo>
                  <a:cubicBezTo>
                    <a:pt x="5380734" y="8890"/>
                    <a:pt x="5492665" y="12700"/>
                    <a:pt x="5604595" y="16510"/>
                  </a:cubicBezTo>
                  <a:cubicBezTo>
                    <a:pt x="5631458" y="16510"/>
                    <a:pt x="5658321" y="16510"/>
                    <a:pt x="5680708" y="16510"/>
                  </a:cubicBezTo>
                  <a:cubicBezTo>
                    <a:pt x="5705255" y="17780"/>
                    <a:pt x="5714144" y="20320"/>
                    <a:pt x="5724305" y="21590"/>
                  </a:cubicBezTo>
                  <a:close/>
                  <a:moveTo>
                    <a:pt x="5734464" y="894828"/>
                  </a:moveTo>
                  <a:cubicBezTo>
                    <a:pt x="5735735" y="878318"/>
                    <a:pt x="5737005" y="865618"/>
                    <a:pt x="5737005" y="852918"/>
                  </a:cubicBezTo>
                  <a:cubicBezTo>
                    <a:pt x="5735735" y="815829"/>
                    <a:pt x="5734464" y="782481"/>
                    <a:pt x="5734464" y="746616"/>
                  </a:cubicBezTo>
                  <a:cubicBezTo>
                    <a:pt x="5734464" y="730257"/>
                    <a:pt x="5737005" y="713898"/>
                    <a:pt x="5735735" y="697538"/>
                  </a:cubicBezTo>
                  <a:cubicBezTo>
                    <a:pt x="5735735" y="682437"/>
                    <a:pt x="5734464" y="666707"/>
                    <a:pt x="5733194" y="651606"/>
                  </a:cubicBezTo>
                  <a:cubicBezTo>
                    <a:pt x="5728114" y="628326"/>
                    <a:pt x="5716685" y="146354"/>
                    <a:pt x="5716685" y="123073"/>
                  </a:cubicBezTo>
                  <a:cubicBezTo>
                    <a:pt x="5714144" y="103568"/>
                    <a:pt x="5711605" y="83433"/>
                    <a:pt x="5709064" y="63500"/>
                  </a:cubicBezTo>
                  <a:cubicBezTo>
                    <a:pt x="5707794" y="44450"/>
                    <a:pt x="5706525" y="43180"/>
                    <a:pt x="5667276" y="41910"/>
                  </a:cubicBezTo>
                  <a:cubicBezTo>
                    <a:pt x="5653844" y="41910"/>
                    <a:pt x="5644890" y="41910"/>
                    <a:pt x="5631458" y="40640"/>
                  </a:cubicBezTo>
                  <a:cubicBezTo>
                    <a:pt x="5519528" y="36830"/>
                    <a:pt x="5403120" y="31750"/>
                    <a:pt x="5291190" y="30480"/>
                  </a:cubicBezTo>
                  <a:cubicBezTo>
                    <a:pt x="5018080" y="26670"/>
                    <a:pt x="4740493" y="25400"/>
                    <a:pt x="4467383" y="22860"/>
                  </a:cubicBezTo>
                  <a:cubicBezTo>
                    <a:pt x="4427088" y="22860"/>
                    <a:pt x="4382316" y="22860"/>
                    <a:pt x="4342021" y="22860"/>
                  </a:cubicBezTo>
                  <a:cubicBezTo>
                    <a:pt x="4274863" y="22860"/>
                    <a:pt x="4207705" y="22860"/>
                    <a:pt x="4145024" y="22860"/>
                  </a:cubicBezTo>
                  <a:cubicBezTo>
                    <a:pt x="4001753" y="22860"/>
                    <a:pt x="3858482" y="22860"/>
                    <a:pt x="3719688" y="24130"/>
                  </a:cubicBezTo>
                  <a:cubicBezTo>
                    <a:pt x="3598803" y="25400"/>
                    <a:pt x="1561672" y="29210"/>
                    <a:pt x="1440787" y="29210"/>
                  </a:cubicBezTo>
                  <a:cubicBezTo>
                    <a:pt x="1243790" y="29210"/>
                    <a:pt x="1046792" y="26670"/>
                    <a:pt x="849795" y="33020"/>
                  </a:cubicBezTo>
                  <a:cubicBezTo>
                    <a:pt x="746819" y="36830"/>
                    <a:pt x="648321" y="36830"/>
                    <a:pt x="549822" y="38100"/>
                  </a:cubicBezTo>
                  <a:cubicBezTo>
                    <a:pt x="379688" y="41910"/>
                    <a:pt x="209554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9715" y="877048"/>
                    <a:pt x="142395" y="878318"/>
                    <a:pt x="200599" y="878318"/>
                  </a:cubicBezTo>
                  <a:cubicBezTo>
                    <a:pt x="285666" y="878318"/>
                    <a:pt x="375211" y="875778"/>
                    <a:pt x="460278" y="878318"/>
                  </a:cubicBezTo>
                  <a:cubicBezTo>
                    <a:pt x="599071" y="882128"/>
                    <a:pt x="737865" y="884668"/>
                    <a:pt x="876658" y="883398"/>
                  </a:cubicBezTo>
                  <a:cubicBezTo>
                    <a:pt x="966203" y="882128"/>
                    <a:pt x="1051270" y="884668"/>
                    <a:pt x="1140814" y="884668"/>
                  </a:cubicBezTo>
                  <a:cubicBezTo>
                    <a:pt x="1270653" y="884668"/>
                    <a:pt x="1400492" y="883398"/>
                    <a:pt x="1530331" y="884668"/>
                  </a:cubicBezTo>
                  <a:cubicBezTo>
                    <a:pt x="1722852" y="885938"/>
                    <a:pt x="3836096" y="875778"/>
                    <a:pt x="4033093" y="878318"/>
                  </a:cubicBezTo>
                  <a:cubicBezTo>
                    <a:pt x="4118160" y="879588"/>
                    <a:pt x="4203227" y="880858"/>
                    <a:pt x="4283817" y="880858"/>
                  </a:cubicBezTo>
                  <a:cubicBezTo>
                    <a:pt x="4431565" y="883398"/>
                    <a:pt x="4574836" y="879588"/>
                    <a:pt x="4722584" y="883398"/>
                  </a:cubicBezTo>
                  <a:cubicBezTo>
                    <a:pt x="4843468" y="885938"/>
                    <a:pt x="4964353" y="885938"/>
                    <a:pt x="5085238" y="888478"/>
                  </a:cubicBezTo>
                  <a:cubicBezTo>
                    <a:pt x="5264327" y="892288"/>
                    <a:pt x="5443415" y="894828"/>
                    <a:pt x="5622503" y="896098"/>
                  </a:cubicBezTo>
                  <a:cubicBezTo>
                    <a:pt x="5689662" y="896098"/>
                    <a:pt x="5714144" y="894828"/>
                    <a:pt x="5734464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739702" y="4119624"/>
            <a:ext cx="8147812" cy="5764211"/>
            <a:chOff x="0" y="0"/>
            <a:chExt cx="2662684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639824" cy="1855789"/>
            </a:xfrm>
            <a:custGeom>
              <a:avLst/>
              <a:gdLst/>
              <a:ahLst/>
              <a:cxnLst/>
              <a:rect l="l" t="t" r="r" b="b"/>
              <a:pathLst>
                <a:path w="2639824" h="1855789">
                  <a:moveTo>
                    <a:pt x="2639824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314240" y="0"/>
                  </a:lnTo>
                  <a:lnTo>
                    <a:pt x="2620774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669034" cy="1882459"/>
            </a:xfrm>
            <a:custGeom>
              <a:avLst/>
              <a:gdLst/>
              <a:ahLst/>
              <a:cxnLst/>
              <a:rect l="l" t="t" r="r" b="b"/>
              <a:pathLst>
                <a:path w="2669034" h="1882459">
                  <a:moveTo>
                    <a:pt x="2634744" y="21590"/>
                  </a:moveTo>
                  <a:cubicBezTo>
                    <a:pt x="2636014" y="34290"/>
                    <a:pt x="2636014" y="44450"/>
                    <a:pt x="2637284" y="54610"/>
                  </a:cubicBezTo>
                  <a:cubicBezTo>
                    <a:pt x="2639824" y="91518"/>
                    <a:pt x="2641094" y="130871"/>
                    <a:pt x="2643634" y="168818"/>
                  </a:cubicBezTo>
                  <a:cubicBezTo>
                    <a:pt x="2643634" y="223630"/>
                    <a:pt x="2656334" y="1304418"/>
                    <a:pt x="2662684" y="1359231"/>
                  </a:cubicBezTo>
                  <a:cubicBezTo>
                    <a:pt x="2669034" y="1442152"/>
                    <a:pt x="2665224" y="1526479"/>
                    <a:pt x="2665224" y="1609400"/>
                  </a:cubicBezTo>
                  <a:cubicBezTo>
                    <a:pt x="2665224" y="1682483"/>
                    <a:pt x="2666494" y="1749945"/>
                    <a:pt x="2667764" y="1821499"/>
                  </a:cubicBezTo>
                  <a:cubicBezTo>
                    <a:pt x="2667764" y="1843089"/>
                    <a:pt x="2667764" y="1857059"/>
                    <a:pt x="2667764" y="1881189"/>
                  </a:cubicBezTo>
                  <a:cubicBezTo>
                    <a:pt x="2644904" y="1881189"/>
                    <a:pt x="2624584" y="1882459"/>
                    <a:pt x="2601168" y="1881189"/>
                  </a:cubicBezTo>
                  <a:cubicBezTo>
                    <a:pt x="2469412" y="1876109"/>
                    <a:pt x="2335630" y="1882459"/>
                    <a:pt x="2203875" y="1877379"/>
                  </a:cubicBezTo>
                  <a:cubicBezTo>
                    <a:pt x="2124822" y="1873569"/>
                    <a:pt x="2047796" y="1876109"/>
                    <a:pt x="1968743" y="1873569"/>
                  </a:cubicBezTo>
                  <a:cubicBezTo>
                    <a:pt x="1932256" y="1872299"/>
                    <a:pt x="1895770" y="1871029"/>
                    <a:pt x="1859284" y="1869759"/>
                  </a:cubicBezTo>
                  <a:cubicBezTo>
                    <a:pt x="1836987" y="1869759"/>
                    <a:pt x="1816717" y="1871029"/>
                    <a:pt x="1794420" y="1871029"/>
                  </a:cubicBezTo>
                  <a:cubicBezTo>
                    <a:pt x="1737664" y="1869759"/>
                    <a:pt x="1581585" y="1871029"/>
                    <a:pt x="1524829" y="1869759"/>
                  </a:cubicBezTo>
                  <a:cubicBezTo>
                    <a:pt x="1484289" y="1868489"/>
                    <a:pt x="673488" y="1877379"/>
                    <a:pt x="632948" y="1876109"/>
                  </a:cubicBezTo>
                  <a:cubicBezTo>
                    <a:pt x="622812" y="1876109"/>
                    <a:pt x="610650" y="1877379"/>
                    <a:pt x="600515" y="1877379"/>
                  </a:cubicBezTo>
                  <a:cubicBezTo>
                    <a:pt x="576191" y="1877379"/>
                    <a:pt x="553894" y="1878649"/>
                    <a:pt x="529570" y="1878649"/>
                  </a:cubicBezTo>
                  <a:cubicBezTo>
                    <a:pt x="468760" y="1878649"/>
                    <a:pt x="409977" y="1877379"/>
                    <a:pt x="349167" y="1876109"/>
                  </a:cubicBezTo>
                  <a:cubicBezTo>
                    <a:pt x="312681" y="1874839"/>
                    <a:pt x="276195" y="1873569"/>
                    <a:pt x="241736" y="1872299"/>
                  </a:cubicBezTo>
                  <a:cubicBezTo>
                    <a:pt x="176872" y="1871029"/>
                    <a:pt x="112008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33" y="30480"/>
                    <a:pt x="93765" y="29210"/>
                  </a:cubicBezTo>
                  <a:cubicBezTo>
                    <a:pt x="148494" y="25400"/>
                    <a:pt x="203223" y="22860"/>
                    <a:pt x="259979" y="20320"/>
                  </a:cubicBezTo>
                  <a:cubicBezTo>
                    <a:pt x="298492" y="17780"/>
                    <a:pt x="337005" y="16510"/>
                    <a:pt x="373491" y="13970"/>
                  </a:cubicBezTo>
                  <a:cubicBezTo>
                    <a:pt x="409977" y="11430"/>
                    <a:pt x="448490" y="8890"/>
                    <a:pt x="484976" y="8890"/>
                  </a:cubicBezTo>
                  <a:cubicBezTo>
                    <a:pt x="525516" y="7620"/>
                    <a:pt x="566056" y="10160"/>
                    <a:pt x="606597" y="8890"/>
                  </a:cubicBezTo>
                  <a:cubicBezTo>
                    <a:pt x="657272" y="8890"/>
                    <a:pt x="1575504" y="6350"/>
                    <a:pt x="1626179" y="5080"/>
                  </a:cubicBezTo>
                  <a:cubicBezTo>
                    <a:pt x="1674827" y="3810"/>
                    <a:pt x="1723475" y="2540"/>
                    <a:pt x="1774150" y="2540"/>
                  </a:cubicBezTo>
                  <a:cubicBezTo>
                    <a:pt x="1857258" y="1270"/>
                    <a:pt x="1938338" y="0"/>
                    <a:pt x="2021445" y="0"/>
                  </a:cubicBezTo>
                  <a:cubicBezTo>
                    <a:pt x="2055904" y="0"/>
                    <a:pt x="2092390" y="2540"/>
                    <a:pt x="2126849" y="2540"/>
                  </a:cubicBezTo>
                  <a:cubicBezTo>
                    <a:pt x="2222118" y="3810"/>
                    <a:pt x="2319414" y="5080"/>
                    <a:pt x="2414683" y="7620"/>
                  </a:cubicBezTo>
                  <a:cubicBezTo>
                    <a:pt x="2465358" y="8890"/>
                    <a:pt x="2516033" y="12700"/>
                    <a:pt x="2566709" y="16510"/>
                  </a:cubicBezTo>
                  <a:cubicBezTo>
                    <a:pt x="2578870" y="16510"/>
                    <a:pt x="2591033" y="16510"/>
                    <a:pt x="2601168" y="16510"/>
                  </a:cubicBezTo>
                  <a:cubicBezTo>
                    <a:pt x="2615694" y="17780"/>
                    <a:pt x="2624584" y="20320"/>
                    <a:pt x="2634744" y="21590"/>
                  </a:cubicBezTo>
                  <a:close/>
                  <a:moveTo>
                    <a:pt x="2644904" y="1864679"/>
                  </a:moveTo>
                  <a:cubicBezTo>
                    <a:pt x="2646174" y="1848169"/>
                    <a:pt x="2647444" y="1835469"/>
                    <a:pt x="2647444" y="1822769"/>
                  </a:cubicBezTo>
                  <a:cubicBezTo>
                    <a:pt x="2646174" y="1742917"/>
                    <a:pt x="2644904" y="1668429"/>
                    <a:pt x="2644904" y="1588318"/>
                  </a:cubicBezTo>
                  <a:cubicBezTo>
                    <a:pt x="2644904" y="1551777"/>
                    <a:pt x="2647444" y="1515235"/>
                    <a:pt x="2646174" y="1478694"/>
                  </a:cubicBezTo>
                  <a:cubicBezTo>
                    <a:pt x="2646174" y="1444963"/>
                    <a:pt x="2644904" y="1409827"/>
                    <a:pt x="2643634" y="1376096"/>
                  </a:cubicBezTo>
                  <a:cubicBezTo>
                    <a:pt x="2638554" y="1324095"/>
                    <a:pt x="2627124" y="247523"/>
                    <a:pt x="2627124" y="195521"/>
                  </a:cubicBezTo>
                  <a:cubicBezTo>
                    <a:pt x="2624584" y="151953"/>
                    <a:pt x="2622044" y="106978"/>
                    <a:pt x="2619504" y="63500"/>
                  </a:cubicBezTo>
                  <a:cubicBezTo>
                    <a:pt x="2618234" y="44450"/>
                    <a:pt x="2616964" y="43180"/>
                    <a:pt x="2595087" y="41910"/>
                  </a:cubicBezTo>
                  <a:cubicBezTo>
                    <a:pt x="2589005" y="41910"/>
                    <a:pt x="2584952" y="41910"/>
                    <a:pt x="2578870" y="40640"/>
                  </a:cubicBezTo>
                  <a:cubicBezTo>
                    <a:pt x="2528196" y="36830"/>
                    <a:pt x="2475493" y="31750"/>
                    <a:pt x="2424818" y="30480"/>
                  </a:cubicBezTo>
                  <a:cubicBezTo>
                    <a:pt x="2301171" y="26670"/>
                    <a:pt x="2175497" y="25400"/>
                    <a:pt x="2051850" y="22860"/>
                  </a:cubicBezTo>
                  <a:cubicBezTo>
                    <a:pt x="2033607" y="22860"/>
                    <a:pt x="2013337" y="22860"/>
                    <a:pt x="1995094" y="22860"/>
                  </a:cubicBezTo>
                  <a:cubicBezTo>
                    <a:pt x="1964689" y="22860"/>
                    <a:pt x="1934284" y="22860"/>
                    <a:pt x="1905906" y="22860"/>
                  </a:cubicBezTo>
                  <a:cubicBezTo>
                    <a:pt x="1841041" y="22860"/>
                    <a:pt x="1776177" y="22860"/>
                    <a:pt x="1713340" y="24130"/>
                  </a:cubicBezTo>
                  <a:cubicBezTo>
                    <a:pt x="1658611" y="25400"/>
                    <a:pt x="736325" y="29210"/>
                    <a:pt x="681596" y="29210"/>
                  </a:cubicBezTo>
                  <a:cubicBezTo>
                    <a:pt x="592408" y="29210"/>
                    <a:pt x="503219" y="26670"/>
                    <a:pt x="414031" y="33020"/>
                  </a:cubicBezTo>
                  <a:cubicBezTo>
                    <a:pt x="367410" y="36830"/>
                    <a:pt x="322816" y="36830"/>
                    <a:pt x="278222" y="38100"/>
                  </a:cubicBezTo>
                  <a:cubicBezTo>
                    <a:pt x="201196" y="41910"/>
                    <a:pt x="124170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5387" y="1846899"/>
                    <a:pt x="93765" y="1848169"/>
                    <a:pt x="120116" y="1848169"/>
                  </a:cubicBezTo>
                  <a:cubicBezTo>
                    <a:pt x="158629" y="1848169"/>
                    <a:pt x="199169" y="1845629"/>
                    <a:pt x="237682" y="1848169"/>
                  </a:cubicBezTo>
                  <a:cubicBezTo>
                    <a:pt x="300519" y="1851979"/>
                    <a:pt x="363356" y="1854519"/>
                    <a:pt x="426193" y="1853249"/>
                  </a:cubicBezTo>
                  <a:cubicBezTo>
                    <a:pt x="466733" y="1851979"/>
                    <a:pt x="505246" y="1854519"/>
                    <a:pt x="545786" y="1854519"/>
                  </a:cubicBezTo>
                  <a:cubicBezTo>
                    <a:pt x="604570" y="1854519"/>
                    <a:pt x="663353" y="1853249"/>
                    <a:pt x="722136" y="1854519"/>
                  </a:cubicBezTo>
                  <a:cubicBezTo>
                    <a:pt x="809297" y="1855789"/>
                    <a:pt x="1766042" y="1845629"/>
                    <a:pt x="1855231" y="1848169"/>
                  </a:cubicBezTo>
                  <a:cubicBezTo>
                    <a:pt x="1893743" y="1849439"/>
                    <a:pt x="1932256" y="1850709"/>
                    <a:pt x="1968743" y="1850709"/>
                  </a:cubicBezTo>
                  <a:cubicBezTo>
                    <a:pt x="2035634" y="1853249"/>
                    <a:pt x="2100498" y="1849439"/>
                    <a:pt x="2167389" y="1853249"/>
                  </a:cubicBezTo>
                  <a:cubicBezTo>
                    <a:pt x="2222118" y="1855789"/>
                    <a:pt x="2276847" y="1855789"/>
                    <a:pt x="2331576" y="1858329"/>
                  </a:cubicBezTo>
                  <a:cubicBezTo>
                    <a:pt x="2412656" y="1862139"/>
                    <a:pt x="2493737" y="1864679"/>
                    <a:pt x="2574817" y="1865949"/>
                  </a:cubicBezTo>
                  <a:cubicBezTo>
                    <a:pt x="2605222" y="1865949"/>
                    <a:pt x="2624584" y="1864679"/>
                    <a:pt x="2644904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-879335" y="28051"/>
            <a:ext cx="3594529" cy="2421814"/>
          </a:xfrm>
          <a:custGeom>
            <a:avLst/>
            <a:gdLst/>
            <a:ahLst/>
            <a:cxnLst/>
            <a:rect l="l" t="t" r="r" b="b"/>
            <a:pathLst>
              <a:path w="3594529" h="2421814">
                <a:moveTo>
                  <a:pt x="0" y="0"/>
                </a:moveTo>
                <a:lnTo>
                  <a:pt x="3594530" y="0"/>
                </a:lnTo>
                <a:lnTo>
                  <a:pt x="3594530" y="2421814"/>
                </a:lnTo>
                <a:lnTo>
                  <a:pt x="0" y="24218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 flipH="1">
            <a:off x="12982973" y="-112854"/>
            <a:ext cx="5468521" cy="2283108"/>
          </a:xfrm>
          <a:custGeom>
            <a:avLst/>
            <a:gdLst/>
            <a:ahLst/>
            <a:cxnLst/>
            <a:rect l="l" t="t" r="r" b="b"/>
            <a:pathLst>
              <a:path w="5468521" h="2283108">
                <a:moveTo>
                  <a:pt x="5468521" y="0"/>
                </a:moveTo>
                <a:lnTo>
                  <a:pt x="0" y="0"/>
                </a:lnTo>
                <a:lnTo>
                  <a:pt x="0" y="2283108"/>
                </a:lnTo>
                <a:lnTo>
                  <a:pt x="5468521" y="2283108"/>
                </a:lnTo>
                <a:lnTo>
                  <a:pt x="546852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0078609" y="4336931"/>
            <a:ext cx="4598933" cy="2966808"/>
          </a:xfrm>
          <a:custGeom>
            <a:avLst/>
            <a:gdLst/>
            <a:ahLst/>
            <a:cxnLst/>
            <a:rect l="l" t="t" r="r" b="b"/>
            <a:pathLst>
              <a:path w="4598933" h="2966808">
                <a:moveTo>
                  <a:pt x="0" y="0"/>
                </a:moveTo>
                <a:lnTo>
                  <a:pt x="4598933" y="0"/>
                </a:lnTo>
                <a:lnTo>
                  <a:pt x="4598933" y="2966808"/>
                </a:lnTo>
                <a:lnTo>
                  <a:pt x="0" y="29668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9976228" y="7681119"/>
            <a:ext cx="2892992" cy="1958182"/>
          </a:xfrm>
          <a:custGeom>
            <a:avLst/>
            <a:gdLst/>
            <a:ahLst/>
            <a:cxnLst/>
            <a:rect l="l" t="t" r="r" b="b"/>
            <a:pathLst>
              <a:path w="2892992" h="1958182">
                <a:moveTo>
                  <a:pt x="0" y="0"/>
                </a:moveTo>
                <a:lnTo>
                  <a:pt x="2892991" y="0"/>
                </a:lnTo>
                <a:lnTo>
                  <a:pt x="2892991" y="1958181"/>
                </a:lnTo>
                <a:lnTo>
                  <a:pt x="0" y="19581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3090688" y="6652918"/>
            <a:ext cx="4168612" cy="2605382"/>
          </a:xfrm>
          <a:custGeom>
            <a:avLst/>
            <a:gdLst/>
            <a:ahLst/>
            <a:cxnLst/>
            <a:rect l="l" t="t" r="r" b="b"/>
            <a:pathLst>
              <a:path w="4168612" h="2605382">
                <a:moveTo>
                  <a:pt x="0" y="0"/>
                </a:moveTo>
                <a:lnTo>
                  <a:pt x="4168612" y="0"/>
                </a:lnTo>
                <a:lnTo>
                  <a:pt x="4168612" y="2605382"/>
                </a:lnTo>
                <a:lnTo>
                  <a:pt x="0" y="26053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5717233" y="4727960"/>
            <a:ext cx="1959244" cy="1924958"/>
          </a:xfrm>
          <a:custGeom>
            <a:avLst/>
            <a:gdLst/>
            <a:ahLst/>
            <a:cxnLst/>
            <a:rect l="l" t="t" r="r" b="b"/>
            <a:pathLst>
              <a:path w="1959244" h="1924958">
                <a:moveTo>
                  <a:pt x="0" y="0"/>
                </a:moveTo>
                <a:lnTo>
                  <a:pt x="1959245" y="0"/>
                </a:lnTo>
                <a:lnTo>
                  <a:pt x="1959245" y="1924958"/>
                </a:lnTo>
                <a:lnTo>
                  <a:pt x="0" y="192495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TextBox 26"/>
          <p:cNvSpPr txBox="1"/>
          <p:nvPr/>
        </p:nvSpPr>
        <p:spPr>
          <a:xfrm>
            <a:off x="5296959" y="5132607"/>
            <a:ext cx="4457800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 avond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boterham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 tijd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werken </a:t>
            </a: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10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61811" y="5132607"/>
            <a:ext cx="4506768" cy="4506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soir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tartine</a:t>
            </a:r>
            <a:r>
              <a:rPr lang="en-US" sz="3696">
                <a:solidFill>
                  <a:srgbClr val="004AAD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temps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travailler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721443" y="4005324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216345"/>
            <a:ext cx="6316687" cy="2368757"/>
          </a:xfrm>
          <a:custGeom>
            <a:avLst/>
            <a:gdLst/>
            <a:ahLst/>
            <a:cxnLst/>
            <a:rect l="l" t="t" r="r" b="b"/>
            <a:pathLst>
              <a:path w="6316687" h="2368757">
                <a:moveTo>
                  <a:pt x="0" y="0"/>
                </a:moveTo>
                <a:lnTo>
                  <a:pt x="6316687" y="0"/>
                </a:lnTo>
                <a:lnTo>
                  <a:pt x="6316687" y="2368757"/>
                </a:lnTo>
                <a:lnTo>
                  <a:pt x="0" y="2368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6" name="Group 6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4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6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4513468" y="219146"/>
            <a:ext cx="3540301" cy="2009121"/>
          </a:xfrm>
          <a:custGeom>
            <a:avLst/>
            <a:gdLst/>
            <a:ahLst/>
            <a:cxnLst/>
            <a:rect l="l" t="t" r="r" b="b"/>
            <a:pathLst>
              <a:path w="3540301" h="2009121">
                <a:moveTo>
                  <a:pt x="0" y="0"/>
                </a:moveTo>
                <a:lnTo>
                  <a:pt x="3540300" y="0"/>
                </a:lnTo>
                <a:lnTo>
                  <a:pt x="3540300" y="2009120"/>
                </a:lnTo>
                <a:lnTo>
                  <a:pt x="0" y="20091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 rot="-4189416" flipV="1">
            <a:off x="-302473" y="-563684"/>
            <a:ext cx="3915925" cy="3950491"/>
          </a:xfrm>
          <a:custGeom>
            <a:avLst/>
            <a:gdLst/>
            <a:ahLst/>
            <a:cxnLst/>
            <a:rect l="l" t="t" r="r" b="b"/>
            <a:pathLst>
              <a:path w="3915925" h="3950491">
                <a:moveTo>
                  <a:pt x="0" y="3950492"/>
                </a:moveTo>
                <a:lnTo>
                  <a:pt x="3915924" y="3950492"/>
                </a:lnTo>
                <a:lnTo>
                  <a:pt x="3915924" y="0"/>
                </a:lnTo>
                <a:lnTo>
                  <a:pt x="0" y="0"/>
                </a:lnTo>
                <a:lnTo>
                  <a:pt x="0" y="3950492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17" name="Freeform 17"/>
          <p:cNvSpPr/>
          <p:nvPr/>
        </p:nvSpPr>
        <p:spPr>
          <a:xfrm>
            <a:off x="4865771" y="1637418"/>
            <a:ext cx="5909895" cy="3812519"/>
          </a:xfrm>
          <a:custGeom>
            <a:avLst/>
            <a:gdLst/>
            <a:ahLst/>
            <a:cxnLst/>
            <a:rect l="l" t="t" r="r" b="b"/>
            <a:pathLst>
              <a:path w="5909895" h="3812519">
                <a:moveTo>
                  <a:pt x="0" y="0"/>
                </a:moveTo>
                <a:lnTo>
                  <a:pt x="5909895" y="0"/>
                </a:lnTo>
                <a:lnTo>
                  <a:pt x="5909895" y="3812519"/>
                </a:lnTo>
                <a:lnTo>
                  <a:pt x="0" y="38125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655489" y="5143500"/>
            <a:ext cx="3717662" cy="2516377"/>
          </a:xfrm>
          <a:custGeom>
            <a:avLst/>
            <a:gdLst/>
            <a:ahLst/>
            <a:cxnLst/>
            <a:rect l="l" t="t" r="r" b="b"/>
            <a:pathLst>
              <a:path w="3717662" h="2516377">
                <a:moveTo>
                  <a:pt x="0" y="0"/>
                </a:moveTo>
                <a:lnTo>
                  <a:pt x="3717662" y="0"/>
                </a:lnTo>
                <a:lnTo>
                  <a:pt x="3717662" y="2516377"/>
                </a:lnTo>
                <a:lnTo>
                  <a:pt x="0" y="25163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7608210" y="5260683"/>
            <a:ext cx="5356907" cy="3348067"/>
          </a:xfrm>
          <a:custGeom>
            <a:avLst/>
            <a:gdLst/>
            <a:ahLst/>
            <a:cxnLst/>
            <a:rect l="l" t="t" r="r" b="b"/>
            <a:pathLst>
              <a:path w="5356907" h="3348067">
                <a:moveTo>
                  <a:pt x="0" y="0"/>
                </a:moveTo>
                <a:lnTo>
                  <a:pt x="5356907" y="0"/>
                </a:lnTo>
                <a:lnTo>
                  <a:pt x="5356907" y="3348067"/>
                </a:lnTo>
                <a:lnTo>
                  <a:pt x="0" y="33480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2111729" y="2139913"/>
            <a:ext cx="2517742" cy="2473682"/>
          </a:xfrm>
          <a:custGeom>
            <a:avLst/>
            <a:gdLst/>
            <a:ahLst/>
            <a:cxnLst/>
            <a:rect l="l" t="t" r="r" b="b"/>
            <a:pathLst>
              <a:path w="2517742" h="2473682">
                <a:moveTo>
                  <a:pt x="0" y="0"/>
                </a:moveTo>
                <a:lnTo>
                  <a:pt x="2517743" y="0"/>
                </a:lnTo>
                <a:lnTo>
                  <a:pt x="2517743" y="2473681"/>
                </a:lnTo>
                <a:lnTo>
                  <a:pt x="0" y="24736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" name="Freeform 3"/>
          <p:cNvSpPr/>
          <p:nvPr/>
        </p:nvSpPr>
        <p:spPr>
          <a:xfrm>
            <a:off x="514350" y="8080578"/>
            <a:ext cx="1028700" cy="1019699"/>
          </a:xfrm>
          <a:custGeom>
            <a:avLst/>
            <a:gdLst/>
            <a:ahLst/>
            <a:cxnLst/>
            <a:rect l="l" t="t" r="r" b="b"/>
            <a:pathLst>
              <a:path w="1028700" h="1019699">
                <a:moveTo>
                  <a:pt x="0" y="0"/>
                </a:moveTo>
                <a:lnTo>
                  <a:pt x="1028700" y="0"/>
                </a:lnTo>
                <a:lnTo>
                  <a:pt x="1028700" y="1019699"/>
                </a:lnTo>
                <a:lnTo>
                  <a:pt x="0" y="1019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4" name="Group 4"/>
          <p:cNvGrpSpPr/>
          <p:nvPr/>
        </p:nvGrpSpPr>
        <p:grpSpPr>
          <a:xfrm>
            <a:off x="1216333" y="4246718"/>
            <a:ext cx="8021484" cy="5764211"/>
            <a:chOff x="0" y="0"/>
            <a:chExt cx="2621400" cy="1883729"/>
          </a:xfrm>
        </p:grpSpPr>
        <p:sp>
          <p:nvSpPr>
            <p:cNvPr id="5" name="Freeform 5"/>
            <p:cNvSpPr/>
            <p:nvPr/>
          </p:nvSpPr>
          <p:spPr>
            <a:xfrm>
              <a:off x="10160" y="16510"/>
              <a:ext cx="2598540" cy="1855789"/>
            </a:xfrm>
            <a:custGeom>
              <a:avLst/>
              <a:gdLst/>
              <a:ahLst/>
              <a:cxnLst/>
              <a:rect l="l" t="t" r="r" b="b"/>
              <a:pathLst>
                <a:path w="2598540" h="1855789">
                  <a:moveTo>
                    <a:pt x="2598540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93651" y="0"/>
                  </a:lnTo>
                  <a:lnTo>
                    <a:pt x="25794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6" name="Freeform 6"/>
            <p:cNvSpPr/>
            <p:nvPr/>
          </p:nvSpPr>
          <p:spPr>
            <a:xfrm>
              <a:off x="-3810" y="0"/>
              <a:ext cx="2627750" cy="1882459"/>
            </a:xfrm>
            <a:custGeom>
              <a:avLst/>
              <a:gdLst/>
              <a:ahLst/>
              <a:cxnLst/>
              <a:rect l="l" t="t" r="r" b="b"/>
              <a:pathLst>
                <a:path w="2627750" h="1882459">
                  <a:moveTo>
                    <a:pt x="2593460" y="21590"/>
                  </a:moveTo>
                  <a:cubicBezTo>
                    <a:pt x="2594730" y="34290"/>
                    <a:pt x="2594730" y="44450"/>
                    <a:pt x="2596000" y="54610"/>
                  </a:cubicBezTo>
                  <a:cubicBezTo>
                    <a:pt x="2598540" y="91518"/>
                    <a:pt x="2599810" y="130871"/>
                    <a:pt x="2602350" y="168818"/>
                  </a:cubicBezTo>
                  <a:cubicBezTo>
                    <a:pt x="2602350" y="223630"/>
                    <a:pt x="2615050" y="1304418"/>
                    <a:pt x="2621400" y="1359231"/>
                  </a:cubicBezTo>
                  <a:cubicBezTo>
                    <a:pt x="2627750" y="1442152"/>
                    <a:pt x="2623940" y="1526479"/>
                    <a:pt x="2623940" y="1609400"/>
                  </a:cubicBezTo>
                  <a:cubicBezTo>
                    <a:pt x="2623940" y="1682483"/>
                    <a:pt x="2625210" y="1749945"/>
                    <a:pt x="2626480" y="1821499"/>
                  </a:cubicBezTo>
                  <a:cubicBezTo>
                    <a:pt x="2626480" y="1843089"/>
                    <a:pt x="2626480" y="1857059"/>
                    <a:pt x="2626480" y="1881189"/>
                  </a:cubicBezTo>
                  <a:cubicBezTo>
                    <a:pt x="2603620" y="1881189"/>
                    <a:pt x="2583300" y="1882459"/>
                    <a:pt x="2560018" y="1881189"/>
                  </a:cubicBezTo>
                  <a:cubicBezTo>
                    <a:pt x="2430391" y="1876109"/>
                    <a:pt x="2298769" y="1882459"/>
                    <a:pt x="2169142" y="1877379"/>
                  </a:cubicBezTo>
                  <a:cubicBezTo>
                    <a:pt x="2091366" y="1873569"/>
                    <a:pt x="2015584" y="1876109"/>
                    <a:pt x="1937808" y="1873569"/>
                  </a:cubicBezTo>
                  <a:cubicBezTo>
                    <a:pt x="1901911" y="1872299"/>
                    <a:pt x="1866014" y="1871029"/>
                    <a:pt x="1830118" y="1869759"/>
                  </a:cubicBezTo>
                  <a:cubicBezTo>
                    <a:pt x="1808181" y="1869759"/>
                    <a:pt x="1788238" y="1871029"/>
                    <a:pt x="1766301" y="1871029"/>
                  </a:cubicBezTo>
                  <a:cubicBezTo>
                    <a:pt x="1710462" y="1869759"/>
                    <a:pt x="1556904" y="1871029"/>
                    <a:pt x="1501064" y="1869759"/>
                  </a:cubicBezTo>
                  <a:cubicBezTo>
                    <a:pt x="1461179" y="1868489"/>
                    <a:pt x="663474" y="1877379"/>
                    <a:pt x="623589" y="1876109"/>
                  </a:cubicBezTo>
                  <a:cubicBezTo>
                    <a:pt x="613617" y="1876109"/>
                    <a:pt x="601652" y="1877379"/>
                    <a:pt x="591681" y="1877379"/>
                  </a:cubicBezTo>
                  <a:cubicBezTo>
                    <a:pt x="567749" y="1877379"/>
                    <a:pt x="545812" y="1878649"/>
                    <a:pt x="521881" y="1878649"/>
                  </a:cubicBezTo>
                  <a:cubicBezTo>
                    <a:pt x="462053" y="1878649"/>
                    <a:pt x="404220" y="1877379"/>
                    <a:pt x="344392" y="1876109"/>
                  </a:cubicBezTo>
                  <a:cubicBezTo>
                    <a:pt x="308495" y="1874839"/>
                    <a:pt x="272599" y="1873569"/>
                    <a:pt x="238696" y="1872299"/>
                  </a:cubicBezTo>
                  <a:cubicBezTo>
                    <a:pt x="174880" y="1871029"/>
                    <a:pt x="111063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207" y="30480"/>
                    <a:pt x="93115" y="29210"/>
                  </a:cubicBezTo>
                  <a:cubicBezTo>
                    <a:pt x="146960" y="25400"/>
                    <a:pt x="200805" y="22860"/>
                    <a:pt x="256644" y="20320"/>
                  </a:cubicBezTo>
                  <a:cubicBezTo>
                    <a:pt x="294535" y="17780"/>
                    <a:pt x="332426" y="16510"/>
                    <a:pt x="368323" y="13970"/>
                  </a:cubicBezTo>
                  <a:cubicBezTo>
                    <a:pt x="404220" y="11430"/>
                    <a:pt x="442111" y="8890"/>
                    <a:pt x="478008" y="8890"/>
                  </a:cubicBezTo>
                  <a:cubicBezTo>
                    <a:pt x="517893" y="7620"/>
                    <a:pt x="557778" y="10160"/>
                    <a:pt x="597663" y="8890"/>
                  </a:cubicBezTo>
                  <a:cubicBezTo>
                    <a:pt x="647520" y="8890"/>
                    <a:pt x="1550921" y="6350"/>
                    <a:pt x="1600777" y="5080"/>
                  </a:cubicBezTo>
                  <a:cubicBezTo>
                    <a:pt x="1648640" y="3810"/>
                    <a:pt x="1696502" y="2540"/>
                    <a:pt x="1746359" y="2540"/>
                  </a:cubicBezTo>
                  <a:cubicBezTo>
                    <a:pt x="1828123" y="1270"/>
                    <a:pt x="1907894" y="0"/>
                    <a:pt x="1989659" y="0"/>
                  </a:cubicBezTo>
                  <a:cubicBezTo>
                    <a:pt x="2023561" y="0"/>
                    <a:pt x="2059458" y="2540"/>
                    <a:pt x="2093360" y="2540"/>
                  </a:cubicBezTo>
                  <a:cubicBezTo>
                    <a:pt x="2187091" y="3810"/>
                    <a:pt x="2282815" y="5080"/>
                    <a:pt x="2376546" y="7620"/>
                  </a:cubicBezTo>
                  <a:cubicBezTo>
                    <a:pt x="2426402" y="8890"/>
                    <a:pt x="2476259" y="12700"/>
                    <a:pt x="2526115" y="16510"/>
                  </a:cubicBezTo>
                  <a:cubicBezTo>
                    <a:pt x="2538081" y="16510"/>
                    <a:pt x="2550047" y="16510"/>
                    <a:pt x="2560018" y="16510"/>
                  </a:cubicBezTo>
                  <a:cubicBezTo>
                    <a:pt x="2574410" y="17780"/>
                    <a:pt x="2583300" y="20320"/>
                    <a:pt x="2593460" y="21590"/>
                  </a:cubicBezTo>
                  <a:close/>
                  <a:moveTo>
                    <a:pt x="2603620" y="1864679"/>
                  </a:moveTo>
                  <a:cubicBezTo>
                    <a:pt x="2604890" y="1848169"/>
                    <a:pt x="2606160" y="1835469"/>
                    <a:pt x="2606160" y="1822769"/>
                  </a:cubicBezTo>
                  <a:cubicBezTo>
                    <a:pt x="2604890" y="1742917"/>
                    <a:pt x="2603620" y="1668429"/>
                    <a:pt x="2603620" y="1588318"/>
                  </a:cubicBezTo>
                  <a:cubicBezTo>
                    <a:pt x="2603620" y="1551777"/>
                    <a:pt x="2606160" y="1515235"/>
                    <a:pt x="2604890" y="1478694"/>
                  </a:cubicBezTo>
                  <a:cubicBezTo>
                    <a:pt x="2604890" y="1444963"/>
                    <a:pt x="2603620" y="1409827"/>
                    <a:pt x="2602350" y="1376096"/>
                  </a:cubicBezTo>
                  <a:cubicBezTo>
                    <a:pt x="2597270" y="1324095"/>
                    <a:pt x="2585840" y="247523"/>
                    <a:pt x="2585840" y="195521"/>
                  </a:cubicBezTo>
                  <a:cubicBezTo>
                    <a:pt x="2583300" y="151953"/>
                    <a:pt x="2580760" y="106978"/>
                    <a:pt x="2578220" y="63500"/>
                  </a:cubicBezTo>
                  <a:cubicBezTo>
                    <a:pt x="2576950" y="44450"/>
                    <a:pt x="2575680" y="43180"/>
                    <a:pt x="2554035" y="41910"/>
                  </a:cubicBezTo>
                  <a:cubicBezTo>
                    <a:pt x="2548052" y="41910"/>
                    <a:pt x="2544064" y="41910"/>
                    <a:pt x="2538081" y="40640"/>
                  </a:cubicBezTo>
                  <a:cubicBezTo>
                    <a:pt x="2488224" y="36830"/>
                    <a:pt x="2436374" y="31750"/>
                    <a:pt x="2386517" y="30480"/>
                  </a:cubicBezTo>
                  <a:cubicBezTo>
                    <a:pt x="2264867" y="26670"/>
                    <a:pt x="2141223" y="25400"/>
                    <a:pt x="2019573" y="22860"/>
                  </a:cubicBezTo>
                  <a:cubicBezTo>
                    <a:pt x="2001624" y="22860"/>
                    <a:pt x="1981682" y="22860"/>
                    <a:pt x="1963733" y="22860"/>
                  </a:cubicBezTo>
                  <a:cubicBezTo>
                    <a:pt x="1933819" y="22860"/>
                    <a:pt x="1903905" y="22860"/>
                    <a:pt x="1875986" y="22860"/>
                  </a:cubicBezTo>
                  <a:cubicBezTo>
                    <a:pt x="1812169" y="22860"/>
                    <a:pt x="1748353" y="22860"/>
                    <a:pt x="1686531" y="24130"/>
                  </a:cubicBezTo>
                  <a:cubicBezTo>
                    <a:pt x="1632686" y="25400"/>
                    <a:pt x="725296" y="29210"/>
                    <a:pt x="671451" y="29210"/>
                  </a:cubicBezTo>
                  <a:cubicBezTo>
                    <a:pt x="583704" y="29210"/>
                    <a:pt x="495956" y="26670"/>
                    <a:pt x="408208" y="33020"/>
                  </a:cubicBezTo>
                  <a:cubicBezTo>
                    <a:pt x="362340" y="36830"/>
                    <a:pt x="318467" y="36830"/>
                    <a:pt x="274593" y="38100"/>
                  </a:cubicBezTo>
                  <a:cubicBezTo>
                    <a:pt x="198811" y="41910"/>
                    <a:pt x="123029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5195" y="1846899"/>
                    <a:pt x="93115" y="1848169"/>
                    <a:pt x="119040" y="1848169"/>
                  </a:cubicBezTo>
                  <a:cubicBezTo>
                    <a:pt x="156931" y="1848169"/>
                    <a:pt x="196817" y="1845629"/>
                    <a:pt x="234708" y="1848169"/>
                  </a:cubicBezTo>
                  <a:cubicBezTo>
                    <a:pt x="296530" y="1851979"/>
                    <a:pt x="358352" y="1854519"/>
                    <a:pt x="420174" y="1853249"/>
                  </a:cubicBezTo>
                  <a:cubicBezTo>
                    <a:pt x="460059" y="1851979"/>
                    <a:pt x="497950" y="1854519"/>
                    <a:pt x="537835" y="1854519"/>
                  </a:cubicBezTo>
                  <a:cubicBezTo>
                    <a:pt x="595669" y="1854519"/>
                    <a:pt x="653503" y="1853249"/>
                    <a:pt x="711336" y="1854519"/>
                  </a:cubicBezTo>
                  <a:cubicBezTo>
                    <a:pt x="797090" y="1855789"/>
                    <a:pt x="1738382" y="1845629"/>
                    <a:pt x="1826129" y="1848169"/>
                  </a:cubicBezTo>
                  <a:cubicBezTo>
                    <a:pt x="1864020" y="1849439"/>
                    <a:pt x="1901911" y="1850709"/>
                    <a:pt x="1937808" y="1850709"/>
                  </a:cubicBezTo>
                  <a:cubicBezTo>
                    <a:pt x="2003619" y="1853249"/>
                    <a:pt x="2067435" y="1849439"/>
                    <a:pt x="2133246" y="1853249"/>
                  </a:cubicBezTo>
                  <a:cubicBezTo>
                    <a:pt x="2187091" y="1855789"/>
                    <a:pt x="2240936" y="1855789"/>
                    <a:pt x="2294781" y="1858329"/>
                  </a:cubicBezTo>
                  <a:cubicBezTo>
                    <a:pt x="2374551" y="1862139"/>
                    <a:pt x="2454322" y="1864679"/>
                    <a:pt x="2534092" y="1865949"/>
                  </a:cubicBezTo>
                  <a:cubicBezTo>
                    <a:pt x="2564006" y="1865949"/>
                    <a:pt x="2583300" y="1864679"/>
                    <a:pt x="2603620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16333" y="1223706"/>
            <a:ext cx="16042967" cy="2796466"/>
            <a:chOff x="0" y="0"/>
            <a:chExt cx="5242800" cy="913878"/>
          </a:xfrm>
        </p:grpSpPr>
        <p:sp>
          <p:nvSpPr>
            <p:cNvPr id="8" name="Freeform 8"/>
            <p:cNvSpPr/>
            <p:nvPr/>
          </p:nvSpPr>
          <p:spPr>
            <a:xfrm>
              <a:off x="10160" y="16510"/>
              <a:ext cx="5219940" cy="885938"/>
            </a:xfrm>
            <a:custGeom>
              <a:avLst/>
              <a:gdLst/>
              <a:ahLst/>
              <a:cxnLst/>
              <a:rect l="l" t="t" r="r" b="b"/>
              <a:pathLst>
                <a:path w="5219940" h="885938">
                  <a:moveTo>
                    <a:pt x="5219940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9" name="Freeform 9"/>
            <p:cNvSpPr/>
            <p:nvPr/>
          </p:nvSpPr>
          <p:spPr>
            <a:xfrm>
              <a:off x="-3810" y="0"/>
              <a:ext cx="5249150" cy="912608"/>
            </a:xfrm>
            <a:custGeom>
              <a:avLst/>
              <a:gdLst/>
              <a:ahLst/>
              <a:cxnLst/>
              <a:rect l="l" t="t" r="r" b="b"/>
              <a:pathLst>
                <a:path w="5249150" h="91260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6512"/>
                    <a:pt x="5221210" y="94130"/>
                    <a:pt x="5223750" y="111118"/>
                  </a:cubicBezTo>
                  <a:cubicBezTo>
                    <a:pt x="5223750" y="135657"/>
                    <a:pt x="5236450" y="619517"/>
                    <a:pt x="5242800" y="644056"/>
                  </a:cubicBezTo>
                  <a:cubicBezTo>
                    <a:pt x="5249150" y="681179"/>
                    <a:pt x="5245340" y="718931"/>
                    <a:pt x="5245340" y="756055"/>
                  </a:cubicBezTo>
                  <a:cubicBezTo>
                    <a:pt x="5245340" y="788773"/>
                    <a:pt x="5246610" y="818975"/>
                    <a:pt x="5247880" y="851648"/>
                  </a:cubicBezTo>
                  <a:cubicBezTo>
                    <a:pt x="5247880" y="873238"/>
                    <a:pt x="5247880" y="887208"/>
                    <a:pt x="5247880" y="911338"/>
                  </a:cubicBezTo>
                  <a:cubicBezTo>
                    <a:pt x="5225020" y="911338"/>
                    <a:pt x="5204700" y="912608"/>
                    <a:pt x="5172915" y="911338"/>
                  </a:cubicBezTo>
                  <a:cubicBezTo>
                    <a:pt x="4908158" y="906258"/>
                    <a:pt x="4639327" y="912608"/>
                    <a:pt x="4374570" y="907528"/>
                  </a:cubicBezTo>
                  <a:cubicBezTo>
                    <a:pt x="4215715" y="903718"/>
                    <a:pt x="4060934" y="906258"/>
                    <a:pt x="3902079" y="903718"/>
                  </a:cubicBezTo>
                  <a:cubicBezTo>
                    <a:pt x="3828762" y="902448"/>
                    <a:pt x="3755444" y="901178"/>
                    <a:pt x="3682127" y="899908"/>
                  </a:cubicBezTo>
                  <a:cubicBezTo>
                    <a:pt x="3637322" y="899908"/>
                    <a:pt x="3596590" y="901178"/>
                    <a:pt x="3551785" y="901178"/>
                  </a:cubicBezTo>
                  <a:cubicBezTo>
                    <a:pt x="3437735" y="899908"/>
                    <a:pt x="3124099" y="901178"/>
                    <a:pt x="3010050" y="899908"/>
                  </a:cubicBezTo>
                  <a:cubicBezTo>
                    <a:pt x="2928586" y="898638"/>
                    <a:pt x="1299310" y="907528"/>
                    <a:pt x="1217846" y="906258"/>
                  </a:cubicBezTo>
                  <a:cubicBezTo>
                    <a:pt x="1197480" y="906258"/>
                    <a:pt x="1173041" y="907528"/>
                    <a:pt x="1152675" y="907528"/>
                  </a:cubicBezTo>
                  <a:cubicBezTo>
                    <a:pt x="1103796" y="907528"/>
                    <a:pt x="1058991" y="908798"/>
                    <a:pt x="1010113" y="908798"/>
                  </a:cubicBezTo>
                  <a:cubicBezTo>
                    <a:pt x="887917" y="908798"/>
                    <a:pt x="769794" y="907528"/>
                    <a:pt x="647599" y="906258"/>
                  </a:cubicBezTo>
                  <a:cubicBezTo>
                    <a:pt x="574281" y="904988"/>
                    <a:pt x="500964" y="903718"/>
                    <a:pt x="431720" y="902448"/>
                  </a:cubicBezTo>
                  <a:cubicBezTo>
                    <a:pt x="301377" y="901178"/>
                    <a:pt x="171035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894828"/>
                  </a:moveTo>
                  <a:cubicBezTo>
                    <a:pt x="5226290" y="878318"/>
                    <a:pt x="5227560" y="865618"/>
                    <a:pt x="5227560" y="852918"/>
                  </a:cubicBezTo>
                  <a:cubicBezTo>
                    <a:pt x="5226290" y="815829"/>
                    <a:pt x="5225020" y="782481"/>
                    <a:pt x="5225020" y="746616"/>
                  </a:cubicBezTo>
                  <a:cubicBezTo>
                    <a:pt x="5225020" y="730257"/>
                    <a:pt x="5227560" y="713898"/>
                    <a:pt x="5226290" y="697538"/>
                  </a:cubicBezTo>
                  <a:cubicBezTo>
                    <a:pt x="5226290" y="682437"/>
                    <a:pt x="5225020" y="666707"/>
                    <a:pt x="5223750" y="651606"/>
                  </a:cubicBezTo>
                  <a:cubicBezTo>
                    <a:pt x="5218670" y="628326"/>
                    <a:pt x="5207240" y="146354"/>
                    <a:pt x="5207240" y="123073"/>
                  </a:cubicBezTo>
                  <a:cubicBezTo>
                    <a:pt x="5204700" y="103568"/>
                    <a:pt x="5202160" y="83433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7352" y="877048"/>
                    <a:pt x="134377" y="878318"/>
                    <a:pt x="187328" y="878318"/>
                  </a:cubicBezTo>
                  <a:cubicBezTo>
                    <a:pt x="264719" y="878318"/>
                    <a:pt x="346183" y="875778"/>
                    <a:pt x="423573" y="878318"/>
                  </a:cubicBezTo>
                  <a:cubicBezTo>
                    <a:pt x="549842" y="882128"/>
                    <a:pt x="676111" y="884668"/>
                    <a:pt x="802380" y="883398"/>
                  </a:cubicBezTo>
                  <a:cubicBezTo>
                    <a:pt x="883844" y="882128"/>
                    <a:pt x="961235" y="884668"/>
                    <a:pt x="1042698" y="884668"/>
                  </a:cubicBezTo>
                  <a:cubicBezTo>
                    <a:pt x="1160821" y="884668"/>
                    <a:pt x="1278944" y="883398"/>
                    <a:pt x="1397066" y="884668"/>
                  </a:cubicBezTo>
                  <a:cubicBezTo>
                    <a:pt x="1572213" y="885938"/>
                    <a:pt x="3494760" y="875778"/>
                    <a:pt x="3673981" y="878318"/>
                  </a:cubicBezTo>
                  <a:cubicBezTo>
                    <a:pt x="3751371" y="879588"/>
                    <a:pt x="3828762" y="880858"/>
                    <a:pt x="3902079" y="880858"/>
                  </a:cubicBezTo>
                  <a:cubicBezTo>
                    <a:pt x="4036495" y="883398"/>
                    <a:pt x="4166837" y="879588"/>
                    <a:pt x="4301252" y="883398"/>
                  </a:cubicBezTo>
                  <a:cubicBezTo>
                    <a:pt x="4411228" y="885938"/>
                    <a:pt x="4521204" y="885938"/>
                    <a:pt x="4631181" y="888478"/>
                  </a:cubicBezTo>
                  <a:cubicBezTo>
                    <a:pt x="4794108" y="892288"/>
                    <a:pt x="4957036" y="894828"/>
                    <a:pt x="5119964" y="896098"/>
                  </a:cubicBezTo>
                  <a:cubicBezTo>
                    <a:pt x="5181061" y="896098"/>
                    <a:pt x="5204700" y="894828"/>
                    <a:pt x="5225020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466053" y="4246718"/>
            <a:ext cx="7814637" cy="5764211"/>
            <a:chOff x="0" y="0"/>
            <a:chExt cx="2553803" cy="1883729"/>
          </a:xfrm>
        </p:grpSpPr>
        <p:sp>
          <p:nvSpPr>
            <p:cNvPr id="11" name="Freeform 11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Freeform 17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44999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56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-879335" y="28051"/>
            <a:ext cx="3594529" cy="2421814"/>
          </a:xfrm>
          <a:custGeom>
            <a:avLst/>
            <a:gdLst/>
            <a:ahLst/>
            <a:cxnLst/>
            <a:rect l="l" t="t" r="r" b="b"/>
            <a:pathLst>
              <a:path w="3594529" h="2421814">
                <a:moveTo>
                  <a:pt x="0" y="0"/>
                </a:moveTo>
                <a:lnTo>
                  <a:pt x="3594530" y="0"/>
                </a:lnTo>
                <a:lnTo>
                  <a:pt x="3594530" y="2421814"/>
                </a:lnTo>
                <a:lnTo>
                  <a:pt x="0" y="24218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 flipH="1">
            <a:off x="12982973" y="-112854"/>
            <a:ext cx="5468521" cy="2283108"/>
          </a:xfrm>
          <a:custGeom>
            <a:avLst/>
            <a:gdLst/>
            <a:ahLst/>
            <a:cxnLst/>
            <a:rect l="l" t="t" r="r" b="b"/>
            <a:pathLst>
              <a:path w="5468521" h="2283108">
                <a:moveTo>
                  <a:pt x="5468521" y="0"/>
                </a:moveTo>
                <a:lnTo>
                  <a:pt x="0" y="0"/>
                </a:lnTo>
                <a:lnTo>
                  <a:pt x="0" y="2283108"/>
                </a:lnTo>
                <a:lnTo>
                  <a:pt x="5468521" y="2283108"/>
                </a:lnTo>
                <a:lnTo>
                  <a:pt x="5468521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-40967" y="9185322"/>
            <a:ext cx="1028700" cy="1019699"/>
          </a:xfrm>
          <a:custGeom>
            <a:avLst/>
            <a:gdLst/>
            <a:ahLst/>
            <a:cxnLst/>
            <a:rect l="l" t="t" r="r" b="b"/>
            <a:pathLst>
              <a:path w="1028700" h="1019699">
                <a:moveTo>
                  <a:pt x="0" y="0"/>
                </a:moveTo>
                <a:lnTo>
                  <a:pt x="1028700" y="0"/>
                </a:lnTo>
                <a:lnTo>
                  <a:pt x="1028700" y="1019699"/>
                </a:lnTo>
                <a:lnTo>
                  <a:pt x="0" y="1019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-514350" y="7629442"/>
            <a:ext cx="1028700" cy="1019699"/>
          </a:xfrm>
          <a:custGeom>
            <a:avLst/>
            <a:gdLst/>
            <a:ahLst/>
            <a:cxnLst/>
            <a:rect l="l" t="t" r="r" b="b"/>
            <a:pathLst>
              <a:path w="1028700" h="1019699">
                <a:moveTo>
                  <a:pt x="0" y="0"/>
                </a:moveTo>
                <a:lnTo>
                  <a:pt x="1028700" y="0"/>
                </a:lnTo>
                <a:lnTo>
                  <a:pt x="1028700" y="1019699"/>
                </a:lnTo>
                <a:lnTo>
                  <a:pt x="0" y="1019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9728270" y="4246718"/>
            <a:ext cx="3005506" cy="1983634"/>
          </a:xfrm>
          <a:custGeom>
            <a:avLst/>
            <a:gdLst/>
            <a:ahLst/>
            <a:cxnLst/>
            <a:rect l="l" t="t" r="r" b="b"/>
            <a:pathLst>
              <a:path w="3005506" h="1983634">
                <a:moveTo>
                  <a:pt x="0" y="0"/>
                </a:moveTo>
                <a:lnTo>
                  <a:pt x="3005507" y="0"/>
                </a:lnTo>
                <a:lnTo>
                  <a:pt x="3005507" y="1983634"/>
                </a:lnTo>
                <a:lnTo>
                  <a:pt x="0" y="19836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9756562" y="7922823"/>
            <a:ext cx="2462883" cy="1940453"/>
          </a:xfrm>
          <a:custGeom>
            <a:avLst/>
            <a:gdLst/>
            <a:ahLst/>
            <a:cxnLst/>
            <a:rect l="l" t="t" r="r" b="b"/>
            <a:pathLst>
              <a:path w="2462883" h="1940453">
                <a:moveTo>
                  <a:pt x="0" y="0"/>
                </a:moveTo>
                <a:lnTo>
                  <a:pt x="2462883" y="0"/>
                </a:lnTo>
                <a:lnTo>
                  <a:pt x="2462883" y="1940453"/>
                </a:lnTo>
                <a:lnTo>
                  <a:pt x="0" y="1940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4462934" y="4381940"/>
            <a:ext cx="2508599" cy="1713190"/>
          </a:xfrm>
          <a:custGeom>
            <a:avLst/>
            <a:gdLst/>
            <a:ahLst/>
            <a:cxnLst/>
            <a:rect l="l" t="t" r="r" b="b"/>
            <a:pathLst>
              <a:path w="2508599" h="1713190">
                <a:moveTo>
                  <a:pt x="0" y="0"/>
                </a:moveTo>
                <a:lnTo>
                  <a:pt x="2508599" y="0"/>
                </a:lnTo>
                <a:lnTo>
                  <a:pt x="2508599" y="1713190"/>
                </a:lnTo>
                <a:lnTo>
                  <a:pt x="0" y="17131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9868440" y="5856631"/>
            <a:ext cx="2725167" cy="1837592"/>
          </a:xfrm>
          <a:custGeom>
            <a:avLst/>
            <a:gdLst/>
            <a:ahLst/>
            <a:cxnLst/>
            <a:rect l="l" t="t" r="r" b="b"/>
            <a:pathLst>
              <a:path w="2725167" h="1837592">
                <a:moveTo>
                  <a:pt x="0" y="0"/>
                </a:moveTo>
                <a:lnTo>
                  <a:pt x="2725167" y="0"/>
                </a:lnTo>
                <a:lnTo>
                  <a:pt x="2725167" y="1837592"/>
                </a:lnTo>
                <a:lnTo>
                  <a:pt x="0" y="183759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Freeform 29"/>
          <p:cNvSpPr/>
          <p:nvPr/>
        </p:nvSpPr>
        <p:spPr>
          <a:xfrm>
            <a:off x="15241755" y="8080578"/>
            <a:ext cx="2600427" cy="1930351"/>
          </a:xfrm>
          <a:custGeom>
            <a:avLst/>
            <a:gdLst/>
            <a:ahLst/>
            <a:cxnLst/>
            <a:rect l="l" t="t" r="r" b="b"/>
            <a:pathLst>
              <a:path w="2600427" h="1930351">
                <a:moveTo>
                  <a:pt x="0" y="0"/>
                </a:moveTo>
                <a:lnTo>
                  <a:pt x="2600427" y="0"/>
                </a:lnTo>
                <a:lnTo>
                  <a:pt x="2600427" y="1930351"/>
                </a:lnTo>
                <a:lnTo>
                  <a:pt x="0" y="193035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0" name="Freeform 30"/>
          <p:cNvSpPr/>
          <p:nvPr/>
        </p:nvSpPr>
        <p:spPr>
          <a:xfrm>
            <a:off x="13373371" y="6095130"/>
            <a:ext cx="3334846" cy="2266345"/>
          </a:xfrm>
          <a:custGeom>
            <a:avLst/>
            <a:gdLst/>
            <a:ahLst/>
            <a:cxnLst/>
            <a:rect l="l" t="t" r="r" b="b"/>
            <a:pathLst>
              <a:path w="3334846" h="2266345">
                <a:moveTo>
                  <a:pt x="0" y="0"/>
                </a:moveTo>
                <a:lnTo>
                  <a:pt x="3334846" y="0"/>
                </a:lnTo>
                <a:lnTo>
                  <a:pt x="3334846" y="2266346"/>
                </a:lnTo>
                <a:lnTo>
                  <a:pt x="0" y="226634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1" name="Freeform 31"/>
          <p:cNvSpPr/>
          <p:nvPr/>
        </p:nvSpPr>
        <p:spPr>
          <a:xfrm>
            <a:off x="12327859" y="8139292"/>
            <a:ext cx="2832305" cy="1908023"/>
          </a:xfrm>
          <a:custGeom>
            <a:avLst/>
            <a:gdLst/>
            <a:ahLst/>
            <a:cxnLst/>
            <a:rect l="l" t="t" r="r" b="b"/>
            <a:pathLst>
              <a:path w="2832305" h="1908023">
                <a:moveTo>
                  <a:pt x="0" y="0"/>
                </a:moveTo>
                <a:lnTo>
                  <a:pt x="2832305" y="0"/>
                </a:lnTo>
                <a:lnTo>
                  <a:pt x="2832305" y="1908022"/>
                </a:lnTo>
                <a:lnTo>
                  <a:pt x="0" y="190802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32" name="TextBox 32"/>
          <p:cNvSpPr txBox="1"/>
          <p:nvPr/>
        </p:nvSpPr>
        <p:spPr>
          <a:xfrm>
            <a:off x="5865503" y="5284402"/>
            <a:ext cx="4457800" cy="6449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na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 namiddag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voor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beginnen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directeur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directrice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schrijven</a:t>
            </a: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10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71049" y="5284402"/>
            <a:ext cx="3637204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après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l’ après-midi avant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commencer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directeur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directrice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écrire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8216345"/>
            <a:ext cx="6316687" cy="2368757"/>
          </a:xfrm>
          <a:custGeom>
            <a:avLst/>
            <a:gdLst/>
            <a:ahLst/>
            <a:cxnLst/>
            <a:rect l="l" t="t" r="r" b="b"/>
            <a:pathLst>
              <a:path w="6316687" h="2368757">
                <a:moveTo>
                  <a:pt x="0" y="0"/>
                </a:moveTo>
                <a:lnTo>
                  <a:pt x="6316687" y="0"/>
                </a:lnTo>
                <a:lnTo>
                  <a:pt x="6316687" y="2368757"/>
                </a:lnTo>
                <a:lnTo>
                  <a:pt x="0" y="2368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6" name="Group 6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4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6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4513468" y="219146"/>
            <a:ext cx="3540301" cy="2009121"/>
          </a:xfrm>
          <a:custGeom>
            <a:avLst/>
            <a:gdLst/>
            <a:ahLst/>
            <a:cxnLst/>
            <a:rect l="l" t="t" r="r" b="b"/>
            <a:pathLst>
              <a:path w="3540301" h="2009121">
                <a:moveTo>
                  <a:pt x="0" y="0"/>
                </a:moveTo>
                <a:lnTo>
                  <a:pt x="3540300" y="0"/>
                </a:lnTo>
                <a:lnTo>
                  <a:pt x="3540300" y="2009120"/>
                </a:lnTo>
                <a:lnTo>
                  <a:pt x="0" y="20091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 rot="-4189416" flipV="1">
            <a:off x="-302473" y="-563684"/>
            <a:ext cx="3915925" cy="3950491"/>
          </a:xfrm>
          <a:custGeom>
            <a:avLst/>
            <a:gdLst/>
            <a:ahLst/>
            <a:cxnLst/>
            <a:rect l="l" t="t" r="r" b="b"/>
            <a:pathLst>
              <a:path w="3915925" h="3950491">
                <a:moveTo>
                  <a:pt x="0" y="3950492"/>
                </a:moveTo>
                <a:lnTo>
                  <a:pt x="3915924" y="3950492"/>
                </a:lnTo>
                <a:lnTo>
                  <a:pt x="3915924" y="0"/>
                </a:lnTo>
                <a:lnTo>
                  <a:pt x="0" y="0"/>
                </a:lnTo>
                <a:lnTo>
                  <a:pt x="0" y="3950492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1</a:t>
            </a:r>
          </a:p>
        </p:txBody>
      </p:sp>
      <p:sp>
        <p:nvSpPr>
          <p:cNvPr id="17" name="Freeform 17"/>
          <p:cNvSpPr/>
          <p:nvPr/>
        </p:nvSpPr>
        <p:spPr>
          <a:xfrm>
            <a:off x="4803443" y="1314637"/>
            <a:ext cx="4340557" cy="2864768"/>
          </a:xfrm>
          <a:custGeom>
            <a:avLst/>
            <a:gdLst/>
            <a:ahLst/>
            <a:cxnLst/>
            <a:rect l="l" t="t" r="r" b="b"/>
            <a:pathLst>
              <a:path w="4340557" h="2864768">
                <a:moveTo>
                  <a:pt x="0" y="0"/>
                </a:moveTo>
                <a:lnTo>
                  <a:pt x="4340557" y="0"/>
                </a:lnTo>
                <a:lnTo>
                  <a:pt x="4340557" y="2864768"/>
                </a:lnTo>
                <a:lnTo>
                  <a:pt x="0" y="28647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331037" y="5684103"/>
            <a:ext cx="3556899" cy="2802405"/>
          </a:xfrm>
          <a:custGeom>
            <a:avLst/>
            <a:gdLst/>
            <a:ahLst/>
            <a:cxnLst/>
            <a:rect l="l" t="t" r="r" b="b"/>
            <a:pathLst>
              <a:path w="3556899" h="2802405">
                <a:moveTo>
                  <a:pt x="0" y="0"/>
                </a:moveTo>
                <a:lnTo>
                  <a:pt x="3556900" y="0"/>
                </a:lnTo>
                <a:lnTo>
                  <a:pt x="3556900" y="2802406"/>
                </a:lnTo>
                <a:lnTo>
                  <a:pt x="0" y="2802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0710898" y="1314637"/>
            <a:ext cx="3622923" cy="2474191"/>
          </a:xfrm>
          <a:custGeom>
            <a:avLst/>
            <a:gdLst/>
            <a:ahLst/>
            <a:cxnLst/>
            <a:rect l="l" t="t" r="r" b="b"/>
            <a:pathLst>
              <a:path w="3622923" h="2474191">
                <a:moveTo>
                  <a:pt x="0" y="0"/>
                </a:moveTo>
                <a:lnTo>
                  <a:pt x="3622923" y="0"/>
                </a:lnTo>
                <a:lnTo>
                  <a:pt x="3622923" y="2474191"/>
                </a:lnTo>
                <a:lnTo>
                  <a:pt x="0" y="24741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190498" y="2551733"/>
            <a:ext cx="3935691" cy="2653854"/>
          </a:xfrm>
          <a:custGeom>
            <a:avLst/>
            <a:gdLst/>
            <a:ahLst/>
            <a:cxnLst/>
            <a:rect l="l" t="t" r="r" b="b"/>
            <a:pathLst>
              <a:path w="3935691" h="2653854">
                <a:moveTo>
                  <a:pt x="0" y="0"/>
                </a:moveTo>
                <a:lnTo>
                  <a:pt x="3935691" y="0"/>
                </a:lnTo>
                <a:lnTo>
                  <a:pt x="3935691" y="2653854"/>
                </a:lnTo>
                <a:lnTo>
                  <a:pt x="0" y="265385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9993959" y="6194413"/>
            <a:ext cx="3755541" cy="2787816"/>
          </a:xfrm>
          <a:custGeom>
            <a:avLst/>
            <a:gdLst/>
            <a:ahLst/>
            <a:cxnLst/>
            <a:rect l="l" t="t" r="r" b="b"/>
            <a:pathLst>
              <a:path w="3755541" h="2787816">
                <a:moveTo>
                  <a:pt x="0" y="0"/>
                </a:moveTo>
                <a:lnTo>
                  <a:pt x="3755540" y="0"/>
                </a:lnTo>
                <a:lnTo>
                  <a:pt x="3755540" y="2787816"/>
                </a:lnTo>
                <a:lnTo>
                  <a:pt x="0" y="278781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2105373" y="3788828"/>
            <a:ext cx="4816190" cy="3273060"/>
          </a:xfrm>
          <a:custGeom>
            <a:avLst/>
            <a:gdLst/>
            <a:ahLst/>
            <a:cxnLst/>
            <a:rect l="l" t="t" r="r" b="b"/>
            <a:pathLst>
              <a:path w="4816190" h="3273060">
                <a:moveTo>
                  <a:pt x="0" y="0"/>
                </a:moveTo>
                <a:lnTo>
                  <a:pt x="4816189" y="0"/>
                </a:lnTo>
                <a:lnTo>
                  <a:pt x="4816189" y="3273060"/>
                </a:lnTo>
                <a:lnTo>
                  <a:pt x="0" y="327306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6316687" y="4306319"/>
            <a:ext cx="4090420" cy="2755569"/>
          </a:xfrm>
          <a:custGeom>
            <a:avLst/>
            <a:gdLst/>
            <a:ahLst/>
            <a:cxnLst/>
            <a:rect l="l" t="t" r="r" b="b"/>
            <a:pathLst>
              <a:path w="4090420" h="2755569">
                <a:moveTo>
                  <a:pt x="0" y="0"/>
                </a:moveTo>
                <a:lnTo>
                  <a:pt x="4090420" y="0"/>
                </a:lnTo>
                <a:lnTo>
                  <a:pt x="4090420" y="2755569"/>
                </a:lnTo>
                <a:lnTo>
                  <a:pt x="0" y="275556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637885" y="7420919"/>
            <a:ext cx="3976845" cy="2833502"/>
          </a:xfrm>
          <a:custGeom>
            <a:avLst/>
            <a:gdLst/>
            <a:ahLst/>
            <a:cxnLst/>
            <a:rect l="l" t="t" r="r" b="b"/>
            <a:pathLst>
              <a:path w="3976845" h="2833502">
                <a:moveTo>
                  <a:pt x="0" y="0"/>
                </a:moveTo>
                <a:lnTo>
                  <a:pt x="3976846" y="0"/>
                </a:lnTo>
                <a:lnTo>
                  <a:pt x="3976846" y="2833502"/>
                </a:lnTo>
                <a:lnTo>
                  <a:pt x="0" y="2833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TextBox 20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  <p:sp>
        <p:nvSpPr>
          <p:cNvPr id="24" name="Freeform 24"/>
          <p:cNvSpPr/>
          <p:nvPr/>
        </p:nvSpPr>
        <p:spPr>
          <a:xfrm>
            <a:off x="-204663" y="-822011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6957131" y="-822011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4285998" y="-822011"/>
            <a:ext cx="7315200" cy="2368296"/>
          </a:xfrm>
          <a:custGeom>
            <a:avLst/>
            <a:gdLst/>
            <a:ahLst/>
            <a:cxnLst/>
            <a:rect l="l" t="t" r="r" b="b"/>
            <a:pathLst>
              <a:path w="7315200" h="2368296">
                <a:moveTo>
                  <a:pt x="0" y="0"/>
                </a:moveTo>
                <a:lnTo>
                  <a:pt x="7315200" y="0"/>
                </a:lnTo>
                <a:lnTo>
                  <a:pt x="7315200" y="2368296"/>
                </a:lnTo>
                <a:lnTo>
                  <a:pt x="0" y="2368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6692" y="1309144"/>
            <a:ext cx="16042967" cy="8041673"/>
            <a:chOff x="0" y="0"/>
            <a:chExt cx="5242800" cy="26279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7784417" y="33909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6340750" y="360512"/>
            <a:ext cx="1237818" cy="1336376"/>
          </a:xfrm>
          <a:custGeom>
            <a:avLst/>
            <a:gdLst/>
            <a:ahLst/>
            <a:cxnLst/>
            <a:rect l="l" t="t" r="r" b="b"/>
            <a:pathLst>
              <a:path w="1237818" h="1336376">
                <a:moveTo>
                  <a:pt x="0" y="0"/>
                </a:moveTo>
                <a:lnTo>
                  <a:pt x="1237819" y="0"/>
                </a:lnTo>
                <a:lnTo>
                  <a:pt x="1237819" y="1336376"/>
                </a:lnTo>
                <a:lnTo>
                  <a:pt x="0" y="13363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 flipH="1">
            <a:off x="-605389" y="-204551"/>
            <a:ext cx="2556557" cy="1901439"/>
          </a:xfrm>
          <a:custGeom>
            <a:avLst/>
            <a:gdLst/>
            <a:ahLst/>
            <a:cxnLst/>
            <a:rect l="l" t="t" r="r" b="b"/>
            <a:pathLst>
              <a:path w="2556557" h="1901439">
                <a:moveTo>
                  <a:pt x="2556557" y="0"/>
                </a:moveTo>
                <a:lnTo>
                  <a:pt x="0" y="0"/>
                </a:lnTo>
                <a:lnTo>
                  <a:pt x="0" y="1901439"/>
                </a:lnTo>
                <a:lnTo>
                  <a:pt x="2556557" y="1901439"/>
                </a:lnTo>
                <a:lnTo>
                  <a:pt x="2556557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2498257" y="7943262"/>
            <a:ext cx="4030769" cy="2630077"/>
          </a:xfrm>
          <a:custGeom>
            <a:avLst/>
            <a:gdLst/>
            <a:ahLst/>
            <a:cxnLst/>
            <a:rect l="l" t="t" r="r" b="b"/>
            <a:pathLst>
              <a:path w="4030769" h="2630077">
                <a:moveTo>
                  <a:pt x="0" y="0"/>
                </a:moveTo>
                <a:lnTo>
                  <a:pt x="4030769" y="0"/>
                </a:lnTo>
                <a:lnTo>
                  <a:pt x="4030769" y="2630076"/>
                </a:lnTo>
                <a:lnTo>
                  <a:pt x="0" y="26300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10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924896" y="4484906"/>
            <a:ext cx="3637204" cy="580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après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l’ après-midi avant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commencer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directeur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directrice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écrire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31755" y="1141708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8125799" y="1485900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7" name="Group 7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0" y="7003489"/>
            <a:ext cx="3096463" cy="3007440"/>
          </a:xfrm>
          <a:custGeom>
            <a:avLst/>
            <a:gdLst/>
            <a:ahLst/>
            <a:cxnLst/>
            <a:rect l="l" t="t" r="r" b="b"/>
            <a:pathLst>
              <a:path w="3096463" h="3007440">
                <a:moveTo>
                  <a:pt x="0" y="0"/>
                </a:moveTo>
                <a:lnTo>
                  <a:pt x="3096463" y="0"/>
                </a:lnTo>
                <a:lnTo>
                  <a:pt x="3096463" y="3007440"/>
                </a:lnTo>
                <a:lnTo>
                  <a:pt x="0" y="3007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 rot="2150863">
            <a:off x="15019041" y="441158"/>
            <a:ext cx="3253576" cy="2537789"/>
          </a:xfrm>
          <a:custGeom>
            <a:avLst/>
            <a:gdLst/>
            <a:ahLst/>
            <a:cxnLst/>
            <a:rect l="l" t="t" r="r" b="b"/>
            <a:pathLst>
              <a:path w="3253576" h="2537789">
                <a:moveTo>
                  <a:pt x="0" y="0"/>
                </a:moveTo>
                <a:lnTo>
                  <a:pt x="3253575" y="0"/>
                </a:lnTo>
                <a:lnTo>
                  <a:pt x="3253575" y="2537789"/>
                </a:lnTo>
                <a:lnTo>
                  <a:pt x="0" y="25377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1349069" y="1366469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18" name="Freeform 18"/>
          <p:cNvSpPr/>
          <p:nvPr/>
        </p:nvSpPr>
        <p:spPr>
          <a:xfrm>
            <a:off x="5653402" y="5853170"/>
            <a:ext cx="4340557" cy="2864768"/>
          </a:xfrm>
          <a:custGeom>
            <a:avLst/>
            <a:gdLst/>
            <a:ahLst/>
            <a:cxnLst/>
            <a:rect l="l" t="t" r="r" b="b"/>
            <a:pathLst>
              <a:path w="4340557" h="2864768">
                <a:moveTo>
                  <a:pt x="0" y="0"/>
                </a:moveTo>
                <a:lnTo>
                  <a:pt x="4340557" y="0"/>
                </a:lnTo>
                <a:lnTo>
                  <a:pt x="4340557" y="2864768"/>
                </a:lnTo>
                <a:lnTo>
                  <a:pt x="0" y="28647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331037" y="5684103"/>
            <a:ext cx="3556899" cy="2802405"/>
          </a:xfrm>
          <a:custGeom>
            <a:avLst/>
            <a:gdLst/>
            <a:ahLst/>
            <a:cxnLst/>
            <a:rect l="l" t="t" r="r" b="b"/>
            <a:pathLst>
              <a:path w="3556899" h="2802405">
                <a:moveTo>
                  <a:pt x="0" y="0"/>
                </a:moveTo>
                <a:lnTo>
                  <a:pt x="3556900" y="0"/>
                </a:lnTo>
                <a:lnTo>
                  <a:pt x="3556900" y="2802406"/>
                </a:lnTo>
                <a:lnTo>
                  <a:pt x="0" y="2802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11871729" y="1404468"/>
            <a:ext cx="3622923" cy="2474191"/>
          </a:xfrm>
          <a:custGeom>
            <a:avLst/>
            <a:gdLst/>
            <a:ahLst/>
            <a:cxnLst/>
            <a:rect l="l" t="t" r="r" b="b"/>
            <a:pathLst>
              <a:path w="3622923" h="2474191">
                <a:moveTo>
                  <a:pt x="0" y="0"/>
                </a:moveTo>
                <a:lnTo>
                  <a:pt x="3622923" y="0"/>
                </a:lnTo>
                <a:lnTo>
                  <a:pt x="3622923" y="2474192"/>
                </a:lnTo>
                <a:lnTo>
                  <a:pt x="0" y="24741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1190498" y="2551733"/>
            <a:ext cx="3935691" cy="2653854"/>
          </a:xfrm>
          <a:custGeom>
            <a:avLst/>
            <a:gdLst/>
            <a:ahLst/>
            <a:cxnLst/>
            <a:rect l="l" t="t" r="r" b="b"/>
            <a:pathLst>
              <a:path w="3935691" h="2653854">
                <a:moveTo>
                  <a:pt x="0" y="0"/>
                </a:moveTo>
                <a:lnTo>
                  <a:pt x="3935691" y="0"/>
                </a:lnTo>
                <a:lnTo>
                  <a:pt x="3935691" y="2653854"/>
                </a:lnTo>
                <a:lnTo>
                  <a:pt x="0" y="26538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0259431" y="5381404"/>
            <a:ext cx="3755541" cy="2787816"/>
          </a:xfrm>
          <a:custGeom>
            <a:avLst/>
            <a:gdLst/>
            <a:ahLst/>
            <a:cxnLst/>
            <a:rect l="l" t="t" r="r" b="b"/>
            <a:pathLst>
              <a:path w="3755541" h="2787816">
                <a:moveTo>
                  <a:pt x="0" y="0"/>
                </a:moveTo>
                <a:lnTo>
                  <a:pt x="3755541" y="0"/>
                </a:lnTo>
                <a:lnTo>
                  <a:pt x="3755541" y="2787817"/>
                </a:lnTo>
                <a:lnTo>
                  <a:pt x="0" y="278781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2443110" y="4012494"/>
            <a:ext cx="4816190" cy="3273060"/>
          </a:xfrm>
          <a:custGeom>
            <a:avLst/>
            <a:gdLst/>
            <a:ahLst/>
            <a:cxnLst/>
            <a:rect l="l" t="t" r="r" b="b"/>
            <a:pathLst>
              <a:path w="4816190" h="3273060">
                <a:moveTo>
                  <a:pt x="0" y="0"/>
                </a:moveTo>
                <a:lnTo>
                  <a:pt x="4816190" y="0"/>
                </a:lnTo>
                <a:lnTo>
                  <a:pt x="4816190" y="3273060"/>
                </a:lnTo>
                <a:lnTo>
                  <a:pt x="0" y="32730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7192606" y="2804512"/>
            <a:ext cx="4090420" cy="2755569"/>
          </a:xfrm>
          <a:custGeom>
            <a:avLst/>
            <a:gdLst/>
            <a:ahLst/>
            <a:cxnLst/>
            <a:rect l="l" t="t" r="r" b="b"/>
            <a:pathLst>
              <a:path w="4090420" h="2755569">
                <a:moveTo>
                  <a:pt x="0" y="0"/>
                </a:moveTo>
                <a:lnTo>
                  <a:pt x="4090420" y="0"/>
                </a:lnTo>
                <a:lnTo>
                  <a:pt x="4090420" y="2755570"/>
                </a:lnTo>
                <a:lnTo>
                  <a:pt x="0" y="275557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9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285646" y="4119624"/>
            <a:ext cx="9415956" cy="5764211"/>
            <a:chOff x="0" y="0"/>
            <a:chExt cx="3077110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3054250" cy="1855789"/>
            </a:xfrm>
            <a:custGeom>
              <a:avLst/>
              <a:gdLst/>
              <a:ahLst/>
              <a:cxnLst/>
              <a:rect l="l" t="t" r="r" b="b"/>
              <a:pathLst>
                <a:path w="3054250" h="1855789">
                  <a:moveTo>
                    <a:pt x="3054250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520920" y="0"/>
                  </a:lnTo>
                  <a:lnTo>
                    <a:pt x="303520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3083460" cy="1882459"/>
            </a:xfrm>
            <a:custGeom>
              <a:avLst/>
              <a:gdLst/>
              <a:ahLst/>
              <a:cxnLst/>
              <a:rect l="l" t="t" r="r" b="b"/>
              <a:pathLst>
                <a:path w="3083460" h="1882459">
                  <a:moveTo>
                    <a:pt x="3049170" y="21590"/>
                  </a:moveTo>
                  <a:cubicBezTo>
                    <a:pt x="3050440" y="34290"/>
                    <a:pt x="3050440" y="44450"/>
                    <a:pt x="3051710" y="54610"/>
                  </a:cubicBezTo>
                  <a:cubicBezTo>
                    <a:pt x="3054250" y="91518"/>
                    <a:pt x="3055520" y="130871"/>
                    <a:pt x="3058060" y="168818"/>
                  </a:cubicBezTo>
                  <a:cubicBezTo>
                    <a:pt x="3058060" y="223630"/>
                    <a:pt x="3070760" y="1304418"/>
                    <a:pt x="3077110" y="1359231"/>
                  </a:cubicBezTo>
                  <a:cubicBezTo>
                    <a:pt x="3083460" y="1442152"/>
                    <a:pt x="3079650" y="1526479"/>
                    <a:pt x="3079650" y="1609400"/>
                  </a:cubicBezTo>
                  <a:cubicBezTo>
                    <a:pt x="3079650" y="1682483"/>
                    <a:pt x="3080920" y="1749945"/>
                    <a:pt x="3082190" y="1821499"/>
                  </a:cubicBezTo>
                  <a:cubicBezTo>
                    <a:pt x="3082190" y="1843089"/>
                    <a:pt x="3082190" y="1857059"/>
                    <a:pt x="3082190" y="1881189"/>
                  </a:cubicBezTo>
                  <a:cubicBezTo>
                    <a:pt x="3059330" y="1881189"/>
                    <a:pt x="3039010" y="1882459"/>
                    <a:pt x="3014250" y="1881189"/>
                  </a:cubicBezTo>
                  <a:cubicBezTo>
                    <a:pt x="2861131" y="1876109"/>
                    <a:pt x="2705657" y="1882459"/>
                    <a:pt x="2552539" y="1877379"/>
                  </a:cubicBezTo>
                  <a:cubicBezTo>
                    <a:pt x="2460667" y="1873569"/>
                    <a:pt x="2371152" y="1876109"/>
                    <a:pt x="2279281" y="1873569"/>
                  </a:cubicBezTo>
                  <a:cubicBezTo>
                    <a:pt x="2236879" y="1872299"/>
                    <a:pt x="2194477" y="1871029"/>
                    <a:pt x="2152075" y="1869759"/>
                  </a:cubicBezTo>
                  <a:cubicBezTo>
                    <a:pt x="2126163" y="1869759"/>
                    <a:pt x="2102606" y="1871029"/>
                    <a:pt x="2076694" y="1871029"/>
                  </a:cubicBezTo>
                  <a:cubicBezTo>
                    <a:pt x="2010735" y="1869759"/>
                    <a:pt x="1829348" y="1871029"/>
                    <a:pt x="1763390" y="1869759"/>
                  </a:cubicBezTo>
                  <a:cubicBezTo>
                    <a:pt x="1716276" y="1868489"/>
                    <a:pt x="774009" y="1877379"/>
                    <a:pt x="726896" y="1876109"/>
                  </a:cubicBezTo>
                  <a:cubicBezTo>
                    <a:pt x="715117" y="1876109"/>
                    <a:pt x="700983" y="1877379"/>
                    <a:pt x="689205" y="1877379"/>
                  </a:cubicBezTo>
                  <a:cubicBezTo>
                    <a:pt x="660937" y="1877379"/>
                    <a:pt x="635025" y="1878649"/>
                    <a:pt x="606757" y="1878649"/>
                  </a:cubicBezTo>
                  <a:cubicBezTo>
                    <a:pt x="536087" y="1878649"/>
                    <a:pt x="467772" y="1877379"/>
                    <a:pt x="397102" y="1876109"/>
                  </a:cubicBezTo>
                  <a:cubicBezTo>
                    <a:pt x="354700" y="1874839"/>
                    <a:pt x="312298" y="1873569"/>
                    <a:pt x="272252" y="1872299"/>
                  </a:cubicBezTo>
                  <a:cubicBezTo>
                    <a:pt x="196870" y="1871029"/>
                    <a:pt x="121489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597" y="30480"/>
                    <a:pt x="100288" y="29210"/>
                  </a:cubicBezTo>
                  <a:cubicBezTo>
                    <a:pt x="163891" y="25400"/>
                    <a:pt x="227494" y="22860"/>
                    <a:pt x="293453" y="20320"/>
                  </a:cubicBezTo>
                  <a:cubicBezTo>
                    <a:pt x="338210" y="17780"/>
                    <a:pt x="382968" y="16510"/>
                    <a:pt x="425370" y="13970"/>
                  </a:cubicBezTo>
                  <a:cubicBezTo>
                    <a:pt x="467772" y="11430"/>
                    <a:pt x="512530" y="8890"/>
                    <a:pt x="554932" y="8890"/>
                  </a:cubicBezTo>
                  <a:cubicBezTo>
                    <a:pt x="602045" y="7620"/>
                    <a:pt x="649159" y="10160"/>
                    <a:pt x="696272" y="8890"/>
                  </a:cubicBezTo>
                  <a:cubicBezTo>
                    <a:pt x="755164" y="8890"/>
                    <a:pt x="1822281" y="6350"/>
                    <a:pt x="1881173" y="5080"/>
                  </a:cubicBezTo>
                  <a:cubicBezTo>
                    <a:pt x="1937709" y="3810"/>
                    <a:pt x="1994245" y="2540"/>
                    <a:pt x="2053137" y="2540"/>
                  </a:cubicBezTo>
                  <a:cubicBezTo>
                    <a:pt x="2149719" y="1270"/>
                    <a:pt x="2243946" y="0"/>
                    <a:pt x="2340528" y="0"/>
                  </a:cubicBezTo>
                  <a:cubicBezTo>
                    <a:pt x="2380575" y="0"/>
                    <a:pt x="2422977" y="2540"/>
                    <a:pt x="2463023" y="2540"/>
                  </a:cubicBezTo>
                  <a:cubicBezTo>
                    <a:pt x="2573740" y="3810"/>
                    <a:pt x="2686812" y="5080"/>
                    <a:pt x="2797528" y="7620"/>
                  </a:cubicBezTo>
                  <a:cubicBezTo>
                    <a:pt x="2856420" y="8890"/>
                    <a:pt x="2915312" y="12700"/>
                    <a:pt x="2974203" y="16510"/>
                  </a:cubicBezTo>
                  <a:cubicBezTo>
                    <a:pt x="2988337" y="16510"/>
                    <a:pt x="3002471" y="16510"/>
                    <a:pt x="3014250" y="16510"/>
                  </a:cubicBezTo>
                  <a:cubicBezTo>
                    <a:pt x="3030120" y="17780"/>
                    <a:pt x="3039010" y="20320"/>
                    <a:pt x="3049170" y="21590"/>
                  </a:cubicBezTo>
                  <a:close/>
                  <a:moveTo>
                    <a:pt x="3059330" y="1864679"/>
                  </a:moveTo>
                  <a:cubicBezTo>
                    <a:pt x="3060600" y="1848169"/>
                    <a:pt x="3061870" y="1835469"/>
                    <a:pt x="3061870" y="1822769"/>
                  </a:cubicBezTo>
                  <a:cubicBezTo>
                    <a:pt x="3060600" y="1742917"/>
                    <a:pt x="3059330" y="1668429"/>
                    <a:pt x="3059330" y="1588318"/>
                  </a:cubicBezTo>
                  <a:cubicBezTo>
                    <a:pt x="3059330" y="1551777"/>
                    <a:pt x="3061870" y="1515235"/>
                    <a:pt x="3060600" y="1478694"/>
                  </a:cubicBezTo>
                  <a:cubicBezTo>
                    <a:pt x="3060600" y="1444963"/>
                    <a:pt x="3059330" y="1409827"/>
                    <a:pt x="3058060" y="1376096"/>
                  </a:cubicBezTo>
                  <a:cubicBezTo>
                    <a:pt x="3052980" y="1324095"/>
                    <a:pt x="3041550" y="247523"/>
                    <a:pt x="3041550" y="195521"/>
                  </a:cubicBezTo>
                  <a:cubicBezTo>
                    <a:pt x="3039010" y="151953"/>
                    <a:pt x="3036470" y="106978"/>
                    <a:pt x="3033930" y="63500"/>
                  </a:cubicBezTo>
                  <a:cubicBezTo>
                    <a:pt x="3032660" y="44450"/>
                    <a:pt x="3031390" y="43180"/>
                    <a:pt x="3007183" y="41910"/>
                  </a:cubicBezTo>
                  <a:cubicBezTo>
                    <a:pt x="3000115" y="41910"/>
                    <a:pt x="2995404" y="41910"/>
                    <a:pt x="2988337" y="40640"/>
                  </a:cubicBezTo>
                  <a:cubicBezTo>
                    <a:pt x="2929446" y="36830"/>
                    <a:pt x="2868198" y="31750"/>
                    <a:pt x="2809306" y="30480"/>
                  </a:cubicBezTo>
                  <a:cubicBezTo>
                    <a:pt x="2665611" y="26670"/>
                    <a:pt x="2519559" y="25400"/>
                    <a:pt x="2375864" y="22860"/>
                  </a:cubicBezTo>
                  <a:cubicBezTo>
                    <a:pt x="2354663" y="22860"/>
                    <a:pt x="2331106" y="22860"/>
                    <a:pt x="2309905" y="22860"/>
                  </a:cubicBezTo>
                  <a:cubicBezTo>
                    <a:pt x="2274570" y="22860"/>
                    <a:pt x="2239235" y="22860"/>
                    <a:pt x="2206255" y="22860"/>
                  </a:cubicBezTo>
                  <a:cubicBezTo>
                    <a:pt x="2130874" y="22860"/>
                    <a:pt x="2055493" y="22860"/>
                    <a:pt x="1982467" y="24130"/>
                  </a:cubicBezTo>
                  <a:cubicBezTo>
                    <a:pt x="1918864" y="25400"/>
                    <a:pt x="847035" y="29210"/>
                    <a:pt x="783432" y="29210"/>
                  </a:cubicBezTo>
                  <a:cubicBezTo>
                    <a:pt x="679782" y="29210"/>
                    <a:pt x="576133" y="26670"/>
                    <a:pt x="472484" y="33020"/>
                  </a:cubicBezTo>
                  <a:cubicBezTo>
                    <a:pt x="418303" y="36830"/>
                    <a:pt x="366478" y="36830"/>
                    <a:pt x="314654" y="38100"/>
                  </a:cubicBezTo>
                  <a:cubicBezTo>
                    <a:pt x="225138" y="41910"/>
                    <a:pt x="135623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7309" y="1846899"/>
                    <a:pt x="100288" y="1848169"/>
                    <a:pt x="130912" y="1848169"/>
                  </a:cubicBezTo>
                  <a:cubicBezTo>
                    <a:pt x="175669" y="1848169"/>
                    <a:pt x="222783" y="1845629"/>
                    <a:pt x="267540" y="1848169"/>
                  </a:cubicBezTo>
                  <a:cubicBezTo>
                    <a:pt x="340566" y="1851979"/>
                    <a:pt x="413592" y="1854519"/>
                    <a:pt x="486618" y="1853249"/>
                  </a:cubicBezTo>
                  <a:cubicBezTo>
                    <a:pt x="533731" y="1851979"/>
                    <a:pt x="578489" y="1854519"/>
                    <a:pt x="625602" y="1854519"/>
                  </a:cubicBezTo>
                  <a:cubicBezTo>
                    <a:pt x="693916" y="1854519"/>
                    <a:pt x="762231" y="1853249"/>
                    <a:pt x="830545" y="1854519"/>
                  </a:cubicBezTo>
                  <a:cubicBezTo>
                    <a:pt x="931839" y="1855789"/>
                    <a:pt x="2043714" y="1845629"/>
                    <a:pt x="2147364" y="1848169"/>
                  </a:cubicBezTo>
                  <a:cubicBezTo>
                    <a:pt x="2192121" y="1849439"/>
                    <a:pt x="2236879" y="1850709"/>
                    <a:pt x="2279281" y="1850709"/>
                  </a:cubicBezTo>
                  <a:cubicBezTo>
                    <a:pt x="2357018" y="1853249"/>
                    <a:pt x="2432400" y="1849439"/>
                    <a:pt x="2510137" y="1853249"/>
                  </a:cubicBezTo>
                  <a:cubicBezTo>
                    <a:pt x="2573740" y="1855789"/>
                    <a:pt x="2637343" y="1855789"/>
                    <a:pt x="2700946" y="1858329"/>
                  </a:cubicBezTo>
                  <a:cubicBezTo>
                    <a:pt x="2795173" y="1862139"/>
                    <a:pt x="2889399" y="1864679"/>
                    <a:pt x="2983626" y="1865949"/>
                  </a:cubicBezTo>
                  <a:cubicBezTo>
                    <a:pt x="3018961" y="1865949"/>
                    <a:pt x="3039010" y="1864679"/>
                    <a:pt x="3059330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85646" y="1223706"/>
            <a:ext cx="17601868" cy="2796466"/>
            <a:chOff x="0" y="0"/>
            <a:chExt cx="5752244" cy="9138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5729385" cy="885938"/>
            </a:xfrm>
            <a:custGeom>
              <a:avLst/>
              <a:gdLst/>
              <a:ahLst/>
              <a:cxnLst/>
              <a:rect l="l" t="t" r="r" b="b"/>
              <a:pathLst>
                <a:path w="5729385" h="885938">
                  <a:moveTo>
                    <a:pt x="5729385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855048" y="0"/>
                  </a:lnTo>
                  <a:lnTo>
                    <a:pt x="571033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5758594" cy="912608"/>
            </a:xfrm>
            <a:custGeom>
              <a:avLst/>
              <a:gdLst/>
              <a:ahLst/>
              <a:cxnLst/>
              <a:rect l="l" t="t" r="r" b="b"/>
              <a:pathLst>
                <a:path w="5758594" h="912608">
                  <a:moveTo>
                    <a:pt x="5724305" y="21590"/>
                  </a:moveTo>
                  <a:cubicBezTo>
                    <a:pt x="5725575" y="34290"/>
                    <a:pt x="5725575" y="44450"/>
                    <a:pt x="5726844" y="54610"/>
                  </a:cubicBezTo>
                  <a:cubicBezTo>
                    <a:pt x="5729385" y="76512"/>
                    <a:pt x="5730655" y="94130"/>
                    <a:pt x="5733194" y="111118"/>
                  </a:cubicBezTo>
                  <a:cubicBezTo>
                    <a:pt x="5733194" y="135657"/>
                    <a:pt x="5745894" y="619517"/>
                    <a:pt x="5752244" y="644056"/>
                  </a:cubicBezTo>
                  <a:cubicBezTo>
                    <a:pt x="5758594" y="681179"/>
                    <a:pt x="5754785" y="718931"/>
                    <a:pt x="5754785" y="756055"/>
                  </a:cubicBezTo>
                  <a:cubicBezTo>
                    <a:pt x="5754785" y="788773"/>
                    <a:pt x="5756055" y="818975"/>
                    <a:pt x="5757325" y="851648"/>
                  </a:cubicBezTo>
                  <a:cubicBezTo>
                    <a:pt x="5757325" y="873238"/>
                    <a:pt x="5757325" y="887208"/>
                    <a:pt x="5757325" y="911338"/>
                  </a:cubicBezTo>
                  <a:cubicBezTo>
                    <a:pt x="5734464" y="911338"/>
                    <a:pt x="5714144" y="912608"/>
                    <a:pt x="5680708" y="911338"/>
                  </a:cubicBezTo>
                  <a:cubicBezTo>
                    <a:pt x="5389688" y="906258"/>
                    <a:pt x="5094192" y="912608"/>
                    <a:pt x="4803174" y="907528"/>
                  </a:cubicBezTo>
                  <a:cubicBezTo>
                    <a:pt x="4628562" y="903718"/>
                    <a:pt x="4458428" y="906258"/>
                    <a:pt x="4283817" y="903718"/>
                  </a:cubicBezTo>
                  <a:cubicBezTo>
                    <a:pt x="4203227" y="902448"/>
                    <a:pt x="4122638" y="901178"/>
                    <a:pt x="4042048" y="899908"/>
                  </a:cubicBezTo>
                  <a:cubicBezTo>
                    <a:pt x="3992798" y="899908"/>
                    <a:pt x="3948026" y="901178"/>
                    <a:pt x="3898777" y="901178"/>
                  </a:cubicBezTo>
                  <a:cubicBezTo>
                    <a:pt x="3773415" y="899908"/>
                    <a:pt x="3428669" y="901178"/>
                    <a:pt x="3303307" y="899908"/>
                  </a:cubicBezTo>
                  <a:cubicBezTo>
                    <a:pt x="3213763" y="898638"/>
                    <a:pt x="1422878" y="907528"/>
                    <a:pt x="1333334" y="906258"/>
                  </a:cubicBezTo>
                  <a:cubicBezTo>
                    <a:pt x="1310948" y="906258"/>
                    <a:pt x="1284085" y="907528"/>
                    <a:pt x="1261699" y="907528"/>
                  </a:cubicBezTo>
                  <a:cubicBezTo>
                    <a:pt x="1207972" y="907528"/>
                    <a:pt x="1158723" y="908798"/>
                    <a:pt x="1104996" y="908798"/>
                  </a:cubicBezTo>
                  <a:cubicBezTo>
                    <a:pt x="970680" y="908798"/>
                    <a:pt x="840840" y="907528"/>
                    <a:pt x="706524" y="906258"/>
                  </a:cubicBezTo>
                  <a:cubicBezTo>
                    <a:pt x="625934" y="904988"/>
                    <a:pt x="545345" y="903718"/>
                    <a:pt x="469232" y="902448"/>
                  </a:cubicBezTo>
                  <a:cubicBezTo>
                    <a:pt x="325961" y="901178"/>
                    <a:pt x="182690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60" y="30480"/>
                    <a:pt x="142395" y="29210"/>
                  </a:cubicBezTo>
                  <a:cubicBezTo>
                    <a:pt x="263280" y="25400"/>
                    <a:pt x="384165" y="22860"/>
                    <a:pt x="509527" y="20320"/>
                  </a:cubicBezTo>
                  <a:cubicBezTo>
                    <a:pt x="594594" y="17780"/>
                    <a:pt x="679661" y="16510"/>
                    <a:pt x="760251" y="13970"/>
                  </a:cubicBezTo>
                  <a:cubicBezTo>
                    <a:pt x="840841" y="11430"/>
                    <a:pt x="925908" y="8890"/>
                    <a:pt x="1006498" y="8890"/>
                  </a:cubicBezTo>
                  <a:cubicBezTo>
                    <a:pt x="1096042" y="7620"/>
                    <a:pt x="1185586" y="10160"/>
                    <a:pt x="1275130" y="8890"/>
                  </a:cubicBezTo>
                  <a:cubicBezTo>
                    <a:pt x="1387061" y="8890"/>
                    <a:pt x="3415238" y="6350"/>
                    <a:pt x="3527168" y="5080"/>
                  </a:cubicBezTo>
                  <a:cubicBezTo>
                    <a:pt x="3634621" y="3810"/>
                    <a:pt x="3742074" y="2540"/>
                    <a:pt x="3854005" y="2540"/>
                  </a:cubicBezTo>
                  <a:cubicBezTo>
                    <a:pt x="4037570" y="1270"/>
                    <a:pt x="4216659" y="0"/>
                    <a:pt x="4400225" y="0"/>
                  </a:cubicBezTo>
                  <a:cubicBezTo>
                    <a:pt x="4476337" y="0"/>
                    <a:pt x="4556927" y="2540"/>
                    <a:pt x="4633039" y="2540"/>
                  </a:cubicBezTo>
                  <a:cubicBezTo>
                    <a:pt x="4843468" y="3810"/>
                    <a:pt x="5058375" y="5080"/>
                    <a:pt x="5268804" y="7620"/>
                  </a:cubicBezTo>
                  <a:cubicBezTo>
                    <a:pt x="5380734" y="8890"/>
                    <a:pt x="5492665" y="12700"/>
                    <a:pt x="5604595" y="16510"/>
                  </a:cubicBezTo>
                  <a:cubicBezTo>
                    <a:pt x="5631458" y="16510"/>
                    <a:pt x="5658321" y="16510"/>
                    <a:pt x="5680708" y="16510"/>
                  </a:cubicBezTo>
                  <a:cubicBezTo>
                    <a:pt x="5705255" y="17780"/>
                    <a:pt x="5714144" y="20320"/>
                    <a:pt x="5724305" y="21590"/>
                  </a:cubicBezTo>
                  <a:close/>
                  <a:moveTo>
                    <a:pt x="5734464" y="894828"/>
                  </a:moveTo>
                  <a:cubicBezTo>
                    <a:pt x="5735735" y="878318"/>
                    <a:pt x="5737005" y="865618"/>
                    <a:pt x="5737005" y="852918"/>
                  </a:cubicBezTo>
                  <a:cubicBezTo>
                    <a:pt x="5735735" y="815829"/>
                    <a:pt x="5734464" y="782481"/>
                    <a:pt x="5734464" y="746616"/>
                  </a:cubicBezTo>
                  <a:cubicBezTo>
                    <a:pt x="5734464" y="730257"/>
                    <a:pt x="5737005" y="713898"/>
                    <a:pt x="5735735" y="697538"/>
                  </a:cubicBezTo>
                  <a:cubicBezTo>
                    <a:pt x="5735735" y="682437"/>
                    <a:pt x="5734464" y="666707"/>
                    <a:pt x="5733194" y="651606"/>
                  </a:cubicBezTo>
                  <a:cubicBezTo>
                    <a:pt x="5728114" y="628326"/>
                    <a:pt x="5716685" y="146354"/>
                    <a:pt x="5716685" y="123073"/>
                  </a:cubicBezTo>
                  <a:cubicBezTo>
                    <a:pt x="5714144" y="103568"/>
                    <a:pt x="5711605" y="83433"/>
                    <a:pt x="5709064" y="63500"/>
                  </a:cubicBezTo>
                  <a:cubicBezTo>
                    <a:pt x="5707794" y="44450"/>
                    <a:pt x="5706525" y="43180"/>
                    <a:pt x="5667276" y="41910"/>
                  </a:cubicBezTo>
                  <a:cubicBezTo>
                    <a:pt x="5653844" y="41910"/>
                    <a:pt x="5644890" y="41910"/>
                    <a:pt x="5631458" y="40640"/>
                  </a:cubicBezTo>
                  <a:cubicBezTo>
                    <a:pt x="5519528" y="36830"/>
                    <a:pt x="5403120" y="31750"/>
                    <a:pt x="5291190" y="30480"/>
                  </a:cubicBezTo>
                  <a:cubicBezTo>
                    <a:pt x="5018080" y="26670"/>
                    <a:pt x="4740493" y="25400"/>
                    <a:pt x="4467383" y="22860"/>
                  </a:cubicBezTo>
                  <a:cubicBezTo>
                    <a:pt x="4427088" y="22860"/>
                    <a:pt x="4382316" y="22860"/>
                    <a:pt x="4342021" y="22860"/>
                  </a:cubicBezTo>
                  <a:cubicBezTo>
                    <a:pt x="4274863" y="22860"/>
                    <a:pt x="4207705" y="22860"/>
                    <a:pt x="4145024" y="22860"/>
                  </a:cubicBezTo>
                  <a:cubicBezTo>
                    <a:pt x="4001753" y="22860"/>
                    <a:pt x="3858482" y="22860"/>
                    <a:pt x="3719688" y="24130"/>
                  </a:cubicBezTo>
                  <a:cubicBezTo>
                    <a:pt x="3598803" y="25400"/>
                    <a:pt x="1561672" y="29210"/>
                    <a:pt x="1440787" y="29210"/>
                  </a:cubicBezTo>
                  <a:cubicBezTo>
                    <a:pt x="1243790" y="29210"/>
                    <a:pt x="1046792" y="26670"/>
                    <a:pt x="849795" y="33020"/>
                  </a:cubicBezTo>
                  <a:cubicBezTo>
                    <a:pt x="746819" y="36830"/>
                    <a:pt x="648321" y="36830"/>
                    <a:pt x="549822" y="38100"/>
                  </a:cubicBezTo>
                  <a:cubicBezTo>
                    <a:pt x="379688" y="41910"/>
                    <a:pt x="209554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9715" y="877048"/>
                    <a:pt x="142395" y="878318"/>
                    <a:pt x="200599" y="878318"/>
                  </a:cubicBezTo>
                  <a:cubicBezTo>
                    <a:pt x="285666" y="878318"/>
                    <a:pt x="375211" y="875778"/>
                    <a:pt x="460278" y="878318"/>
                  </a:cubicBezTo>
                  <a:cubicBezTo>
                    <a:pt x="599071" y="882128"/>
                    <a:pt x="737865" y="884668"/>
                    <a:pt x="876658" y="883398"/>
                  </a:cubicBezTo>
                  <a:cubicBezTo>
                    <a:pt x="966203" y="882128"/>
                    <a:pt x="1051270" y="884668"/>
                    <a:pt x="1140814" y="884668"/>
                  </a:cubicBezTo>
                  <a:cubicBezTo>
                    <a:pt x="1270653" y="884668"/>
                    <a:pt x="1400492" y="883398"/>
                    <a:pt x="1530331" y="884668"/>
                  </a:cubicBezTo>
                  <a:cubicBezTo>
                    <a:pt x="1722852" y="885938"/>
                    <a:pt x="3836096" y="875778"/>
                    <a:pt x="4033093" y="878318"/>
                  </a:cubicBezTo>
                  <a:cubicBezTo>
                    <a:pt x="4118160" y="879588"/>
                    <a:pt x="4203227" y="880858"/>
                    <a:pt x="4283817" y="880858"/>
                  </a:cubicBezTo>
                  <a:cubicBezTo>
                    <a:pt x="4431565" y="883398"/>
                    <a:pt x="4574836" y="879588"/>
                    <a:pt x="4722584" y="883398"/>
                  </a:cubicBezTo>
                  <a:cubicBezTo>
                    <a:pt x="4843468" y="885938"/>
                    <a:pt x="4964353" y="885938"/>
                    <a:pt x="5085238" y="888478"/>
                  </a:cubicBezTo>
                  <a:cubicBezTo>
                    <a:pt x="5264327" y="892288"/>
                    <a:pt x="5443415" y="894828"/>
                    <a:pt x="5622503" y="896098"/>
                  </a:cubicBezTo>
                  <a:cubicBezTo>
                    <a:pt x="5689662" y="896098"/>
                    <a:pt x="5714144" y="894828"/>
                    <a:pt x="5734464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739702" y="4119624"/>
            <a:ext cx="8147812" cy="5764211"/>
            <a:chOff x="0" y="0"/>
            <a:chExt cx="2662684" cy="1883729"/>
          </a:xfrm>
        </p:grpSpPr>
        <p:sp>
          <p:nvSpPr>
            <p:cNvPr id="10" name="Freeform 10"/>
            <p:cNvSpPr/>
            <p:nvPr/>
          </p:nvSpPr>
          <p:spPr>
            <a:xfrm>
              <a:off x="10160" y="16510"/>
              <a:ext cx="2639824" cy="1855789"/>
            </a:xfrm>
            <a:custGeom>
              <a:avLst/>
              <a:gdLst/>
              <a:ahLst/>
              <a:cxnLst/>
              <a:rect l="l" t="t" r="r" b="b"/>
              <a:pathLst>
                <a:path w="2639824" h="1855789">
                  <a:moveTo>
                    <a:pt x="2639824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314240" y="0"/>
                  </a:lnTo>
                  <a:lnTo>
                    <a:pt x="2620774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-3810" y="0"/>
              <a:ext cx="2669034" cy="1882459"/>
            </a:xfrm>
            <a:custGeom>
              <a:avLst/>
              <a:gdLst/>
              <a:ahLst/>
              <a:cxnLst/>
              <a:rect l="l" t="t" r="r" b="b"/>
              <a:pathLst>
                <a:path w="2669034" h="1882459">
                  <a:moveTo>
                    <a:pt x="2634744" y="21590"/>
                  </a:moveTo>
                  <a:cubicBezTo>
                    <a:pt x="2636014" y="34290"/>
                    <a:pt x="2636014" y="44450"/>
                    <a:pt x="2637284" y="54610"/>
                  </a:cubicBezTo>
                  <a:cubicBezTo>
                    <a:pt x="2639824" y="91518"/>
                    <a:pt x="2641094" y="130871"/>
                    <a:pt x="2643634" y="168818"/>
                  </a:cubicBezTo>
                  <a:cubicBezTo>
                    <a:pt x="2643634" y="223630"/>
                    <a:pt x="2656334" y="1304418"/>
                    <a:pt x="2662684" y="1359231"/>
                  </a:cubicBezTo>
                  <a:cubicBezTo>
                    <a:pt x="2669034" y="1442152"/>
                    <a:pt x="2665224" y="1526479"/>
                    <a:pt x="2665224" y="1609400"/>
                  </a:cubicBezTo>
                  <a:cubicBezTo>
                    <a:pt x="2665224" y="1682483"/>
                    <a:pt x="2666494" y="1749945"/>
                    <a:pt x="2667764" y="1821499"/>
                  </a:cubicBezTo>
                  <a:cubicBezTo>
                    <a:pt x="2667764" y="1843089"/>
                    <a:pt x="2667764" y="1857059"/>
                    <a:pt x="2667764" y="1881189"/>
                  </a:cubicBezTo>
                  <a:cubicBezTo>
                    <a:pt x="2644904" y="1881189"/>
                    <a:pt x="2624584" y="1882459"/>
                    <a:pt x="2601168" y="1881189"/>
                  </a:cubicBezTo>
                  <a:cubicBezTo>
                    <a:pt x="2469412" y="1876109"/>
                    <a:pt x="2335630" y="1882459"/>
                    <a:pt x="2203875" y="1877379"/>
                  </a:cubicBezTo>
                  <a:cubicBezTo>
                    <a:pt x="2124822" y="1873569"/>
                    <a:pt x="2047796" y="1876109"/>
                    <a:pt x="1968743" y="1873569"/>
                  </a:cubicBezTo>
                  <a:cubicBezTo>
                    <a:pt x="1932256" y="1872299"/>
                    <a:pt x="1895770" y="1871029"/>
                    <a:pt x="1859284" y="1869759"/>
                  </a:cubicBezTo>
                  <a:cubicBezTo>
                    <a:pt x="1836987" y="1869759"/>
                    <a:pt x="1816717" y="1871029"/>
                    <a:pt x="1794420" y="1871029"/>
                  </a:cubicBezTo>
                  <a:cubicBezTo>
                    <a:pt x="1737664" y="1869759"/>
                    <a:pt x="1581585" y="1871029"/>
                    <a:pt x="1524829" y="1869759"/>
                  </a:cubicBezTo>
                  <a:cubicBezTo>
                    <a:pt x="1484289" y="1868489"/>
                    <a:pt x="673488" y="1877379"/>
                    <a:pt x="632948" y="1876109"/>
                  </a:cubicBezTo>
                  <a:cubicBezTo>
                    <a:pt x="622812" y="1876109"/>
                    <a:pt x="610650" y="1877379"/>
                    <a:pt x="600515" y="1877379"/>
                  </a:cubicBezTo>
                  <a:cubicBezTo>
                    <a:pt x="576191" y="1877379"/>
                    <a:pt x="553894" y="1878649"/>
                    <a:pt x="529570" y="1878649"/>
                  </a:cubicBezTo>
                  <a:cubicBezTo>
                    <a:pt x="468760" y="1878649"/>
                    <a:pt x="409977" y="1877379"/>
                    <a:pt x="349167" y="1876109"/>
                  </a:cubicBezTo>
                  <a:cubicBezTo>
                    <a:pt x="312681" y="1874839"/>
                    <a:pt x="276195" y="1873569"/>
                    <a:pt x="241736" y="1872299"/>
                  </a:cubicBezTo>
                  <a:cubicBezTo>
                    <a:pt x="176872" y="1871029"/>
                    <a:pt x="112008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33" y="30480"/>
                    <a:pt x="93765" y="29210"/>
                  </a:cubicBezTo>
                  <a:cubicBezTo>
                    <a:pt x="148494" y="25400"/>
                    <a:pt x="203223" y="22860"/>
                    <a:pt x="259979" y="20320"/>
                  </a:cubicBezTo>
                  <a:cubicBezTo>
                    <a:pt x="298492" y="17780"/>
                    <a:pt x="337005" y="16510"/>
                    <a:pt x="373491" y="13970"/>
                  </a:cubicBezTo>
                  <a:cubicBezTo>
                    <a:pt x="409977" y="11430"/>
                    <a:pt x="448490" y="8890"/>
                    <a:pt x="484976" y="8890"/>
                  </a:cubicBezTo>
                  <a:cubicBezTo>
                    <a:pt x="525516" y="7620"/>
                    <a:pt x="566056" y="10160"/>
                    <a:pt x="606597" y="8890"/>
                  </a:cubicBezTo>
                  <a:cubicBezTo>
                    <a:pt x="657272" y="8890"/>
                    <a:pt x="1575504" y="6350"/>
                    <a:pt x="1626179" y="5080"/>
                  </a:cubicBezTo>
                  <a:cubicBezTo>
                    <a:pt x="1674827" y="3810"/>
                    <a:pt x="1723475" y="2540"/>
                    <a:pt x="1774150" y="2540"/>
                  </a:cubicBezTo>
                  <a:cubicBezTo>
                    <a:pt x="1857258" y="1270"/>
                    <a:pt x="1938338" y="0"/>
                    <a:pt x="2021445" y="0"/>
                  </a:cubicBezTo>
                  <a:cubicBezTo>
                    <a:pt x="2055904" y="0"/>
                    <a:pt x="2092390" y="2540"/>
                    <a:pt x="2126849" y="2540"/>
                  </a:cubicBezTo>
                  <a:cubicBezTo>
                    <a:pt x="2222118" y="3810"/>
                    <a:pt x="2319414" y="5080"/>
                    <a:pt x="2414683" y="7620"/>
                  </a:cubicBezTo>
                  <a:cubicBezTo>
                    <a:pt x="2465358" y="8890"/>
                    <a:pt x="2516033" y="12700"/>
                    <a:pt x="2566709" y="16510"/>
                  </a:cubicBezTo>
                  <a:cubicBezTo>
                    <a:pt x="2578870" y="16510"/>
                    <a:pt x="2591033" y="16510"/>
                    <a:pt x="2601168" y="16510"/>
                  </a:cubicBezTo>
                  <a:cubicBezTo>
                    <a:pt x="2615694" y="17780"/>
                    <a:pt x="2624584" y="20320"/>
                    <a:pt x="2634744" y="21590"/>
                  </a:cubicBezTo>
                  <a:close/>
                  <a:moveTo>
                    <a:pt x="2644904" y="1864679"/>
                  </a:moveTo>
                  <a:cubicBezTo>
                    <a:pt x="2646174" y="1848169"/>
                    <a:pt x="2647444" y="1835469"/>
                    <a:pt x="2647444" y="1822769"/>
                  </a:cubicBezTo>
                  <a:cubicBezTo>
                    <a:pt x="2646174" y="1742917"/>
                    <a:pt x="2644904" y="1668429"/>
                    <a:pt x="2644904" y="1588318"/>
                  </a:cubicBezTo>
                  <a:cubicBezTo>
                    <a:pt x="2644904" y="1551777"/>
                    <a:pt x="2647444" y="1515235"/>
                    <a:pt x="2646174" y="1478694"/>
                  </a:cubicBezTo>
                  <a:cubicBezTo>
                    <a:pt x="2646174" y="1444963"/>
                    <a:pt x="2644904" y="1409827"/>
                    <a:pt x="2643634" y="1376096"/>
                  </a:cubicBezTo>
                  <a:cubicBezTo>
                    <a:pt x="2638554" y="1324095"/>
                    <a:pt x="2627124" y="247523"/>
                    <a:pt x="2627124" y="195521"/>
                  </a:cubicBezTo>
                  <a:cubicBezTo>
                    <a:pt x="2624584" y="151953"/>
                    <a:pt x="2622044" y="106978"/>
                    <a:pt x="2619504" y="63500"/>
                  </a:cubicBezTo>
                  <a:cubicBezTo>
                    <a:pt x="2618234" y="44450"/>
                    <a:pt x="2616964" y="43180"/>
                    <a:pt x="2595087" y="41910"/>
                  </a:cubicBezTo>
                  <a:cubicBezTo>
                    <a:pt x="2589005" y="41910"/>
                    <a:pt x="2584952" y="41910"/>
                    <a:pt x="2578870" y="40640"/>
                  </a:cubicBezTo>
                  <a:cubicBezTo>
                    <a:pt x="2528196" y="36830"/>
                    <a:pt x="2475493" y="31750"/>
                    <a:pt x="2424818" y="30480"/>
                  </a:cubicBezTo>
                  <a:cubicBezTo>
                    <a:pt x="2301171" y="26670"/>
                    <a:pt x="2175497" y="25400"/>
                    <a:pt x="2051850" y="22860"/>
                  </a:cubicBezTo>
                  <a:cubicBezTo>
                    <a:pt x="2033607" y="22860"/>
                    <a:pt x="2013337" y="22860"/>
                    <a:pt x="1995094" y="22860"/>
                  </a:cubicBezTo>
                  <a:cubicBezTo>
                    <a:pt x="1964689" y="22860"/>
                    <a:pt x="1934284" y="22860"/>
                    <a:pt x="1905906" y="22860"/>
                  </a:cubicBezTo>
                  <a:cubicBezTo>
                    <a:pt x="1841041" y="22860"/>
                    <a:pt x="1776177" y="22860"/>
                    <a:pt x="1713340" y="24130"/>
                  </a:cubicBezTo>
                  <a:cubicBezTo>
                    <a:pt x="1658611" y="25400"/>
                    <a:pt x="736325" y="29210"/>
                    <a:pt x="681596" y="29210"/>
                  </a:cubicBezTo>
                  <a:cubicBezTo>
                    <a:pt x="592408" y="29210"/>
                    <a:pt x="503219" y="26670"/>
                    <a:pt x="414031" y="33020"/>
                  </a:cubicBezTo>
                  <a:cubicBezTo>
                    <a:pt x="367410" y="36830"/>
                    <a:pt x="322816" y="36830"/>
                    <a:pt x="278222" y="38100"/>
                  </a:cubicBezTo>
                  <a:cubicBezTo>
                    <a:pt x="201196" y="41910"/>
                    <a:pt x="124170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5387" y="1846899"/>
                    <a:pt x="93765" y="1848169"/>
                    <a:pt x="120116" y="1848169"/>
                  </a:cubicBezTo>
                  <a:cubicBezTo>
                    <a:pt x="158629" y="1848169"/>
                    <a:pt x="199169" y="1845629"/>
                    <a:pt x="237682" y="1848169"/>
                  </a:cubicBezTo>
                  <a:cubicBezTo>
                    <a:pt x="300519" y="1851979"/>
                    <a:pt x="363356" y="1854519"/>
                    <a:pt x="426193" y="1853249"/>
                  </a:cubicBezTo>
                  <a:cubicBezTo>
                    <a:pt x="466733" y="1851979"/>
                    <a:pt x="505246" y="1854519"/>
                    <a:pt x="545786" y="1854519"/>
                  </a:cubicBezTo>
                  <a:cubicBezTo>
                    <a:pt x="604570" y="1854519"/>
                    <a:pt x="663353" y="1853249"/>
                    <a:pt x="722136" y="1854519"/>
                  </a:cubicBezTo>
                  <a:cubicBezTo>
                    <a:pt x="809297" y="1855789"/>
                    <a:pt x="1766042" y="1845629"/>
                    <a:pt x="1855231" y="1848169"/>
                  </a:cubicBezTo>
                  <a:cubicBezTo>
                    <a:pt x="1893743" y="1849439"/>
                    <a:pt x="1932256" y="1850709"/>
                    <a:pt x="1968743" y="1850709"/>
                  </a:cubicBezTo>
                  <a:cubicBezTo>
                    <a:pt x="2035634" y="1853249"/>
                    <a:pt x="2100498" y="1849439"/>
                    <a:pt x="2167389" y="1853249"/>
                  </a:cubicBezTo>
                  <a:cubicBezTo>
                    <a:pt x="2222118" y="1855789"/>
                    <a:pt x="2276847" y="1855789"/>
                    <a:pt x="2331576" y="1858329"/>
                  </a:cubicBezTo>
                  <a:cubicBezTo>
                    <a:pt x="2412656" y="1862139"/>
                    <a:pt x="2493737" y="1864679"/>
                    <a:pt x="2574817" y="1865949"/>
                  </a:cubicBezTo>
                  <a:cubicBezTo>
                    <a:pt x="2605222" y="1865949"/>
                    <a:pt x="2624584" y="1864679"/>
                    <a:pt x="2644904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-879335" y="28051"/>
            <a:ext cx="3594529" cy="2421814"/>
          </a:xfrm>
          <a:custGeom>
            <a:avLst/>
            <a:gdLst/>
            <a:ahLst/>
            <a:cxnLst/>
            <a:rect l="l" t="t" r="r" b="b"/>
            <a:pathLst>
              <a:path w="3594529" h="2421814">
                <a:moveTo>
                  <a:pt x="0" y="0"/>
                </a:moveTo>
                <a:lnTo>
                  <a:pt x="3594530" y="0"/>
                </a:lnTo>
                <a:lnTo>
                  <a:pt x="3594530" y="2421814"/>
                </a:lnTo>
                <a:lnTo>
                  <a:pt x="0" y="24218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 flipH="1">
            <a:off x="12982973" y="-112854"/>
            <a:ext cx="5468521" cy="2283108"/>
          </a:xfrm>
          <a:custGeom>
            <a:avLst/>
            <a:gdLst/>
            <a:ahLst/>
            <a:cxnLst/>
            <a:rect l="l" t="t" r="r" b="b"/>
            <a:pathLst>
              <a:path w="5468521" h="2283108">
                <a:moveTo>
                  <a:pt x="5468521" y="0"/>
                </a:moveTo>
                <a:lnTo>
                  <a:pt x="0" y="0"/>
                </a:lnTo>
                <a:lnTo>
                  <a:pt x="0" y="2283108"/>
                </a:lnTo>
                <a:lnTo>
                  <a:pt x="5468521" y="2283108"/>
                </a:lnTo>
                <a:lnTo>
                  <a:pt x="5468521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9086580" y="4281772"/>
            <a:ext cx="3366882" cy="3041253"/>
          </a:xfrm>
          <a:custGeom>
            <a:avLst/>
            <a:gdLst/>
            <a:ahLst/>
            <a:cxnLst/>
            <a:rect l="l" t="t" r="r" b="b"/>
            <a:pathLst>
              <a:path w="3366882" h="3041253">
                <a:moveTo>
                  <a:pt x="0" y="0"/>
                </a:moveTo>
                <a:lnTo>
                  <a:pt x="3366882" y="0"/>
                </a:lnTo>
                <a:lnTo>
                  <a:pt x="3366882" y="3041253"/>
                </a:lnTo>
                <a:lnTo>
                  <a:pt x="0" y="30412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3847950" y="4572628"/>
            <a:ext cx="3668289" cy="2410919"/>
          </a:xfrm>
          <a:custGeom>
            <a:avLst/>
            <a:gdLst/>
            <a:ahLst/>
            <a:cxnLst/>
            <a:rect l="l" t="t" r="r" b="b"/>
            <a:pathLst>
              <a:path w="3668289" h="2410919">
                <a:moveTo>
                  <a:pt x="0" y="0"/>
                </a:moveTo>
                <a:lnTo>
                  <a:pt x="3668289" y="0"/>
                </a:lnTo>
                <a:lnTo>
                  <a:pt x="3668289" y="2410920"/>
                </a:lnTo>
                <a:lnTo>
                  <a:pt x="0" y="241092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9581831" y="7696587"/>
            <a:ext cx="2774101" cy="2036209"/>
          </a:xfrm>
          <a:custGeom>
            <a:avLst/>
            <a:gdLst/>
            <a:ahLst/>
            <a:cxnLst/>
            <a:rect l="l" t="t" r="r" b="b"/>
            <a:pathLst>
              <a:path w="2774101" h="2036209">
                <a:moveTo>
                  <a:pt x="0" y="0"/>
                </a:moveTo>
                <a:lnTo>
                  <a:pt x="2774101" y="0"/>
                </a:lnTo>
                <a:lnTo>
                  <a:pt x="2774101" y="2036209"/>
                </a:lnTo>
                <a:lnTo>
                  <a:pt x="0" y="20362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1503545" y="7146207"/>
            <a:ext cx="3417272" cy="2737629"/>
          </a:xfrm>
          <a:custGeom>
            <a:avLst/>
            <a:gdLst/>
            <a:ahLst/>
            <a:cxnLst/>
            <a:rect l="l" t="t" r="r" b="b"/>
            <a:pathLst>
              <a:path w="3417272" h="2737629">
                <a:moveTo>
                  <a:pt x="0" y="0"/>
                </a:moveTo>
                <a:lnTo>
                  <a:pt x="3417271" y="0"/>
                </a:lnTo>
                <a:lnTo>
                  <a:pt x="3417271" y="2737629"/>
                </a:lnTo>
                <a:lnTo>
                  <a:pt x="0" y="273762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4881865" y="7417672"/>
            <a:ext cx="2087320" cy="2315123"/>
          </a:xfrm>
          <a:custGeom>
            <a:avLst/>
            <a:gdLst/>
            <a:ahLst/>
            <a:cxnLst/>
            <a:rect l="l" t="t" r="r" b="b"/>
            <a:pathLst>
              <a:path w="2087320" h="2315123">
                <a:moveTo>
                  <a:pt x="0" y="0"/>
                </a:moveTo>
                <a:lnTo>
                  <a:pt x="2087320" y="0"/>
                </a:lnTo>
                <a:lnTo>
                  <a:pt x="2087320" y="2315124"/>
                </a:lnTo>
                <a:lnTo>
                  <a:pt x="0" y="231512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TextBox 27"/>
          <p:cNvSpPr txBox="1"/>
          <p:nvPr/>
        </p:nvSpPr>
        <p:spPr>
          <a:xfrm>
            <a:off x="5296959" y="5132607"/>
            <a:ext cx="4457800" cy="7097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fout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het Frans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uur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  om hoe laat?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  om … uur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hoe laat is het?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het is … uur</a:t>
            </a: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10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61811" y="5132607"/>
            <a:ext cx="4506768" cy="7097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faute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le français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heure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à quelle heure?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à … heure(s)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 est quelle heure?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 est … heure(s)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</a:t>
            </a: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721443" y="4005324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665</Words>
  <Application>Microsoft Office PowerPoint</Application>
  <PresentationFormat>Aangepast</PresentationFormat>
  <Paragraphs>273</Paragraphs>
  <Slides>30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9" baseType="lpstr">
      <vt:lpstr>Arial</vt:lpstr>
      <vt:lpstr>Calibri</vt:lpstr>
      <vt:lpstr>Moontime</vt:lpstr>
      <vt:lpstr>Now</vt:lpstr>
      <vt:lpstr>TT Chocolates</vt:lpstr>
      <vt:lpstr>Sunday</vt:lpstr>
      <vt:lpstr>Sigher</vt:lpstr>
      <vt:lpstr>Lulu Font TH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10</dc:title>
  <dc:creator>Julie Heuten</dc:creator>
  <cp:lastModifiedBy>Julie Heuten</cp:lastModifiedBy>
  <cp:revision>2</cp:revision>
  <dcterms:created xsi:type="dcterms:W3CDTF">2006-08-16T00:00:00Z</dcterms:created>
  <dcterms:modified xsi:type="dcterms:W3CDTF">2024-03-11T13:28:12Z</dcterms:modified>
  <dc:identifier>DAF8rX3Wd4I</dc:identifier>
</cp:coreProperties>
</file>