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Lulu Font TH" panose="020B0604020202020204" charset="-34"/>
      <p:regular r:id="rId43"/>
    </p:embeddedFont>
    <p:embeddedFont>
      <p:font typeface="Moontime" panose="020B0604020202020204" charset="0"/>
      <p:regular r:id="rId44"/>
    </p:embeddedFont>
    <p:embeddedFont>
      <p:font typeface="Now" panose="020B0604020202020204" charset="0"/>
      <p:regular r:id="rId45"/>
    </p:embeddedFont>
    <p:embeddedFont>
      <p:font typeface="Sigher" panose="020B0604020202020204" charset="0"/>
      <p:regular r:id="rId46"/>
    </p:embeddedFont>
    <p:embeddedFont>
      <p:font typeface="Sunday" panose="020B0604020202020204" charset="0"/>
      <p:regular r:id="rId47"/>
    </p:embeddedFont>
    <p:embeddedFont>
      <p:font typeface="TT Chocolates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5" Type="http://schemas.openxmlformats.org/officeDocument/2006/relationships/image" Target="../media/image42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18" Type="http://schemas.openxmlformats.org/officeDocument/2006/relationships/image" Target="../media/image39.png"/><Relationship Id="rId3" Type="http://schemas.openxmlformats.org/officeDocument/2006/relationships/image" Target="../media/image29.svg"/><Relationship Id="rId21" Type="http://schemas.openxmlformats.org/officeDocument/2006/relationships/image" Target="../media/image42.pn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23" Type="http://schemas.openxmlformats.org/officeDocument/2006/relationships/image" Target="../media/image44.sv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Relationship Id="rId2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17.svg"/><Relationship Id="rId17" Type="http://schemas.openxmlformats.org/officeDocument/2006/relationships/image" Target="../media/image49.pn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5" Type="http://schemas.openxmlformats.org/officeDocument/2006/relationships/image" Target="../media/image47.pn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5" Type="http://schemas.openxmlformats.org/officeDocument/2006/relationships/image" Target="../media/image48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sv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18" Type="http://schemas.openxmlformats.org/officeDocument/2006/relationships/image" Target="../media/image45.png"/><Relationship Id="rId3" Type="http://schemas.openxmlformats.org/officeDocument/2006/relationships/image" Target="../media/image29.svg"/><Relationship Id="rId21" Type="http://schemas.openxmlformats.org/officeDocument/2006/relationships/image" Target="../media/image48.pn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23" Type="http://schemas.openxmlformats.org/officeDocument/2006/relationships/image" Target="../media/image50.png"/><Relationship Id="rId10" Type="http://schemas.openxmlformats.org/officeDocument/2006/relationships/image" Target="../media/image34.png"/><Relationship Id="rId19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Relationship Id="rId2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17.svg"/><Relationship Id="rId17" Type="http://schemas.openxmlformats.org/officeDocument/2006/relationships/image" Target="../media/image54.png"/><Relationship Id="rId2" Type="http://schemas.openxmlformats.org/officeDocument/2006/relationships/image" Target="../media/image1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5" Type="http://schemas.openxmlformats.org/officeDocument/2006/relationships/image" Target="../media/image53.png"/><Relationship Id="rId10" Type="http://schemas.openxmlformats.org/officeDocument/2006/relationships/image" Target="../media/image15.svg"/><Relationship Id="rId19" Type="http://schemas.openxmlformats.org/officeDocument/2006/relationships/image" Target="../media/image56.sv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2.png"/><Relationship Id="rId18" Type="http://schemas.openxmlformats.org/officeDocument/2006/relationships/image" Target="../media/image5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5" Type="http://schemas.openxmlformats.org/officeDocument/2006/relationships/image" Target="../media/image49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sv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18" Type="http://schemas.openxmlformats.org/officeDocument/2006/relationships/image" Target="../media/image51.png"/><Relationship Id="rId3" Type="http://schemas.openxmlformats.org/officeDocument/2006/relationships/image" Target="../media/image29.svg"/><Relationship Id="rId21" Type="http://schemas.openxmlformats.org/officeDocument/2006/relationships/image" Target="../media/image49.pn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24" Type="http://schemas.openxmlformats.org/officeDocument/2006/relationships/image" Target="../media/image56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23" Type="http://schemas.openxmlformats.org/officeDocument/2006/relationships/image" Target="../media/image55.png"/><Relationship Id="rId10" Type="http://schemas.openxmlformats.org/officeDocument/2006/relationships/image" Target="../media/image34.png"/><Relationship Id="rId19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Relationship Id="rId2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12.svg"/><Relationship Id="rId21" Type="http://schemas.openxmlformats.org/officeDocument/2006/relationships/image" Target="../media/image65.svg"/><Relationship Id="rId7" Type="http://schemas.openxmlformats.org/officeDocument/2006/relationships/image" Target="../media/image4.svg"/><Relationship Id="rId12" Type="http://schemas.openxmlformats.org/officeDocument/2006/relationships/image" Target="../media/image17.svg"/><Relationship Id="rId17" Type="http://schemas.openxmlformats.org/officeDocument/2006/relationships/image" Target="../media/image61.png"/><Relationship Id="rId2" Type="http://schemas.openxmlformats.org/officeDocument/2006/relationships/image" Target="../media/image11.png"/><Relationship Id="rId16" Type="http://schemas.openxmlformats.org/officeDocument/2006/relationships/image" Target="../media/image60.sv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5" Type="http://schemas.openxmlformats.org/officeDocument/2006/relationships/image" Target="../media/image59.png"/><Relationship Id="rId10" Type="http://schemas.openxmlformats.org/officeDocument/2006/relationships/image" Target="../media/image15.svg"/><Relationship Id="rId19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1.png"/><Relationship Id="rId16" Type="http://schemas.openxmlformats.org/officeDocument/2006/relationships/image" Target="../media/image61.pn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5" Type="http://schemas.openxmlformats.org/officeDocument/2006/relationships/image" Target="../media/image60.svg"/><Relationship Id="rId10" Type="http://schemas.openxmlformats.org/officeDocument/2006/relationships/image" Target="../media/image26.png"/><Relationship Id="rId19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25.sv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17.svg"/><Relationship Id="rId2" Type="http://schemas.openxmlformats.org/officeDocument/2006/relationships/image" Target="../media/image1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18" Type="http://schemas.openxmlformats.org/officeDocument/2006/relationships/image" Target="../media/image57.png"/><Relationship Id="rId26" Type="http://schemas.openxmlformats.org/officeDocument/2006/relationships/image" Target="../media/image65.svg"/><Relationship Id="rId3" Type="http://schemas.openxmlformats.org/officeDocument/2006/relationships/image" Target="../media/image29.svg"/><Relationship Id="rId21" Type="http://schemas.openxmlformats.org/officeDocument/2006/relationships/image" Target="../media/image60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5" Type="http://schemas.openxmlformats.org/officeDocument/2006/relationships/image" Target="../media/image64.pn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24" Type="http://schemas.openxmlformats.org/officeDocument/2006/relationships/image" Target="../media/image63.pn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23" Type="http://schemas.openxmlformats.org/officeDocument/2006/relationships/image" Target="../media/image62.png"/><Relationship Id="rId10" Type="http://schemas.openxmlformats.org/officeDocument/2006/relationships/image" Target="../media/image34.png"/><Relationship Id="rId19" Type="http://schemas.openxmlformats.org/officeDocument/2006/relationships/image" Target="../media/image58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Relationship Id="rId2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12.svg"/><Relationship Id="rId21" Type="http://schemas.openxmlformats.org/officeDocument/2006/relationships/image" Target="../media/image74.png"/><Relationship Id="rId7" Type="http://schemas.openxmlformats.org/officeDocument/2006/relationships/image" Target="../media/image4.svg"/><Relationship Id="rId12" Type="http://schemas.openxmlformats.org/officeDocument/2006/relationships/image" Target="../media/image17.svg"/><Relationship Id="rId17" Type="http://schemas.openxmlformats.org/officeDocument/2006/relationships/image" Target="../media/image70.png"/><Relationship Id="rId2" Type="http://schemas.openxmlformats.org/officeDocument/2006/relationships/image" Target="../media/image1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24" Type="http://schemas.openxmlformats.org/officeDocument/2006/relationships/image" Target="../media/image77.svg"/><Relationship Id="rId5" Type="http://schemas.openxmlformats.org/officeDocument/2006/relationships/image" Target="../media/image2.sv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15.svg"/><Relationship Id="rId19" Type="http://schemas.openxmlformats.org/officeDocument/2006/relationships/image" Target="../media/image72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21" Type="http://schemas.openxmlformats.org/officeDocument/2006/relationships/image" Target="../media/image75.svg"/><Relationship Id="rId7" Type="http://schemas.openxmlformats.org/officeDocument/2006/relationships/image" Target="../media/image23.sv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5" Type="http://schemas.openxmlformats.org/officeDocument/2006/relationships/image" Target="../media/image69.svg"/><Relationship Id="rId23" Type="http://schemas.openxmlformats.org/officeDocument/2006/relationships/image" Target="../media/image77.svg"/><Relationship Id="rId10" Type="http://schemas.openxmlformats.org/officeDocument/2006/relationships/image" Target="../media/image26.png"/><Relationship Id="rId19" Type="http://schemas.openxmlformats.org/officeDocument/2006/relationships/image" Target="../media/image73.svg"/><Relationship Id="rId4" Type="http://schemas.openxmlformats.org/officeDocument/2006/relationships/image" Target="../media/image3.png"/><Relationship Id="rId9" Type="http://schemas.openxmlformats.org/officeDocument/2006/relationships/image" Target="../media/image25.sv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.svg"/><Relationship Id="rId5" Type="http://schemas.openxmlformats.org/officeDocument/2006/relationships/image" Target="../media/image33.svg"/><Relationship Id="rId10" Type="http://schemas.openxmlformats.org/officeDocument/2006/relationships/image" Target="../media/image1.pn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sv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svg"/><Relationship Id="rId18" Type="http://schemas.openxmlformats.org/officeDocument/2006/relationships/image" Target="../media/image18.png"/><Relationship Id="rId3" Type="http://schemas.openxmlformats.org/officeDocument/2006/relationships/image" Target="../media/image29.svg"/><Relationship Id="rId21" Type="http://schemas.openxmlformats.org/officeDocument/2006/relationships/image" Target="../media/image21.pn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4.svg"/><Relationship Id="rId2" Type="http://schemas.openxmlformats.org/officeDocument/2006/relationships/image" Target="../media/image28.png"/><Relationship Id="rId16" Type="http://schemas.openxmlformats.org/officeDocument/2006/relationships/image" Target="../media/image3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2.sv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17.svg"/><Relationship Id="rId17" Type="http://schemas.openxmlformats.org/officeDocument/2006/relationships/image" Target="../media/image43.png"/><Relationship Id="rId2" Type="http://schemas.openxmlformats.org/officeDocument/2006/relationships/image" Target="../media/image1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5" Type="http://schemas.openxmlformats.org/officeDocument/2006/relationships/image" Target="../media/image41.png"/><Relationship Id="rId10" Type="http://schemas.openxmlformats.org/officeDocument/2006/relationships/image" Target="../media/image15.sv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55240" y="1259240"/>
            <a:ext cx="15765152" cy="24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FRANCAIS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290812" y="-2386860"/>
            <a:ext cx="7659161" cy="4356148"/>
          </a:xfrm>
          <a:custGeom>
            <a:avLst/>
            <a:gdLst/>
            <a:ahLst/>
            <a:cxnLst/>
            <a:rect l="l" t="t" r="r" b="b"/>
            <a:pathLst>
              <a:path w="7659161" h="4356148">
                <a:moveTo>
                  <a:pt x="0" y="0"/>
                </a:moveTo>
                <a:lnTo>
                  <a:pt x="7659161" y="0"/>
                </a:lnTo>
                <a:lnTo>
                  <a:pt x="7659161" y="4356148"/>
                </a:lnTo>
                <a:lnTo>
                  <a:pt x="0" y="435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849426">
            <a:off x="6545492" y="-2625351"/>
            <a:ext cx="7659161" cy="4356148"/>
          </a:xfrm>
          <a:custGeom>
            <a:avLst/>
            <a:gdLst/>
            <a:ahLst/>
            <a:cxnLst/>
            <a:rect l="l" t="t" r="r" b="b"/>
            <a:pathLst>
              <a:path w="7659161" h="4356148">
                <a:moveTo>
                  <a:pt x="0" y="0"/>
                </a:moveTo>
                <a:lnTo>
                  <a:pt x="7659161" y="0"/>
                </a:lnTo>
                <a:lnTo>
                  <a:pt x="7659161" y="4356148"/>
                </a:lnTo>
                <a:lnTo>
                  <a:pt x="0" y="435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rot="-849426">
            <a:off x="-733690" y="-1501761"/>
            <a:ext cx="7659161" cy="3394334"/>
          </a:xfrm>
          <a:custGeom>
            <a:avLst/>
            <a:gdLst/>
            <a:ahLst/>
            <a:cxnLst/>
            <a:rect l="l" t="t" r="r" b="b"/>
            <a:pathLst>
              <a:path w="7659161" h="3394334">
                <a:moveTo>
                  <a:pt x="0" y="0"/>
                </a:moveTo>
                <a:lnTo>
                  <a:pt x="7659161" y="0"/>
                </a:lnTo>
                <a:lnTo>
                  <a:pt x="7659161" y="3394334"/>
                </a:lnTo>
                <a:lnTo>
                  <a:pt x="0" y="3394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833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4753620" y="5143500"/>
            <a:ext cx="3372129" cy="5384637"/>
          </a:xfrm>
          <a:custGeom>
            <a:avLst/>
            <a:gdLst/>
            <a:ahLst/>
            <a:cxnLst/>
            <a:rect l="l" t="t" r="r" b="b"/>
            <a:pathLst>
              <a:path w="3372129" h="5384637">
                <a:moveTo>
                  <a:pt x="0" y="0"/>
                </a:moveTo>
                <a:lnTo>
                  <a:pt x="3372128" y="0"/>
                </a:lnTo>
                <a:lnTo>
                  <a:pt x="3372128" y="5384637"/>
                </a:lnTo>
                <a:lnTo>
                  <a:pt x="0" y="5384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640275" y="4754011"/>
            <a:ext cx="2316868" cy="5774126"/>
          </a:xfrm>
          <a:custGeom>
            <a:avLst/>
            <a:gdLst/>
            <a:ahLst/>
            <a:cxnLst/>
            <a:rect l="l" t="t" r="r" b="b"/>
            <a:pathLst>
              <a:path w="2316868" h="5774126">
                <a:moveTo>
                  <a:pt x="0" y="0"/>
                </a:moveTo>
                <a:lnTo>
                  <a:pt x="2316868" y="0"/>
                </a:lnTo>
                <a:lnTo>
                  <a:pt x="2316868" y="5774126"/>
                </a:lnTo>
                <a:lnTo>
                  <a:pt x="0" y="5774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  <a:ea typeface="Sigher"/>
                <a:cs typeface="Sigher"/>
                <a:sym typeface="Sigher"/>
              </a:rPr>
              <a:t>Zoufff!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76296" y="0"/>
            <a:ext cx="4316266" cy="2757015"/>
          </a:xfrm>
          <a:custGeom>
            <a:avLst/>
            <a:gdLst/>
            <a:ahLst/>
            <a:cxnLst/>
            <a:rect l="l" t="t" r="r" b="b"/>
            <a:pathLst>
              <a:path w="4316266" h="2757015">
                <a:moveTo>
                  <a:pt x="0" y="0"/>
                </a:moveTo>
                <a:lnTo>
                  <a:pt x="4316266" y="0"/>
                </a:lnTo>
                <a:lnTo>
                  <a:pt x="4316266" y="2757015"/>
                </a:lnTo>
                <a:lnTo>
                  <a:pt x="0" y="2757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76296" y="7104748"/>
            <a:ext cx="3895417" cy="2692707"/>
          </a:xfrm>
          <a:custGeom>
            <a:avLst/>
            <a:gdLst/>
            <a:ahLst/>
            <a:cxnLst/>
            <a:rect l="l" t="t" r="r" b="b"/>
            <a:pathLst>
              <a:path w="3895417" h="2692707">
                <a:moveTo>
                  <a:pt x="0" y="0"/>
                </a:moveTo>
                <a:lnTo>
                  <a:pt x="3895418" y="0"/>
                </a:lnTo>
                <a:lnTo>
                  <a:pt x="3895418" y="2692707"/>
                </a:lnTo>
                <a:lnTo>
                  <a:pt x="0" y="269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5753695" y="3427018"/>
            <a:ext cx="5392423" cy="2316495"/>
          </a:xfrm>
          <a:custGeom>
            <a:avLst/>
            <a:gdLst/>
            <a:ahLst/>
            <a:cxnLst/>
            <a:rect l="l" t="t" r="r" b="b"/>
            <a:pathLst>
              <a:path w="5392423" h="2316495">
                <a:moveTo>
                  <a:pt x="0" y="0"/>
                </a:moveTo>
                <a:lnTo>
                  <a:pt x="5392423" y="0"/>
                </a:lnTo>
                <a:lnTo>
                  <a:pt x="5392423" y="2316495"/>
                </a:lnTo>
                <a:lnTo>
                  <a:pt x="0" y="2316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9648825" y="3567642"/>
            <a:ext cx="3573887" cy="3151717"/>
          </a:xfrm>
          <a:custGeom>
            <a:avLst/>
            <a:gdLst/>
            <a:ahLst/>
            <a:cxnLst/>
            <a:rect l="l" t="t" r="r" b="b"/>
            <a:pathLst>
              <a:path w="3573887" h="3151717">
                <a:moveTo>
                  <a:pt x="0" y="0"/>
                </a:moveTo>
                <a:lnTo>
                  <a:pt x="3573887" y="0"/>
                </a:lnTo>
                <a:lnTo>
                  <a:pt x="3573887" y="3151716"/>
                </a:lnTo>
                <a:lnTo>
                  <a:pt x="0" y="3151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6329965" y="5058062"/>
            <a:ext cx="1998169" cy="3222853"/>
          </a:xfrm>
          <a:custGeom>
            <a:avLst/>
            <a:gdLst/>
            <a:ahLst/>
            <a:cxnLst/>
            <a:rect l="l" t="t" r="r" b="b"/>
            <a:pathLst>
              <a:path w="1998169" h="3222853">
                <a:moveTo>
                  <a:pt x="0" y="0"/>
                </a:moveTo>
                <a:lnTo>
                  <a:pt x="1998169" y="0"/>
                </a:lnTo>
                <a:lnTo>
                  <a:pt x="1998169" y="3222853"/>
                </a:lnTo>
                <a:lnTo>
                  <a:pt x="0" y="32228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2716608" y="2991152"/>
            <a:ext cx="2789820" cy="2861354"/>
          </a:xfrm>
          <a:custGeom>
            <a:avLst/>
            <a:gdLst/>
            <a:ahLst/>
            <a:cxnLst/>
            <a:rect l="l" t="t" r="r" b="b"/>
            <a:pathLst>
              <a:path w="2789820" h="2861354">
                <a:moveTo>
                  <a:pt x="0" y="0"/>
                </a:moveTo>
                <a:lnTo>
                  <a:pt x="2789821" y="0"/>
                </a:lnTo>
                <a:lnTo>
                  <a:pt x="2789821" y="2861355"/>
                </a:lnTo>
                <a:lnTo>
                  <a:pt x="0" y="2861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387178" y="853116"/>
            <a:ext cx="2779261" cy="3732150"/>
          </a:xfrm>
          <a:custGeom>
            <a:avLst/>
            <a:gdLst/>
            <a:ahLst/>
            <a:cxnLst/>
            <a:rect l="l" t="t" r="r" b="b"/>
            <a:pathLst>
              <a:path w="2779261" h="3732150">
                <a:moveTo>
                  <a:pt x="0" y="0"/>
                </a:moveTo>
                <a:lnTo>
                  <a:pt x="2779261" y="0"/>
                </a:lnTo>
                <a:lnTo>
                  <a:pt x="2779261" y="3732150"/>
                </a:lnTo>
                <a:lnTo>
                  <a:pt x="0" y="3732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4041356" y="6232261"/>
            <a:ext cx="1327619" cy="1656935"/>
          </a:xfrm>
          <a:custGeom>
            <a:avLst/>
            <a:gdLst/>
            <a:ahLst/>
            <a:cxnLst/>
            <a:rect l="l" t="t" r="r" b="b"/>
            <a:pathLst>
              <a:path w="1327619" h="1656935">
                <a:moveTo>
                  <a:pt x="0" y="0"/>
                </a:moveTo>
                <a:lnTo>
                  <a:pt x="1327619" y="0"/>
                </a:lnTo>
                <a:lnTo>
                  <a:pt x="1327619" y="1656935"/>
                </a:lnTo>
                <a:lnTo>
                  <a:pt x="0" y="1656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6012266" y="3210372"/>
            <a:ext cx="3131734" cy="854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6"/>
              </a:lnSpc>
              <a:spcBef>
                <a:spcPct val="0"/>
              </a:spcBef>
            </a:pPr>
            <a:r>
              <a:rPr lang="en-US" sz="506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en jij?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 NOUS?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63221" y="5854362"/>
            <a:ext cx="7814637" cy="2271376"/>
            <a:chOff x="0" y="0"/>
            <a:chExt cx="2553803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714340"/>
            </a:xfrm>
            <a:custGeom>
              <a:avLst/>
              <a:gdLst/>
              <a:ahLst/>
              <a:cxnLst/>
              <a:rect l="l" t="t" r="r" b="b"/>
              <a:pathLst>
                <a:path w="2530943" h="714340">
                  <a:moveTo>
                    <a:pt x="2530943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741010"/>
            </a:xfrm>
            <a:custGeom>
              <a:avLst/>
              <a:gdLst/>
              <a:ahLst/>
              <a:cxnLst/>
              <a:rect l="l" t="t" r="r" b="b"/>
              <a:pathLst>
                <a:path w="2560153" h="74101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73857"/>
                    <a:pt x="2532213" y="87629"/>
                    <a:pt x="2534753" y="100909"/>
                  </a:cubicBezTo>
                  <a:cubicBezTo>
                    <a:pt x="2534753" y="120092"/>
                    <a:pt x="2547453" y="498336"/>
                    <a:pt x="2553803" y="517518"/>
                  </a:cubicBezTo>
                  <a:cubicBezTo>
                    <a:pt x="2560153" y="546538"/>
                    <a:pt x="2556343" y="576050"/>
                    <a:pt x="2556343" y="605070"/>
                  </a:cubicBezTo>
                  <a:cubicBezTo>
                    <a:pt x="2556343" y="630647"/>
                    <a:pt x="2557613" y="654257"/>
                    <a:pt x="2558883" y="680050"/>
                  </a:cubicBezTo>
                  <a:cubicBezTo>
                    <a:pt x="2558883" y="701640"/>
                    <a:pt x="2558883" y="715610"/>
                    <a:pt x="2558883" y="739740"/>
                  </a:cubicBezTo>
                  <a:cubicBezTo>
                    <a:pt x="2536023" y="739740"/>
                    <a:pt x="2515703" y="741010"/>
                    <a:pt x="2492640" y="739740"/>
                  </a:cubicBezTo>
                  <a:cubicBezTo>
                    <a:pt x="2366498" y="734660"/>
                    <a:pt x="2238414" y="741010"/>
                    <a:pt x="2112272" y="735930"/>
                  </a:cubicBezTo>
                  <a:cubicBezTo>
                    <a:pt x="2036586" y="732120"/>
                    <a:pt x="1962842" y="734660"/>
                    <a:pt x="1887156" y="732120"/>
                  </a:cubicBezTo>
                  <a:cubicBezTo>
                    <a:pt x="1852224" y="730850"/>
                    <a:pt x="1817293" y="729580"/>
                    <a:pt x="1782361" y="728310"/>
                  </a:cubicBezTo>
                  <a:cubicBezTo>
                    <a:pt x="1761013" y="728310"/>
                    <a:pt x="1741607" y="729580"/>
                    <a:pt x="1720260" y="729580"/>
                  </a:cubicBezTo>
                  <a:cubicBezTo>
                    <a:pt x="1665921" y="728310"/>
                    <a:pt x="1516491" y="729580"/>
                    <a:pt x="1462153" y="728310"/>
                  </a:cubicBezTo>
                  <a:cubicBezTo>
                    <a:pt x="1423340" y="727040"/>
                    <a:pt x="647078" y="735930"/>
                    <a:pt x="608265" y="734660"/>
                  </a:cubicBezTo>
                  <a:cubicBezTo>
                    <a:pt x="598562" y="734660"/>
                    <a:pt x="586918" y="735930"/>
                    <a:pt x="577214" y="735930"/>
                  </a:cubicBezTo>
                  <a:cubicBezTo>
                    <a:pt x="553927" y="735930"/>
                    <a:pt x="532579" y="737200"/>
                    <a:pt x="509292" y="737200"/>
                  </a:cubicBezTo>
                  <a:cubicBezTo>
                    <a:pt x="451072" y="737200"/>
                    <a:pt x="394793" y="735930"/>
                    <a:pt x="336573" y="734660"/>
                  </a:cubicBezTo>
                  <a:cubicBezTo>
                    <a:pt x="301642" y="733390"/>
                    <a:pt x="266710" y="732120"/>
                    <a:pt x="233719" y="730850"/>
                  </a:cubicBezTo>
                  <a:cubicBezTo>
                    <a:pt x="171618" y="729580"/>
                    <a:pt x="109517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723230"/>
                  </a:moveTo>
                  <a:cubicBezTo>
                    <a:pt x="2537293" y="706720"/>
                    <a:pt x="2538563" y="694020"/>
                    <a:pt x="2538563" y="681320"/>
                  </a:cubicBezTo>
                  <a:cubicBezTo>
                    <a:pt x="2537293" y="651797"/>
                    <a:pt x="2536023" y="625728"/>
                    <a:pt x="2536023" y="597692"/>
                  </a:cubicBezTo>
                  <a:cubicBezTo>
                    <a:pt x="2536023" y="584904"/>
                    <a:pt x="2538563" y="572115"/>
                    <a:pt x="2537293" y="559327"/>
                  </a:cubicBezTo>
                  <a:cubicBezTo>
                    <a:pt x="2537293" y="547522"/>
                    <a:pt x="2536023" y="535225"/>
                    <a:pt x="2534753" y="523421"/>
                  </a:cubicBezTo>
                  <a:cubicBezTo>
                    <a:pt x="2529673" y="505222"/>
                    <a:pt x="2518243" y="128454"/>
                    <a:pt x="2518243" y="110255"/>
                  </a:cubicBezTo>
                  <a:cubicBezTo>
                    <a:pt x="2515703" y="95007"/>
                    <a:pt x="2513163" y="79267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4882" y="705450"/>
                    <a:pt x="92051" y="706720"/>
                    <a:pt x="117279" y="706720"/>
                  </a:cubicBezTo>
                  <a:cubicBezTo>
                    <a:pt x="154152" y="706720"/>
                    <a:pt x="192965" y="704180"/>
                    <a:pt x="229837" y="706720"/>
                  </a:cubicBezTo>
                  <a:cubicBezTo>
                    <a:pt x="289998" y="710530"/>
                    <a:pt x="350158" y="713070"/>
                    <a:pt x="410318" y="711800"/>
                  </a:cubicBezTo>
                  <a:cubicBezTo>
                    <a:pt x="449131" y="710530"/>
                    <a:pt x="486004" y="713070"/>
                    <a:pt x="524817" y="713070"/>
                  </a:cubicBezTo>
                  <a:cubicBezTo>
                    <a:pt x="581096" y="713070"/>
                    <a:pt x="637375" y="711800"/>
                    <a:pt x="693654" y="713070"/>
                  </a:cubicBezTo>
                  <a:cubicBezTo>
                    <a:pt x="777102" y="714340"/>
                    <a:pt x="1693091" y="704180"/>
                    <a:pt x="1778479" y="706720"/>
                  </a:cubicBezTo>
                  <a:cubicBezTo>
                    <a:pt x="1815352" y="707990"/>
                    <a:pt x="1852224" y="709260"/>
                    <a:pt x="1887156" y="709260"/>
                  </a:cubicBezTo>
                  <a:cubicBezTo>
                    <a:pt x="1951198" y="711800"/>
                    <a:pt x="2013299" y="707990"/>
                    <a:pt x="2077340" y="711800"/>
                  </a:cubicBezTo>
                  <a:cubicBezTo>
                    <a:pt x="2129738" y="714340"/>
                    <a:pt x="2182135" y="714340"/>
                    <a:pt x="2234533" y="716880"/>
                  </a:cubicBezTo>
                  <a:cubicBezTo>
                    <a:pt x="2312159" y="720690"/>
                    <a:pt x="2389785" y="723230"/>
                    <a:pt x="2467412" y="724500"/>
                  </a:cubicBezTo>
                  <a:cubicBezTo>
                    <a:pt x="2496521" y="724500"/>
                    <a:pt x="2515703" y="723230"/>
                    <a:pt x="2536023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787237" y="104294"/>
            <a:ext cx="2156361" cy="2402631"/>
          </a:xfrm>
          <a:custGeom>
            <a:avLst/>
            <a:gdLst/>
            <a:ahLst/>
            <a:cxnLst/>
            <a:rect l="l" t="t" r="r" b="b"/>
            <a:pathLst>
              <a:path w="2156361" h="2402631">
                <a:moveTo>
                  <a:pt x="0" y="0"/>
                </a:moveTo>
                <a:lnTo>
                  <a:pt x="2156361" y="0"/>
                </a:lnTo>
                <a:lnTo>
                  <a:pt x="2156361" y="2402630"/>
                </a:lnTo>
                <a:lnTo>
                  <a:pt x="0" y="240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71106" y="7083561"/>
            <a:ext cx="3545107" cy="3296950"/>
          </a:xfrm>
          <a:custGeom>
            <a:avLst/>
            <a:gdLst/>
            <a:ahLst/>
            <a:cxnLst/>
            <a:rect l="l" t="t" r="r" b="b"/>
            <a:pathLst>
              <a:path w="3545107" h="3296950">
                <a:moveTo>
                  <a:pt x="0" y="0"/>
                </a:moveTo>
                <a:lnTo>
                  <a:pt x="3545107" y="0"/>
                </a:lnTo>
                <a:lnTo>
                  <a:pt x="3545107" y="3296949"/>
                </a:lnTo>
                <a:lnTo>
                  <a:pt x="0" y="3296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733293" y="6123103"/>
            <a:ext cx="7794905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2058" y="6290502"/>
            <a:ext cx="533829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443763"/>
            <a:chOff x="0" y="0"/>
            <a:chExt cx="5242800" cy="275940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1460"/>
            </a:xfrm>
            <a:custGeom>
              <a:avLst/>
              <a:gdLst/>
              <a:ahLst/>
              <a:cxnLst/>
              <a:rect l="l" t="t" r="r" b="b"/>
              <a:pathLst>
                <a:path w="5219940" h="2731460">
                  <a:moveTo>
                    <a:pt x="5219940" y="2731460"/>
                  </a:moveTo>
                  <a:lnTo>
                    <a:pt x="0" y="2723840"/>
                  </a:lnTo>
                  <a:lnTo>
                    <a:pt x="0" y="96056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58130"/>
            </a:xfrm>
            <a:custGeom>
              <a:avLst/>
              <a:gdLst/>
              <a:ahLst/>
              <a:cxnLst/>
              <a:rect l="l" t="t" r="r" b="b"/>
              <a:pathLst>
                <a:path w="5249150" h="2758130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068"/>
                    <a:pt x="5221210" y="164044"/>
                    <a:pt x="5223750" y="220914"/>
                  </a:cubicBezTo>
                  <a:cubicBezTo>
                    <a:pt x="5223750" y="303060"/>
                    <a:pt x="5236450" y="1922810"/>
                    <a:pt x="5242800" y="2004956"/>
                  </a:cubicBezTo>
                  <a:cubicBezTo>
                    <a:pt x="5249150" y="2129228"/>
                    <a:pt x="5245340" y="2255607"/>
                    <a:pt x="5245340" y="2379879"/>
                  </a:cubicBezTo>
                  <a:cubicBezTo>
                    <a:pt x="5245340" y="2489407"/>
                    <a:pt x="5246610" y="2590509"/>
                    <a:pt x="5247880" y="2697170"/>
                  </a:cubicBezTo>
                  <a:cubicBezTo>
                    <a:pt x="5247880" y="2718760"/>
                    <a:pt x="5247880" y="2732730"/>
                    <a:pt x="5247880" y="2756860"/>
                  </a:cubicBezTo>
                  <a:cubicBezTo>
                    <a:pt x="5225020" y="2756860"/>
                    <a:pt x="5204700" y="2758130"/>
                    <a:pt x="5172915" y="2756860"/>
                  </a:cubicBezTo>
                  <a:cubicBezTo>
                    <a:pt x="4908158" y="2751780"/>
                    <a:pt x="4639327" y="2758130"/>
                    <a:pt x="4374570" y="2753050"/>
                  </a:cubicBezTo>
                  <a:cubicBezTo>
                    <a:pt x="4215715" y="2749240"/>
                    <a:pt x="4060934" y="2751780"/>
                    <a:pt x="3902079" y="2749240"/>
                  </a:cubicBezTo>
                  <a:cubicBezTo>
                    <a:pt x="3828762" y="2747970"/>
                    <a:pt x="3755444" y="2746700"/>
                    <a:pt x="3682127" y="2745430"/>
                  </a:cubicBezTo>
                  <a:cubicBezTo>
                    <a:pt x="3637322" y="2745430"/>
                    <a:pt x="3596590" y="2746700"/>
                    <a:pt x="3551785" y="2746700"/>
                  </a:cubicBezTo>
                  <a:cubicBezTo>
                    <a:pt x="3437735" y="2745430"/>
                    <a:pt x="3124099" y="2746700"/>
                    <a:pt x="3010050" y="2745430"/>
                  </a:cubicBezTo>
                  <a:cubicBezTo>
                    <a:pt x="2928586" y="2744160"/>
                    <a:pt x="1299310" y="2753050"/>
                    <a:pt x="1217846" y="2751780"/>
                  </a:cubicBezTo>
                  <a:cubicBezTo>
                    <a:pt x="1197480" y="2751780"/>
                    <a:pt x="1173041" y="2753050"/>
                    <a:pt x="1152675" y="2753050"/>
                  </a:cubicBezTo>
                  <a:cubicBezTo>
                    <a:pt x="1103796" y="2753050"/>
                    <a:pt x="1058991" y="2754320"/>
                    <a:pt x="1010113" y="2754320"/>
                  </a:cubicBezTo>
                  <a:cubicBezTo>
                    <a:pt x="887917" y="2754320"/>
                    <a:pt x="769794" y="2753050"/>
                    <a:pt x="647599" y="2751780"/>
                  </a:cubicBezTo>
                  <a:cubicBezTo>
                    <a:pt x="574281" y="2750510"/>
                    <a:pt x="500964" y="2749240"/>
                    <a:pt x="431720" y="2747970"/>
                  </a:cubicBezTo>
                  <a:cubicBezTo>
                    <a:pt x="301377" y="2746700"/>
                    <a:pt x="171035" y="2745430"/>
                    <a:pt x="48260" y="2745430"/>
                  </a:cubicBezTo>
                  <a:cubicBezTo>
                    <a:pt x="38100" y="2745430"/>
                    <a:pt x="29210" y="2745430"/>
                    <a:pt x="19050" y="2744160"/>
                  </a:cubicBezTo>
                  <a:cubicBezTo>
                    <a:pt x="10160" y="2742890"/>
                    <a:pt x="5080" y="2736540"/>
                    <a:pt x="7620" y="2727650"/>
                  </a:cubicBezTo>
                  <a:cubicBezTo>
                    <a:pt x="16510" y="2695825"/>
                    <a:pt x="12700" y="2643167"/>
                    <a:pt x="11430" y="2588403"/>
                  </a:cubicBezTo>
                  <a:cubicBezTo>
                    <a:pt x="10160" y="2476769"/>
                    <a:pt x="6350" y="2367241"/>
                    <a:pt x="7620" y="2255607"/>
                  </a:cubicBezTo>
                  <a:cubicBezTo>
                    <a:pt x="5080" y="2116590"/>
                    <a:pt x="0" y="395738"/>
                    <a:pt x="7620" y="254615"/>
                  </a:cubicBezTo>
                  <a:cubicBezTo>
                    <a:pt x="8890" y="227233"/>
                    <a:pt x="7620" y="197745"/>
                    <a:pt x="8890" y="170363"/>
                  </a:cubicBezTo>
                  <a:cubicBezTo>
                    <a:pt x="10160" y="126131"/>
                    <a:pt x="12700" y="7768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0350"/>
                  </a:moveTo>
                  <a:cubicBezTo>
                    <a:pt x="5226290" y="2723840"/>
                    <a:pt x="5227560" y="2711140"/>
                    <a:pt x="5227560" y="2698440"/>
                  </a:cubicBezTo>
                  <a:cubicBezTo>
                    <a:pt x="5226290" y="2579978"/>
                    <a:pt x="5225020" y="2468344"/>
                    <a:pt x="5225020" y="2348284"/>
                  </a:cubicBezTo>
                  <a:cubicBezTo>
                    <a:pt x="5225020" y="2293520"/>
                    <a:pt x="5227560" y="2238756"/>
                    <a:pt x="5226290" y="2183992"/>
                  </a:cubicBezTo>
                  <a:cubicBezTo>
                    <a:pt x="5226290" y="2133441"/>
                    <a:pt x="5225020" y="2080783"/>
                    <a:pt x="5223750" y="2030232"/>
                  </a:cubicBezTo>
                  <a:cubicBezTo>
                    <a:pt x="5218670" y="1952298"/>
                    <a:pt x="5207240" y="338868"/>
                    <a:pt x="5207240" y="260934"/>
                  </a:cubicBezTo>
                  <a:cubicBezTo>
                    <a:pt x="5204700" y="195639"/>
                    <a:pt x="5202160" y="12823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67"/>
                  </a:cubicBezTo>
                  <a:cubicBezTo>
                    <a:pt x="31750" y="109280"/>
                    <a:pt x="31750" y="147194"/>
                    <a:pt x="30480" y="185107"/>
                  </a:cubicBezTo>
                  <a:cubicBezTo>
                    <a:pt x="29210" y="248296"/>
                    <a:pt x="26670" y="309379"/>
                    <a:pt x="25400" y="372569"/>
                  </a:cubicBezTo>
                  <a:cubicBezTo>
                    <a:pt x="20320" y="439970"/>
                    <a:pt x="26670" y="2087102"/>
                    <a:pt x="29210" y="2154504"/>
                  </a:cubicBezTo>
                  <a:cubicBezTo>
                    <a:pt x="29210" y="2226118"/>
                    <a:pt x="29210" y="2299839"/>
                    <a:pt x="30480" y="2371453"/>
                  </a:cubicBezTo>
                  <a:cubicBezTo>
                    <a:pt x="30480" y="2424111"/>
                    <a:pt x="33020" y="2476769"/>
                    <a:pt x="33020" y="2529426"/>
                  </a:cubicBezTo>
                  <a:cubicBezTo>
                    <a:pt x="33020" y="2586297"/>
                    <a:pt x="33020" y="2643167"/>
                    <a:pt x="31750" y="2698440"/>
                  </a:cubicBezTo>
                  <a:cubicBezTo>
                    <a:pt x="31750" y="2702250"/>
                    <a:pt x="31750" y="2704790"/>
                    <a:pt x="31750" y="2708600"/>
                  </a:cubicBezTo>
                  <a:cubicBezTo>
                    <a:pt x="31750" y="2718760"/>
                    <a:pt x="35560" y="2722570"/>
                    <a:pt x="44450" y="2722570"/>
                  </a:cubicBezTo>
                  <a:cubicBezTo>
                    <a:pt x="77352" y="2722570"/>
                    <a:pt x="134377" y="2723840"/>
                    <a:pt x="187328" y="2723840"/>
                  </a:cubicBezTo>
                  <a:cubicBezTo>
                    <a:pt x="264719" y="2723840"/>
                    <a:pt x="346183" y="2721300"/>
                    <a:pt x="423573" y="2723840"/>
                  </a:cubicBezTo>
                  <a:cubicBezTo>
                    <a:pt x="549842" y="2727650"/>
                    <a:pt x="676111" y="2730190"/>
                    <a:pt x="802380" y="2728920"/>
                  </a:cubicBezTo>
                  <a:cubicBezTo>
                    <a:pt x="883844" y="2727650"/>
                    <a:pt x="961235" y="2730190"/>
                    <a:pt x="1042698" y="2730190"/>
                  </a:cubicBezTo>
                  <a:cubicBezTo>
                    <a:pt x="1160821" y="2730190"/>
                    <a:pt x="1278944" y="2728920"/>
                    <a:pt x="1397066" y="2730190"/>
                  </a:cubicBezTo>
                  <a:cubicBezTo>
                    <a:pt x="1572213" y="2731460"/>
                    <a:pt x="3494760" y="2721300"/>
                    <a:pt x="3673981" y="2723840"/>
                  </a:cubicBezTo>
                  <a:cubicBezTo>
                    <a:pt x="3751371" y="2725110"/>
                    <a:pt x="3828762" y="2726380"/>
                    <a:pt x="3902079" y="2726380"/>
                  </a:cubicBezTo>
                  <a:cubicBezTo>
                    <a:pt x="4036495" y="2728920"/>
                    <a:pt x="4166837" y="2725110"/>
                    <a:pt x="4301252" y="2728920"/>
                  </a:cubicBezTo>
                  <a:cubicBezTo>
                    <a:pt x="4411228" y="2731460"/>
                    <a:pt x="4521204" y="2731460"/>
                    <a:pt x="4631181" y="2734000"/>
                  </a:cubicBezTo>
                  <a:cubicBezTo>
                    <a:pt x="4794108" y="2737810"/>
                    <a:pt x="4957036" y="2740350"/>
                    <a:pt x="5119964" y="2741620"/>
                  </a:cubicBezTo>
                  <a:cubicBezTo>
                    <a:pt x="5181061" y="2741620"/>
                    <a:pt x="5204700" y="2740350"/>
                    <a:pt x="5225020" y="27403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387806" y="4601653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5" y="0"/>
                </a:lnTo>
                <a:lnTo>
                  <a:pt x="3486065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39126" y="7735806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3"/>
                </a:lnTo>
                <a:lnTo>
                  <a:pt x="0" y="2275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826873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5717233" y="7587880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49"/>
                </a:lnTo>
                <a:lnTo>
                  <a:pt x="0" y="242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76973" y="2824745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445435" y="3979621"/>
            <a:ext cx="3138880" cy="873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 (d’)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toi?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755498" y="4245470"/>
            <a:ext cx="3556337" cy="68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an 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au revoir!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bonjour!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 tu t’appelles?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652DFE35-29FC-0CE3-C735-61213E46A54B}"/>
              </a:ext>
            </a:extLst>
          </p:cNvPr>
          <p:cNvSpPr/>
          <p:nvPr/>
        </p:nvSpPr>
        <p:spPr>
          <a:xfrm flipH="1">
            <a:off x="7881967" y="32341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8125799" y="1485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3997927" y="2312417"/>
            <a:ext cx="3447431" cy="3040199"/>
          </a:xfrm>
          <a:custGeom>
            <a:avLst/>
            <a:gdLst/>
            <a:ahLst/>
            <a:cxnLst/>
            <a:rect l="l" t="t" r="r" b="b"/>
            <a:pathLst>
              <a:path w="3447431" h="3040199">
                <a:moveTo>
                  <a:pt x="0" y="0"/>
                </a:moveTo>
                <a:lnTo>
                  <a:pt x="3447431" y="0"/>
                </a:lnTo>
                <a:lnTo>
                  <a:pt x="3447431" y="3040199"/>
                </a:lnTo>
                <a:lnTo>
                  <a:pt x="0" y="30401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1787332" y="3110694"/>
            <a:ext cx="1927467" cy="3108818"/>
          </a:xfrm>
          <a:custGeom>
            <a:avLst/>
            <a:gdLst/>
            <a:ahLst/>
            <a:cxnLst/>
            <a:rect l="l" t="t" r="r" b="b"/>
            <a:pathLst>
              <a:path w="1927467" h="3108818">
                <a:moveTo>
                  <a:pt x="0" y="0"/>
                </a:moveTo>
                <a:lnTo>
                  <a:pt x="1927467" y="0"/>
                </a:lnTo>
                <a:lnTo>
                  <a:pt x="1927467" y="3108817"/>
                </a:lnTo>
                <a:lnTo>
                  <a:pt x="0" y="3108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5992957" y="5694201"/>
            <a:ext cx="2691107" cy="2760110"/>
          </a:xfrm>
          <a:custGeom>
            <a:avLst/>
            <a:gdLst/>
            <a:ahLst/>
            <a:cxnLst/>
            <a:rect l="l" t="t" r="r" b="b"/>
            <a:pathLst>
              <a:path w="2691107" h="2760110">
                <a:moveTo>
                  <a:pt x="0" y="0"/>
                </a:moveTo>
                <a:lnTo>
                  <a:pt x="2691107" y="0"/>
                </a:lnTo>
                <a:lnTo>
                  <a:pt x="2691107" y="2760110"/>
                </a:lnTo>
                <a:lnTo>
                  <a:pt x="0" y="276011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8684064" y="10121249"/>
            <a:ext cx="1287768" cy="1729289"/>
          </a:xfrm>
          <a:custGeom>
            <a:avLst/>
            <a:gdLst/>
            <a:ahLst/>
            <a:cxnLst/>
            <a:rect l="l" t="t" r="r" b="b"/>
            <a:pathLst>
              <a:path w="1287768" h="1729289">
                <a:moveTo>
                  <a:pt x="0" y="0"/>
                </a:moveTo>
                <a:lnTo>
                  <a:pt x="1287768" y="0"/>
                </a:lnTo>
                <a:lnTo>
                  <a:pt x="1287768" y="1729289"/>
                </a:lnTo>
                <a:lnTo>
                  <a:pt x="0" y="172928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9476269" y="5694201"/>
            <a:ext cx="2680921" cy="3600094"/>
          </a:xfrm>
          <a:custGeom>
            <a:avLst/>
            <a:gdLst/>
            <a:ahLst/>
            <a:cxnLst/>
            <a:rect l="l" t="t" r="r" b="b"/>
            <a:pathLst>
              <a:path w="2680921" h="3600094">
                <a:moveTo>
                  <a:pt x="0" y="0"/>
                </a:moveTo>
                <a:lnTo>
                  <a:pt x="2680921" y="0"/>
                </a:lnTo>
                <a:lnTo>
                  <a:pt x="2680921" y="3600095"/>
                </a:lnTo>
                <a:lnTo>
                  <a:pt x="0" y="360009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8506439" y="3267219"/>
            <a:ext cx="1280644" cy="1598307"/>
          </a:xfrm>
          <a:custGeom>
            <a:avLst/>
            <a:gdLst/>
            <a:ahLst/>
            <a:cxnLst/>
            <a:rect l="l" t="t" r="r" b="b"/>
            <a:pathLst>
              <a:path w="1280644" h="1598307">
                <a:moveTo>
                  <a:pt x="0" y="0"/>
                </a:moveTo>
                <a:lnTo>
                  <a:pt x="1280643" y="0"/>
                </a:lnTo>
                <a:lnTo>
                  <a:pt x="1280643" y="1598307"/>
                </a:lnTo>
                <a:lnTo>
                  <a:pt x="0" y="15983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1783772" y="6514875"/>
            <a:ext cx="3020923" cy="82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5"/>
              </a:lnSpc>
              <a:spcBef>
                <a:spcPct val="0"/>
              </a:spcBef>
            </a:pPr>
            <a:r>
              <a:rPr lang="en-US" sz="488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en jij?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145477"/>
            <a:chOff x="0" y="0"/>
            <a:chExt cx="2553803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653588"/>
            </a:xfrm>
            <a:custGeom>
              <a:avLst/>
              <a:gdLst/>
              <a:ahLst/>
              <a:cxnLst/>
              <a:rect l="l" t="t" r="r" b="b"/>
              <a:pathLst>
                <a:path w="2530943" h="1653588">
                  <a:moveTo>
                    <a:pt x="2530943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680258"/>
            </a:xfrm>
            <a:custGeom>
              <a:avLst/>
              <a:gdLst/>
              <a:ahLst/>
              <a:cxnLst/>
              <a:rect l="l" t="t" r="r" b="b"/>
              <a:pathLst>
                <a:path w="2560153" h="168025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390"/>
                    <a:pt x="2532213" y="123211"/>
                    <a:pt x="2534753" y="156788"/>
                  </a:cubicBezTo>
                  <a:cubicBezTo>
                    <a:pt x="2534753" y="205289"/>
                    <a:pt x="2547453" y="1161626"/>
                    <a:pt x="2553803" y="1210126"/>
                  </a:cubicBezTo>
                  <a:cubicBezTo>
                    <a:pt x="2560153" y="1283500"/>
                    <a:pt x="2556343" y="1358116"/>
                    <a:pt x="2556343" y="1431489"/>
                  </a:cubicBezTo>
                  <a:cubicBezTo>
                    <a:pt x="2556343" y="1496157"/>
                    <a:pt x="2557613" y="1555850"/>
                    <a:pt x="2558883" y="1619298"/>
                  </a:cubicBezTo>
                  <a:cubicBezTo>
                    <a:pt x="2558883" y="1640888"/>
                    <a:pt x="2558883" y="1654858"/>
                    <a:pt x="2558883" y="1678988"/>
                  </a:cubicBezTo>
                  <a:cubicBezTo>
                    <a:pt x="2536023" y="1678988"/>
                    <a:pt x="2515703" y="1680258"/>
                    <a:pt x="2492640" y="1678988"/>
                  </a:cubicBezTo>
                  <a:cubicBezTo>
                    <a:pt x="2366498" y="1673908"/>
                    <a:pt x="2238414" y="1680258"/>
                    <a:pt x="2112272" y="1675178"/>
                  </a:cubicBezTo>
                  <a:cubicBezTo>
                    <a:pt x="2036586" y="1671368"/>
                    <a:pt x="1962842" y="1673908"/>
                    <a:pt x="1887156" y="1671368"/>
                  </a:cubicBezTo>
                  <a:cubicBezTo>
                    <a:pt x="1852224" y="1670098"/>
                    <a:pt x="1817293" y="1668828"/>
                    <a:pt x="1782361" y="1667558"/>
                  </a:cubicBezTo>
                  <a:cubicBezTo>
                    <a:pt x="1761013" y="1667558"/>
                    <a:pt x="1741607" y="1668828"/>
                    <a:pt x="1720260" y="1668828"/>
                  </a:cubicBezTo>
                  <a:cubicBezTo>
                    <a:pt x="1665921" y="1667558"/>
                    <a:pt x="1516491" y="1668828"/>
                    <a:pt x="1462153" y="1667558"/>
                  </a:cubicBezTo>
                  <a:cubicBezTo>
                    <a:pt x="1423340" y="1666288"/>
                    <a:pt x="647078" y="1675178"/>
                    <a:pt x="608265" y="1673908"/>
                  </a:cubicBezTo>
                  <a:cubicBezTo>
                    <a:pt x="598562" y="1673908"/>
                    <a:pt x="586918" y="1675178"/>
                    <a:pt x="577214" y="1675178"/>
                  </a:cubicBezTo>
                  <a:cubicBezTo>
                    <a:pt x="553927" y="1675178"/>
                    <a:pt x="532579" y="1676448"/>
                    <a:pt x="509292" y="1676448"/>
                  </a:cubicBezTo>
                  <a:cubicBezTo>
                    <a:pt x="451072" y="1676448"/>
                    <a:pt x="394793" y="1675178"/>
                    <a:pt x="336573" y="1673908"/>
                  </a:cubicBezTo>
                  <a:cubicBezTo>
                    <a:pt x="301642" y="1672638"/>
                    <a:pt x="266710" y="1671368"/>
                    <a:pt x="233719" y="1670098"/>
                  </a:cubicBezTo>
                  <a:cubicBezTo>
                    <a:pt x="171618" y="1668828"/>
                    <a:pt x="109517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62478"/>
                  </a:moveTo>
                  <a:cubicBezTo>
                    <a:pt x="2537293" y="1645968"/>
                    <a:pt x="2538563" y="1633268"/>
                    <a:pt x="2538563" y="1620568"/>
                  </a:cubicBezTo>
                  <a:cubicBezTo>
                    <a:pt x="2537293" y="1549632"/>
                    <a:pt x="2536023" y="1483721"/>
                    <a:pt x="2536023" y="1412835"/>
                  </a:cubicBezTo>
                  <a:cubicBezTo>
                    <a:pt x="2536023" y="1380501"/>
                    <a:pt x="2538563" y="1348167"/>
                    <a:pt x="2537293" y="1315833"/>
                  </a:cubicBezTo>
                  <a:cubicBezTo>
                    <a:pt x="2537293" y="1285987"/>
                    <a:pt x="2536023" y="1254896"/>
                    <a:pt x="2534753" y="1225050"/>
                  </a:cubicBezTo>
                  <a:cubicBezTo>
                    <a:pt x="2529673" y="1179036"/>
                    <a:pt x="2518243" y="226431"/>
                    <a:pt x="2518243" y="180417"/>
                  </a:cubicBezTo>
                  <a:cubicBezTo>
                    <a:pt x="2515703" y="141865"/>
                    <a:pt x="2513163" y="10207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4882" y="1644698"/>
                    <a:pt x="92051" y="1645968"/>
                    <a:pt x="117279" y="1645968"/>
                  </a:cubicBezTo>
                  <a:cubicBezTo>
                    <a:pt x="154152" y="1645968"/>
                    <a:pt x="192965" y="1643428"/>
                    <a:pt x="229837" y="1645968"/>
                  </a:cubicBezTo>
                  <a:cubicBezTo>
                    <a:pt x="289998" y="1649778"/>
                    <a:pt x="350158" y="1652318"/>
                    <a:pt x="410318" y="1651048"/>
                  </a:cubicBezTo>
                  <a:cubicBezTo>
                    <a:pt x="449131" y="1649778"/>
                    <a:pt x="486004" y="1652318"/>
                    <a:pt x="524817" y="1652318"/>
                  </a:cubicBezTo>
                  <a:cubicBezTo>
                    <a:pt x="581096" y="1652318"/>
                    <a:pt x="637375" y="1651048"/>
                    <a:pt x="693654" y="1652318"/>
                  </a:cubicBezTo>
                  <a:cubicBezTo>
                    <a:pt x="777102" y="1653588"/>
                    <a:pt x="1693091" y="1643428"/>
                    <a:pt x="1778479" y="1645968"/>
                  </a:cubicBezTo>
                  <a:cubicBezTo>
                    <a:pt x="1815352" y="1647238"/>
                    <a:pt x="1852224" y="1648508"/>
                    <a:pt x="1887156" y="1648508"/>
                  </a:cubicBezTo>
                  <a:cubicBezTo>
                    <a:pt x="1951198" y="1651048"/>
                    <a:pt x="2013299" y="1647238"/>
                    <a:pt x="2077340" y="1651048"/>
                  </a:cubicBezTo>
                  <a:cubicBezTo>
                    <a:pt x="2129738" y="1653588"/>
                    <a:pt x="2182135" y="1653588"/>
                    <a:pt x="2234533" y="1656128"/>
                  </a:cubicBezTo>
                  <a:cubicBezTo>
                    <a:pt x="2312159" y="1659938"/>
                    <a:pt x="2389785" y="1662478"/>
                    <a:pt x="2467412" y="1663748"/>
                  </a:cubicBezTo>
                  <a:cubicBezTo>
                    <a:pt x="2496521" y="1663748"/>
                    <a:pt x="2515703" y="1662478"/>
                    <a:pt x="2536023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01602" y="4381931"/>
            <a:ext cx="7814637" cy="5239598"/>
            <a:chOff x="0" y="0"/>
            <a:chExt cx="2553803" cy="1712287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470918" y="0"/>
            <a:ext cx="4492630" cy="4538010"/>
          </a:xfrm>
          <a:custGeom>
            <a:avLst/>
            <a:gdLst/>
            <a:ahLst/>
            <a:cxnLst/>
            <a:rect l="l" t="t" r="r" b="b"/>
            <a:pathLst>
              <a:path w="4492630" h="4538010">
                <a:moveTo>
                  <a:pt x="0" y="0"/>
                </a:moveTo>
                <a:lnTo>
                  <a:pt x="4492630" y="0"/>
                </a:lnTo>
                <a:lnTo>
                  <a:pt x="4492630" y="4538010"/>
                </a:lnTo>
                <a:lnTo>
                  <a:pt x="0" y="4538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74151" y="-184370"/>
            <a:ext cx="2780967" cy="3271726"/>
          </a:xfrm>
          <a:custGeom>
            <a:avLst/>
            <a:gdLst/>
            <a:ahLst/>
            <a:cxnLst/>
            <a:rect l="l" t="t" r="r" b="b"/>
            <a:pathLst>
              <a:path w="2780967" h="3271726">
                <a:moveTo>
                  <a:pt x="0" y="0"/>
                </a:moveTo>
                <a:lnTo>
                  <a:pt x="2780967" y="0"/>
                </a:lnTo>
                <a:lnTo>
                  <a:pt x="2780967" y="3271726"/>
                </a:lnTo>
                <a:lnTo>
                  <a:pt x="0" y="3271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360904" y="6439400"/>
            <a:ext cx="2253040" cy="3571530"/>
          </a:xfrm>
          <a:custGeom>
            <a:avLst/>
            <a:gdLst/>
            <a:ahLst/>
            <a:cxnLst/>
            <a:rect l="l" t="t" r="r" b="b"/>
            <a:pathLst>
              <a:path w="2253040" h="3571530">
                <a:moveTo>
                  <a:pt x="0" y="0"/>
                </a:moveTo>
                <a:lnTo>
                  <a:pt x="2253040" y="0"/>
                </a:lnTo>
                <a:lnTo>
                  <a:pt x="2253040" y="3571529"/>
                </a:lnTo>
                <a:lnTo>
                  <a:pt x="0" y="3571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701602" y="4445070"/>
            <a:ext cx="3264364" cy="2556660"/>
          </a:xfrm>
          <a:custGeom>
            <a:avLst/>
            <a:gdLst/>
            <a:ahLst/>
            <a:cxnLst/>
            <a:rect l="l" t="t" r="r" b="b"/>
            <a:pathLst>
              <a:path w="3264364" h="2556660">
                <a:moveTo>
                  <a:pt x="0" y="0"/>
                </a:moveTo>
                <a:lnTo>
                  <a:pt x="3264364" y="0"/>
                </a:lnTo>
                <a:lnTo>
                  <a:pt x="3264364" y="2556660"/>
                </a:lnTo>
                <a:lnTo>
                  <a:pt x="0" y="2556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0155243" y="6363769"/>
            <a:ext cx="3315675" cy="2894531"/>
          </a:xfrm>
          <a:custGeom>
            <a:avLst/>
            <a:gdLst/>
            <a:ahLst/>
            <a:cxnLst/>
            <a:rect l="l" t="t" r="r" b="b"/>
            <a:pathLst>
              <a:path w="3315675" h="2894531">
                <a:moveTo>
                  <a:pt x="0" y="0"/>
                </a:moveTo>
                <a:lnTo>
                  <a:pt x="3315675" y="0"/>
                </a:lnTo>
                <a:lnTo>
                  <a:pt x="3315675" y="2894531"/>
                </a:lnTo>
                <a:lnTo>
                  <a:pt x="0" y="28945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457258" y="4381931"/>
            <a:ext cx="3058980" cy="2447184"/>
          </a:xfrm>
          <a:custGeom>
            <a:avLst/>
            <a:gdLst/>
            <a:ahLst/>
            <a:cxnLst/>
            <a:rect l="l" t="t" r="r" b="b"/>
            <a:pathLst>
              <a:path w="3058980" h="2447184">
                <a:moveTo>
                  <a:pt x="0" y="0"/>
                </a:moveTo>
                <a:lnTo>
                  <a:pt x="3058981" y="0"/>
                </a:lnTo>
                <a:lnTo>
                  <a:pt x="3058981" y="2447184"/>
                </a:lnTo>
                <a:lnTo>
                  <a:pt x="0" y="24471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486447" y="5221264"/>
            <a:ext cx="3138880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j’ai 12 ans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(j’)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m’appelle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suis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606816" y="4267631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mots!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52673" y="5221264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hij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zij (m. mv.)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ik ben 12 jaar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ik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ik heet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ik ben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2779462" y="5053863"/>
            <a:ext cx="1788558" cy="1833647"/>
          </a:xfrm>
          <a:custGeom>
            <a:avLst/>
            <a:gdLst/>
            <a:ahLst/>
            <a:cxnLst/>
            <a:rect l="l" t="t" r="r" b="b"/>
            <a:pathLst>
              <a:path w="1788558" h="1833647">
                <a:moveTo>
                  <a:pt x="0" y="0"/>
                </a:moveTo>
                <a:lnTo>
                  <a:pt x="1788558" y="0"/>
                </a:lnTo>
                <a:lnTo>
                  <a:pt x="1788558" y="1833647"/>
                </a:lnTo>
                <a:lnTo>
                  <a:pt x="0" y="18336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12658134" y="6991815"/>
            <a:ext cx="2031214" cy="1840788"/>
          </a:xfrm>
          <a:custGeom>
            <a:avLst/>
            <a:gdLst/>
            <a:ahLst/>
            <a:cxnLst/>
            <a:rect l="l" t="t" r="r" b="b"/>
            <a:pathLst>
              <a:path w="2031214" h="1840788">
                <a:moveTo>
                  <a:pt x="0" y="0"/>
                </a:moveTo>
                <a:lnTo>
                  <a:pt x="2031214" y="0"/>
                </a:lnTo>
                <a:lnTo>
                  <a:pt x="2031214" y="1840788"/>
                </a:lnTo>
                <a:lnTo>
                  <a:pt x="0" y="18407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111050" y="7043801"/>
            <a:ext cx="1858135" cy="1788801"/>
          </a:xfrm>
          <a:custGeom>
            <a:avLst/>
            <a:gdLst/>
            <a:ahLst/>
            <a:cxnLst/>
            <a:rect l="l" t="t" r="r" b="b"/>
            <a:pathLst>
              <a:path w="1858135" h="1788801">
                <a:moveTo>
                  <a:pt x="0" y="0"/>
                </a:moveTo>
                <a:lnTo>
                  <a:pt x="1858135" y="0"/>
                </a:lnTo>
                <a:lnTo>
                  <a:pt x="1858135" y="1788802"/>
                </a:lnTo>
                <a:lnTo>
                  <a:pt x="0" y="17888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76296" y="0"/>
            <a:ext cx="4316266" cy="2757015"/>
          </a:xfrm>
          <a:custGeom>
            <a:avLst/>
            <a:gdLst/>
            <a:ahLst/>
            <a:cxnLst/>
            <a:rect l="l" t="t" r="r" b="b"/>
            <a:pathLst>
              <a:path w="4316266" h="2757015">
                <a:moveTo>
                  <a:pt x="0" y="0"/>
                </a:moveTo>
                <a:lnTo>
                  <a:pt x="4316266" y="0"/>
                </a:lnTo>
                <a:lnTo>
                  <a:pt x="4316266" y="2757015"/>
                </a:lnTo>
                <a:lnTo>
                  <a:pt x="0" y="2757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76296" y="7104748"/>
            <a:ext cx="3895417" cy="2692707"/>
          </a:xfrm>
          <a:custGeom>
            <a:avLst/>
            <a:gdLst/>
            <a:ahLst/>
            <a:cxnLst/>
            <a:rect l="l" t="t" r="r" b="b"/>
            <a:pathLst>
              <a:path w="3895417" h="2692707">
                <a:moveTo>
                  <a:pt x="0" y="0"/>
                </a:moveTo>
                <a:lnTo>
                  <a:pt x="3895418" y="0"/>
                </a:lnTo>
                <a:lnTo>
                  <a:pt x="3895418" y="2692707"/>
                </a:lnTo>
                <a:lnTo>
                  <a:pt x="0" y="269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5753695" y="3427018"/>
            <a:ext cx="5392423" cy="2316495"/>
          </a:xfrm>
          <a:custGeom>
            <a:avLst/>
            <a:gdLst/>
            <a:ahLst/>
            <a:cxnLst/>
            <a:rect l="l" t="t" r="r" b="b"/>
            <a:pathLst>
              <a:path w="5392423" h="2316495">
                <a:moveTo>
                  <a:pt x="0" y="0"/>
                </a:moveTo>
                <a:lnTo>
                  <a:pt x="5392423" y="0"/>
                </a:lnTo>
                <a:lnTo>
                  <a:pt x="5392423" y="2316495"/>
                </a:lnTo>
                <a:lnTo>
                  <a:pt x="0" y="2316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216333" y="2757015"/>
            <a:ext cx="5353488" cy="4192869"/>
          </a:xfrm>
          <a:custGeom>
            <a:avLst/>
            <a:gdLst/>
            <a:ahLst/>
            <a:cxnLst/>
            <a:rect l="l" t="t" r="r" b="b"/>
            <a:pathLst>
              <a:path w="5353488" h="4192869">
                <a:moveTo>
                  <a:pt x="0" y="0"/>
                </a:moveTo>
                <a:lnTo>
                  <a:pt x="5353488" y="0"/>
                </a:lnTo>
                <a:lnTo>
                  <a:pt x="5353488" y="4192869"/>
                </a:lnTo>
                <a:lnTo>
                  <a:pt x="0" y="4192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7895214" y="4585266"/>
            <a:ext cx="4428302" cy="3865836"/>
          </a:xfrm>
          <a:custGeom>
            <a:avLst/>
            <a:gdLst/>
            <a:ahLst/>
            <a:cxnLst/>
            <a:rect l="l" t="t" r="r" b="b"/>
            <a:pathLst>
              <a:path w="4428302" h="3865836">
                <a:moveTo>
                  <a:pt x="0" y="0"/>
                </a:moveTo>
                <a:lnTo>
                  <a:pt x="4428302" y="0"/>
                </a:lnTo>
                <a:lnTo>
                  <a:pt x="4428302" y="3865836"/>
                </a:lnTo>
                <a:lnTo>
                  <a:pt x="0" y="38658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1942997" y="4385650"/>
            <a:ext cx="5016663" cy="4013330"/>
          </a:xfrm>
          <a:custGeom>
            <a:avLst/>
            <a:gdLst/>
            <a:ahLst/>
            <a:cxnLst/>
            <a:rect l="l" t="t" r="r" b="b"/>
            <a:pathLst>
              <a:path w="5016663" h="4013330">
                <a:moveTo>
                  <a:pt x="0" y="0"/>
                </a:moveTo>
                <a:lnTo>
                  <a:pt x="5016663" y="0"/>
                </a:lnTo>
                <a:lnTo>
                  <a:pt x="5016663" y="4013330"/>
                </a:lnTo>
                <a:lnTo>
                  <a:pt x="0" y="4013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5273871" y="1378507"/>
            <a:ext cx="2933196" cy="3007142"/>
          </a:xfrm>
          <a:custGeom>
            <a:avLst/>
            <a:gdLst/>
            <a:ahLst/>
            <a:cxnLst/>
            <a:rect l="l" t="t" r="r" b="b"/>
            <a:pathLst>
              <a:path w="2933196" h="3007142">
                <a:moveTo>
                  <a:pt x="0" y="0"/>
                </a:moveTo>
                <a:lnTo>
                  <a:pt x="2933196" y="0"/>
                </a:lnTo>
                <a:lnTo>
                  <a:pt x="2933196" y="3007143"/>
                </a:lnTo>
                <a:lnTo>
                  <a:pt x="0" y="30071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4564066" y="5183904"/>
            <a:ext cx="3331148" cy="3018853"/>
          </a:xfrm>
          <a:custGeom>
            <a:avLst/>
            <a:gdLst/>
            <a:ahLst/>
            <a:cxnLst/>
            <a:rect l="l" t="t" r="r" b="b"/>
            <a:pathLst>
              <a:path w="3331148" h="3018853">
                <a:moveTo>
                  <a:pt x="0" y="0"/>
                </a:moveTo>
                <a:lnTo>
                  <a:pt x="3331148" y="0"/>
                </a:lnTo>
                <a:lnTo>
                  <a:pt x="3331148" y="3018853"/>
                </a:lnTo>
                <a:lnTo>
                  <a:pt x="0" y="3018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799865" y="1651670"/>
            <a:ext cx="3047301" cy="2933596"/>
          </a:xfrm>
          <a:custGeom>
            <a:avLst/>
            <a:gdLst/>
            <a:ahLst/>
            <a:cxnLst/>
            <a:rect l="l" t="t" r="r" b="b"/>
            <a:pathLst>
              <a:path w="3047301" h="2933596">
                <a:moveTo>
                  <a:pt x="0" y="0"/>
                </a:moveTo>
                <a:lnTo>
                  <a:pt x="3047301" y="0"/>
                </a:lnTo>
                <a:lnTo>
                  <a:pt x="3047301" y="2933596"/>
                </a:lnTo>
                <a:lnTo>
                  <a:pt x="0" y="2933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 NOUS?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63221" y="5854362"/>
            <a:ext cx="7814637" cy="2271376"/>
            <a:chOff x="0" y="0"/>
            <a:chExt cx="2553803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714340"/>
            </a:xfrm>
            <a:custGeom>
              <a:avLst/>
              <a:gdLst/>
              <a:ahLst/>
              <a:cxnLst/>
              <a:rect l="l" t="t" r="r" b="b"/>
              <a:pathLst>
                <a:path w="2530943" h="714340">
                  <a:moveTo>
                    <a:pt x="2530943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741010"/>
            </a:xfrm>
            <a:custGeom>
              <a:avLst/>
              <a:gdLst/>
              <a:ahLst/>
              <a:cxnLst/>
              <a:rect l="l" t="t" r="r" b="b"/>
              <a:pathLst>
                <a:path w="2560153" h="74101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73857"/>
                    <a:pt x="2532213" y="87629"/>
                    <a:pt x="2534753" y="100909"/>
                  </a:cubicBezTo>
                  <a:cubicBezTo>
                    <a:pt x="2534753" y="120092"/>
                    <a:pt x="2547453" y="498336"/>
                    <a:pt x="2553803" y="517518"/>
                  </a:cubicBezTo>
                  <a:cubicBezTo>
                    <a:pt x="2560153" y="546538"/>
                    <a:pt x="2556343" y="576050"/>
                    <a:pt x="2556343" y="605070"/>
                  </a:cubicBezTo>
                  <a:cubicBezTo>
                    <a:pt x="2556343" y="630647"/>
                    <a:pt x="2557613" y="654257"/>
                    <a:pt x="2558883" y="680050"/>
                  </a:cubicBezTo>
                  <a:cubicBezTo>
                    <a:pt x="2558883" y="701640"/>
                    <a:pt x="2558883" y="715610"/>
                    <a:pt x="2558883" y="739740"/>
                  </a:cubicBezTo>
                  <a:cubicBezTo>
                    <a:pt x="2536023" y="739740"/>
                    <a:pt x="2515703" y="741010"/>
                    <a:pt x="2492640" y="739740"/>
                  </a:cubicBezTo>
                  <a:cubicBezTo>
                    <a:pt x="2366498" y="734660"/>
                    <a:pt x="2238414" y="741010"/>
                    <a:pt x="2112272" y="735930"/>
                  </a:cubicBezTo>
                  <a:cubicBezTo>
                    <a:pt x="2036586" y="732120"/>
                    <a:pt x="1962842" y="734660"/>
                    <a:pt x="1887156" y="732120"/>
                  </a:cubicBezTo>
                  <a:cubicBezTo>
                    <a:pt x="1852224" y="730850"/>
                    <a:pt x="1817293" y="729580"/>
                    <a:pt x="1782361" y="728310"/>
                  </a:cubicBezTo>
                  <a:cubicBezTo>
                    <a:pt x="1761013" y="728310"/>
                    <a:pt x="1741607" y="729580"/>
                    <a:pt x="1720260" y="729580"/>
                  </a:cubicBezTo>
                  <a:cubicBezTo>
                    <a:pt x="1665921" y="728310"/>
                    <a:pt x="1516491" y="729580"/>
                    <a:pt x="1462153" y="728310"/>
                  </a:cubicBezTo>
                  <a:cubicBezTo>
                    <a:pt x="1423340" y="727040"/>
                    <a:pt x="647078" y="735930"/>
                    <a:pt x="608265" y="734660"/>
                  </a:cubicBezTo>
                  <a:cubicBezTo>
                    <a:pt x="598562" y="734660"/>
                    <a:pt x="586918" y="735930"/>
                    <a:pt x="577214" y="735930"/>
                  </a:cubicBezTo>
                  <a:cubicBezTo>
                    <a:pt x="553927" y="735930"/>
                    <a:pt x="532579" y="737200"/>
                    <a:pt x="509292" y="737200"/>
                  </a:cubicBezTo>
                  <a:cubicBezTo>
                    <a:pt x="451072" y="737200"/>
                    <a:pt x="394793" y="735930"/>
                    <a:pt x="336573" y="734660"/>
                  </a:cubicBezTo>
                  <a:cubicBezTo>
                    <a:pt x="301642" y="733390"/>
                    <a:pt x="266710" y="732120"/>
                    <a:pt x="233719" y="730850"/>
                  </a:cubicBezTo>
                  <a:cubicBezTo>
                    <a:pt x="171618" y="729580"/>
                    <a:pt x="109517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723230"/>
                  </a:moveTo>
                  <a:cubicBezTo>
                    <a:pt x="2537293" y="706720"/>
                    <a:pt x="2538563" y="694020"/>
                    <a:pt x="2538563" y="681320"/>
                  </a:cubicBezTo>
                  <a:cubicBezTo>
                    <a:pt x="2537293" y="651797"/>
                    <a:pt x="2536023" y="625728"/>
                    <a:pt x="2536023" y="597692"/>
                  </a:cubicBezTo>
                  <a:cubicBezTo>
                    <a:pt x="2536023" y="584904"/>
                    <a:pt x="2538563" y="572115"/>
                    <a:pt x="2537293" y="559327"/>
                  </a:cubicBezTo>
                  <a:cubicBezTo>
                    <a:pt x="2537293" y="547522"/>
                    <a:pt x="2536023" y="535225"/>
                    <a:pt x="2534753" y="523421"/>
                  </a:cubicBezTo>
                  <a:cubicBezTo>
                    <a:pt x="2529673" y="505222"/>
                    <a:pt x="2518243" y="128454"/>
                    <a:pt x="2518243" y="110255"/>
                  </a:cubicBezTo>
                  <a:cubicBezTo>
                    <a:pt x="2515703" y="95007"/>
                    <a:pt x="2513163" y="79267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4882" y="705450"/>
                    <a:pt x="92051" y="706720"/>
                    <a:pt x="117279" y="706720"/>
                  </a:cubicBezTo>
                  <a:cubicBezTo>
                    <a:pt x="154152" y="706720"/>
                    <a:pt x="192965" y="704180"/>
                    <a:pt x="229837" y="706720"/>
                  </a:cubicBezTo>
                  <a:cubicBezTo>
                    <a:pt x="289998" y="710530"/>
                    <a:pt x="350158" y="713070"/>
                    <a:pt x="410318" y="711800"/>
                  </a:cubicBezTo>
                  <a:cubicBezTo>
                    <a:pt x="449131" y="710530"/>
                    <a:pt x="486004" y="713070"/>
                    <a:pt x="524817" y="713070"/>
                  </a:cubicBezTo>
                  <a:cubicBezTo>
                    <a:pt x="581096" y="713070"/>
                    <a:pt x="637375" y="711800"/>
                    <a:pt x="693654" y="713070"/>
                  </a:cubicBezTo>
                  <a:cubicBezTo>
                    <a:pt x="777102" y="714340"/>
                    <a:pt x="1693091" y="704180"/>
                    <a:pt x="1778479" y="706720"/>
                  </a:cubicBezTo>
                  <a:cubicBezTo>
                    <a:pt x="1815352" y="707990"/>
                    <a:pt x="1852224" y="709260"/>
                    <a:pt x="1887156" y="709260"/>
                  </a:cubicBezTo>
                  <a:cubicBezTo>
                    <a:pt x="1951198" y="711800"/>
                    <a:pt x="2013299" y="707990"/>
                    <a:pt x="2077340" y="711800"/>
                  </a:cubicBezTo>
                  <a:cubicBezTo>
                    <a:pt x="2129738" y="714340"/>
                    <a:pt x="2182135" y="714340"/>
                    <a:pt x="2234533" y="716880"/>
                  </a:cubicBezTo>
                  <a:cubicBezTo>
                    <a:pt x="2312159" y="720690"/>
                    <a:pt x="2389785" y="723230"/>
                    <a:pt x="2467412" y="724500"/>
                  </a:cubicBezTo>
                  <a:cubicBezTo>
                    <a:pt x="2496521" y="724500"/>
                    <a:pt x="2515703" y="723230"/>
                    <a:pt x="2536023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787237" y="104294"/>
            <a:ext cx="2156361" cy="2402631"/>
          </a:xfrm>
          <a:custGeom>
            <a:avLst/>
            <a:gdLst/>
            <a:ahLst/>
            <a:cxnLst/>
            <a:rect l="l" t="t" r="r" b="b"/>
            <a:pathLst>
              <a:path w="2156361" h="2402631">
                <a:moveTo>
                  <a:pt x="0" y="0"/>
                </a:moveTo>
                <a:lnTo>
                  <a:pt x="2156361" y="0"/>
                </a:lnTo>
                <a:lnTo>
                  <a:pt x="2156361" y="2402630"/>
                </a:lnTo>
                <a:lnTo>
                  <a:pt x="0" y="240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71106" y="7083561"/>
            <a:ext cx="3545107" cy="3296950"/>
          </a:xfrm>
          <a:custGeom>
            <a:avLst/>
            <a:gdLst/>
            <a:ahLst/>
            <a:cxnLst/>
            <a:rect l="l" t="t" r="r" b="b"/>
            <a:pathLst>
              <a:path w="3545107" h="3296950">
                <a:moveTo>
                  <a:pt x="0" y="0"/>
                </a:moveTo>
                <a:lnTo>
                  <a:pt x="3545107" y="0"/>
                </a:lnTo>
                <a:lnTo>
                  <a:pt x="3545107" y="3296949"/>
                </a:lnTo>
                <a:lnTo>
                  <a:pt x="0" y="3296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733293" y="6123103"/>
            <a:ext cx="7794905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2058" y="6290502"/>
            <a:ext cx="533829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443763"/>
            <a:chOff x="0" y="0"/>
            <a:chExt cx="5242800" cy="275940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1460"/>
            </a:xfrm>
            <a:custGeom>
              <a:avLst/>
              <a:gdLst/>
              <a:ahLst/>
              <a:cxnLst/>
              <a:rect l="l" t="t" r="r" b="b"/>
              <a:pathLst>
                <a:path w="5219940" h="2731460">
                  <a:moveTo>
                    <a:pt x="5219940" y="2731460"/>
                  </a:moveTo>
                  <a:lnTo>
                    <a:pt x="0" y="2723840"/>
                  </a:lnTo>
                  <a:lnTo>
                    <a:pt x="0" y="96056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58130"/>
            </a:xfrm>
            <a:custGeom>
              <a:avLst/>
              <a:gdLst/>
              <a:ahLst/>
              <a:cxnLst/>
              <a:rect l="l" t="t" r="r" b="b"/>
              <a:pathLst>
                <a:path w="5249150" h="2758130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068"/>
                    <a:pt x="5221210" y="164044"/>
                    <a:pt x="5223750" y="220914"/>
                  </a:cubicBezTo>
                  <a:cubicBezTo>
                    <a:pt x="5223750" y="303060"/>
                    <a:pt x="5236450" y="1922810"/>
                    <a:pt x="5242800" y="2004956"/>
                  </a:cubicBezTo>
                  <a:cubicBezTo>
                    <a:pt x="5249150" y="2129228"/>
                    <a:pt x="5245340" y="2255607"/>
                    <a:pt x="5245340" y="2379879"/>
                  </a:cubicBezTo>
                  <a:cubicBezTo>
                    <a:pt x="5245340" y="2489407"/>
                    <a:pt x="5246610" y="2590509"/>
                    <a:pt x="5247880" y="2697170"/>
                  </a:cubicBezTo>
                  <a:cubicBezTo>
                    <a:pt x="5247880" y="2718760"/>
                    <a:pt x="5247880" y="2732730"/>
                    <a:pt x="5247880" y="2756860"/>
                  </a:cubicBezTo>
                  <a:cubicBezTo>
                    <a:pt x="5225020" y="2756860"/>
                    <a:pt x="5204700" y="2758130"/>
                    <a:pt x="5172915" y="2756860"/>
                  </a:cubicBezTo>
                  <a:cubicBezTo>
                    <a:pt x="4908158" y="2751780"/>
                    <a:pt x="4639327" y="2758130"/>
                    <a:pt x="4374570" y="2753050"/>
                  </a:cubicBezTo>
                  <a:cubicBezTo>
                    <a:pt x="4215715" y="2749240"/>
                    <a:pt x="4060934" y="2751780"/>
                    <a:pt x="3902079" y="2749240"/>
                  </a:cubicBezTo>
                  <a:cubicBezTo>
                    <a:pt x="3828762" y="2747970"/>
                    <a:pt x="3755444" y="2746700"/>
                    <a:pt x="3682127" y="2745430"/>
                  </a:cubicBezTo>
                  <a:cubicBezTo>
                    <a:pt x="3637322" y="2745430"/>
                    <a:pt x="3596590" y="2746700"/>
                    <a:pt x="3551785" y="2746700"/>
                  </a:cubicBezTo>
                  <a:cubicBezTo>
                    <a:pt x="3437735" y="2745430"/>
                    <a:pt x="3124099" y="2746700"/>
                    <a:pt x="3010050" y="2745430"/>
                  </a:cubicBezTo>
                  <a:cubicBezTo>
                    <a:pt x="2928586" y="2744160"/>
                    <a:pt x="1299310" y="2753050"/>
                    <a:pt x="1217846" y="2751780"/>
                  </a:cubicBezTo>
                  <a:cubicBezTo>
                    <a:pt x="1197480" y="2751780"/>
                    <a:pt x="1173041" y="2753050"/>
                    <a:pt x="1152675" y="2753050"/>
                  </a:cubicBezTo>
                  <a:cubicBezTo>
                    <a:pt x="1103796" y="2753050"/>
                    <a:pt x="1058991" y="2754320"/>
                    <a:pt x="1010113" y="2754320"/>
                  </a:cubicBezTo>
                  <a:cubicBezTo>
                    <a:pt x="887917" y="2754320"/>
                    <a:pt x="769794" y="2753050"/>
                    <a:pt x="647599" y="2751780"/>
                  </a:cubicBezTo>
                  <a:cubicBezTo>
                    <a:pt x="574281" y="2750510"/>
                    <a:pt x="500964" y="2749240"/>
                    <a:pt x="431720" y="2747970"/>
                  </a:cubicBezTo>
                  <a:cubicBezTo>
                    <a:pt x="301377" y="2746700"/>
                    <a:pt x="171035" y="2745430"/>
                    <a:pt x="48260" y="2745430"/>
                  </a:cubicBezTo>
                  <a:cubicBezTo>
                    <a:pt x="38100" y="2745430"/>
                    <a:pt x="29210" y="2745430"/>
                    <a:pt x="19050" y="2744160"/>
                  </a:cubicBezTo>
                  <a:cubicBezTo>
                    <a:pt x="10160" y="2742890"/>
                    <a:pt x="5080" y="2736540"/>
                    <a:pt x="7620" y="2727650"/>
                  </a:cubicBezTo>
                  <a:cubicBezTo>
                    <a:pt x="16510" y="2695825"/>
                    <a:pt x="12700" y="2643167"/>
                    <a:pt x="11430" y="2588403"/>
                  </a:cubicBezTo>
                  <a:cubicBezTo>
                    <a:pt x="10160" y="2476769"/>
                    <a:pt x="6350" y="2367241"/>
                    <a:pt x="7620" y="2255607"/>
                  </a:cubicBezTo>
                  <a:cubicBezTo>
                    <a:pt x="5080" y="2116590"/>
                    <a:pt x="0" y="395738"/>
                    <a:pt x="7620" y="254615"/>
                  </a:cubicBezTo>
                  <a:cubicBezTo>
                    <a:pt x="8890" y="227233"/>
                    <a:pt x="7620" y="197745"/>
                    <a:pt x="8890" y="170363"/>
                  </a:cubicBezTo>
                  <a:cubicBezTo>
                    <a:pt x="10160" y="126131"/>
                    <a:pt x="12700" y="7768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0350"/>
                  </a:moveTo>
                  <a:cubicBezTo>
                    <a:pt x="5226290" y="2723840"/>
                    <a:pt x="5227560" y="2711140"/>
                    <a:pt x="5227560" y="2698440"/>
                  </a:cubicBezTo>
                  <a:cubicBezTo>
                    <a:pt x="5226290" y="2579978"/>
                    <a:pt x="5225020" y="2468344"/>
                    <a:pt x="5225020" y="2348284"/>
                  </a:cubicBezTo>
                  <a:cubicBezTo>
                    <a:pt x="5225020" y="2293520"/>
                    <a:pt x="5227560" y="2238756"/>
                    <a:pt x="5226290" y="2183992"/>
                  </a:cubicBezTo>
                  <a:cubicBezTo>
                    <a:pt x="5226290" y="2133441"/>
                    <a:pt x="5225020" y="2080783"/>
                    <a:pt x="5223750" y="2030232"/>
                  </a:cubicBezTo>
                  <a:cubicBezTo>
                    <a:pt x="5218670" y="1952298"/>
                    <a:pt x="5207240" y="338868"/>
                    <a:pt x="5207240" y="260934"/>
                  </a:cubicBezTo>
                  <a:cubicBezTo>
                    <a:pt x="5204700" y="195639"/>
                    <a:pt x="5202160" y="12823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67"/>
                  </a:cubicBezTo>
                  <a:cubicBezTo>
                    <a:pt x="31750" y="109280"/>
                    <a:pt x="31750" y="147194"/>
                    <a:pt x="30480" y="185107"/>
                  </a:cubicBezTo>
                  <a:cubicBezTo>
                    <a:pt x="29210" y="248296"/>
                    <a:pt x="26670" y="309379"/>
                    <a:pt x="25400" y="372569"/>
                  </a:cubicBezTo>
                  <a:cubicBezTo>
                    <a:pt x="20320" y="439970"/>
                    <a:pt x="26670" y="2087102"/>
                    <a:pt x="29210" y="2154504"/>
                  </a:cubicBezTo>
                  <a:cubicBezTo>
                    <a:pt x="29210" y="2226118"/>
                    <a:pt x="29210" y="2299839"/>
                    <a:pt x="30480" y="2371453"/>
                  </a:cubicBezTo>
                  <a:cubicBezTo>
                    <a:pt x="30480" y="2424111"/>
                    <a:pt x="33020" y="2476769"/>
                    <a:pt x="33020" y="2529426"/>
                  </a:cubicBezTo>
                  <a:cubicBezTo>
                    <a:pt x="33020" y="2586297"/>
                    <a:pt x="33020" y="2643167"/>
                    <a:pt x="31750" y="2698440"/>
                  </a:cubicBezTo>
                  <a:cubicBezTo>
                    <a:pt x="31750" y="2702250"/>
                    <a:pt x="31750" y="2704790"/>
                    <a:pt x="31750" y="2708600"/>
                  </a:cubicBezTo>
                  <a:cubicBezTo>
                    <a:pt x="31750" y="2718760"/>
                    <a:pt x="35560" y="2722570"/>
                    <a:pt x="44450" y="2722570"/>
                  </a:cubicBezTo>
                  <a:cubicBezTo>
                    <a:pt x="77352" y="2722570"/>
                    <a:pt x="134377" y="2723840"/>
                    <a:pt x="187328" y="2723840"/>
                  </a:cubicBezTo>
                  <a:cubicBezTo>
                    <a:pt x="264719" y="2723840"/>
                    <a:pt x="346183" y="2721300"/>
                    <a:pt x="423573" y="2723840"/>
                  </a:cubicBezTo>
                  <a:cubicBezTo>
                    <a:pt x="549842" y="2727650"/>
                    <a:pt x="676111" y="2730190"/>
                    <a:pt x="802380" y="2728920"/>
                  </a:cubicBezTo>
                  <a:cubicBezTo>
                    <a:pt x="883844" y="2727650"/>
                    <a:pt x="961235" y="2730190"/>
                    <a:pt x="1042698" y="2730190"/>
                  </a:cubicBezTo>
                  <a:cubicBezTo>
                    <a:pt x="1160821" y="2730190"/>
                    <a:pt x="1278944" y="2728920"/>
                    <a:pt x="1397066" y="2730190"/>
                  </a:cubicBezTo>
                  <a:cubicBezTo>
                    <a:pt x="1572213" y="2731460"/>
                    <a:pt x="3494760" y="2721300"/>
                    <a:pt x="3673981" y="2723840"/>
                  </a:cubicBezTo>
                  <a:cubicBezTo>
                    <a:pt x="3751371" y="2725110"/>
                    <a:pt x="3828762" y="2726380"/>
                    <a:pt x="3902079" y="2726380"/>
                  </a:cubicBezTo>
                  <a:cubicBezTo>
                    <a:pt x="4036495" y="2728920"/>
                    <a:pt x="4166837" y="2725110"/>
                    <a:pt x="4301252" y="2728920"/>
                  </a:cubicBezTo>
                  <a:cubicBezTo>
                    <a:pt x="4411228" y="2731460"/>
                    <a:pt x="4521204" y="2731460"/>
                    <a:pt x="4631181" y="2734000"/>
                  </a:cubicBezTo>
                  <a:cubicBezTo>
                    <a:pt x="4794108" y="2737810"/>
                    <a:pt x="4957036" y="2740350"/>
                    <a:pt x="5119964" y="2741620"/>
                  </a:cubicBezTo>
                  <a:cubicBezTo>
                    <a:pt x="5181061" y="2741620"/>
                    <a:pt x="5204700" y="2740350"/>
                    <a:pt x="5225020" y="27403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387806" y="4601653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5" y="0"/>
                </a:lnTo>
                <a:lnTo>
                  <a:pt x="3486065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-365330" y="8011876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6307362" y="5570545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2" y="0"/>
                </a:lnTo>
                <a:lnTo>
                  <a:pt x="2484852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5717233" y="7587880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49"/>
                </a:lnTo>
                <a:lnTo>
                  <a:pt x="0" y="242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76973" y="2824745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896493" y="31623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67926" y="4385520"/>
            <a:ext cx="3138880" cy="873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 (d’)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toi?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328700" y="4395045"/>
            <a:ext cx="3556337" cy="68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an 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au revoir!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bonjour!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 tu t’appelles?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028620" y="4385520"/>
            <a:ext cx="4543356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il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ils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j’ai 12 ans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(j’)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m’appelle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suis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 NOUS?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63221" y="5854362"/>
            <a:ext cx="7814637" cy="2271376"/>
            <a:chOff x="0" y="0"/>
            <a:chExt cx="2553803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714340"/>
            </a:xfrm>
            <a:custGeom>
              <a:avLst/>
              <a:gdLst/>
              <a:ahLst/>
              <a:cxnLst/>
              <a:rect l="l" t="t" r="r" b="b"/>
              <a:pathLst>
                <a:path w="2530943" h="714340">
                  <a:moveTo>
                    <a:pt x="2530943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741010"/>
            </a:xfrm>
            <a:custGeom>
              <a:avLst/>
              <a:gdLst/>
              <a:ahLst/>
              <a:cxnLst/>
              <a:rect l="l" t="t" r="r" b="b"/>
              <a:pathLst>
                <a:path w="2560153" h="74101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73857"/>
                    <a:pt x="2532213" y="87629"/>
                    <a:pt x="2534753" y="100909"/>
                  </a:cubicBezTo>
                  <a:cubicBezTo>
                    <a:pt x="2534753" y="120092"/>
                    <a:pt x="2547453" y="498336"/>
                    <a:pt x="2553803" y="517518"/>
                  </a:cubicBezTo>
                  <a:cubicBezTo>
                    <a:pt x="2560153" y="546538"/>
                    <a:pt x="2556343" y="576050"/>
                    <a:pt x="2556343" y="605070"/>
                  </a:cubicBezTo>
                  <a:cubicBezTo>
                    <a:pt x="2556343" y="630647"/>
                    <a:pt x="2557613" y="654257"/>
                    <a:pt x="2558883" y="680050"/>
                  </a:cubicBezTo>
                  <a:cubicBezTo>
                    <a:pt x="2558883" y="701640"/>
                    <a:pt x="2558883" y="715610"/>
                    <a:pt x="2558883" y="739740"/>
                  </a:cubicBezTo>
                  <a:cubicBezTo>
                    <a:pt x="2536023" y="739740"/>
                    <a:pt x="2515703" y="741010"/>
                    <a:pt x="2492640" y="739740"/>
                  </a:cubicBezTo>
                  <a:cubicBezTo>
                    <a:pt x="2366498" y="734660"/>
                    <a:pt x="2238414" y="741010"/>
                    <a:pt x="2112272" y="735930"/>
                  </a:cubicBezTo>
                  <a:cubicBezTo>
                    <a:pt x="2036586" y="732120"/>
                    <a:pt x="1962842" y="734660"/>
                    <a:pt x="1887156" y="732120"/>
                  </a:cubicBezTo>
                  <a:cubicBezTo>
                    <a:pt x="1852224" y="730850"/>
                    <a:pt x="1817293" y="729580"/>
                    <a:pt x="1782361" y="728310"/>
                  </a:cubicBezTo>
                  <a:cubicBezTo>
                    <a:pt x="1761013" y="728310"/>
                    <a:pt x="1741607" y="729580"/>
                    <a:pt x="1720260" y="729580"/>
                  </a:cubicBezTo>
                  <a:cubicBezTo>
                    <a:pt x="1665921" y="728310"/>
                    <a:pt x="1516491" y="729580"/>
                    <a:pt x="1462153" y="728310"/>
                  </a:cubicBezTo>
                  <a:cubicBezTo>
                    <a:pt x="1423340" y="727040"/>
                    <a:pt x="647078" y="735930"/>
                    <a:pt x="608265" y="734660"/>
                  </a:cubicBezTo>
                  <a:cubicBezTo>
                    <a:pt x="598562" y="734660"/>
                    <a:pt x="586918" y="735930"/>
                    <a:pt x="577214" y="735930"/>
                  </a:cubicBezTo>
                  <a:cubicBezTo>
                    <a:pt x="553927" y="735930"/>
                    <a:pt x="532579" y="737200"/>
                    <a:pt x="509292" y="737200"/>
                  </a:cubicBezTo>
                  <a:cubicBezTo>
                    <a:pt x="451072" y="737200"/>
                    <a:pt x="394793" y="735930"/>
                    <a:pt x="336573" y="734660"/>
                  </a:cubicBezTo>
                  <a:cubicBezTo>
                    <a:pt x="301642" y="733390"/>
                    <a:pt x="266710" y="732120"/>
                    <a:pt x="233719" y="730850"/>
                  </a:cubicBezTo>
                  <a:cubicBezTo>
                    <a:pt x="171618" y="729580"/>
                    <a:pt x="109517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723230"/>
                  </a:moveTo>
                  <a:cubicBezTo>
                    <a:pt x="2537293" y="706720"/>
                    <a:pt x="2538563" y="694020"/>
                    <a:pt x="2538563" y="681320"/>
                  </a:cubicBezTo>
                  <a:cubicBezTo>
                    <a:pt x="2537293" y="651797"/>
                    <a:pt x="2536023" y="625728"/>
                    <a:pt x="2536023" y="597692"/>
                  </a:cubicBezTo>
                  <a:cubicBezTo>
                    <a:pt x="2536023" y="584904"/>
                    <a:pt x="2538563" y="572115"/>
                    <a:pt x="2537293" y="559327"/>
                  </a:cubicBezTo>
                  <a:cubicBezTo>
                    <a:pt x="2537293" y="547522"/>
                    <a:pt x="2536023" y="535225"/>
                    <a:pt x="2534753" y="523421"/>
                  </a:cubicBezTo>
                  <a:cubicBezTo>
                    <a:pt x="2529673" y="505222"/>
                    <a:pt x="2518243" y="128454"/>
                    <a:pt x="2518243" y="110255"/>
                  </a:cubicBezTo>
                  <a:cubicBezTo>
                    <a:pt x="2515703" y="95007"/>
                    <a:pt x="2513163" y="79267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4882" y="705450"/>
                    <a:pt x="92051" y="706720"/>
                    <a:pt x="117279" y="706720"/>
                  </a:cubicBezTo>
                  <a:cubicBezTo>
                    <a:pt x="154152" y="706720"/>
                    <a:pt x="192965" y="704180"/>
                    <a:pt x="229837" y="706720"/>
                  </a:cubicBezTo>
                  <a:cubicBezTo>
                    <a:pt x="289998" y="710530"/>
                    <a:pt x="350158" y="713070"/>
                    <a:pt x="410318" y="711800"/>
                  </a:cubicBezTo>
                  <a:cubicBezTo>
                    <a:pt x="449131" y="710530"/>
                    <a:pt x="486004" y="713070"/>
                    <a:pt x="524817" y="713070"/>
                  </a:cubicBezTo>
                  <a:cubicBezTo>
                    <a:pt x="581096" y="713070"/>
                    <a:pt x="637375" y="711800"/>
                    <a:pt x="693654" y="713070"/>
                  </a:cubicBezTo>
                  <a:cubicBezTo>
                    <a:pt x="777102" y="714340"/>
                    <a:pt x="1693091" y="704180"/>
                    <a:pt x="1778479" y="706720"/>
                  </a:cubicBezTo>
                  <a:cubicBezTo>
                    <a:pt x="1815352" y="707990"/>
                    <a:pt x="1852224" y="709260"/>
                    <a:pt x="1887156" y="709260"/>
                  </a:cubicBezTo>
                  <a:cubicBezTo>
                    <a:pt x="1951198" y="711800"/>
                    <a:pt x="2013299" y="707990"/>
                    <a:pt x="2077340" y="711800"/>
                  </a:cubicBezTo>
                  <a:cubicBezTo>
                    <a:pt x="2129738" y="714340"/>
                    <a:pt x="2182135" y="714340"/>
                    <a:pt x="2234533" y="716880"/>
                  </a:cubicBezTo>
                  <a:cubicBezTo>
                    <a:pt x="2312159" y="720690"/>
                    <a:pt x="2389785" y="723230"/>
                    <a:pt x="2467412" y="724500"/>
                  </a:cubicBezTo>
                  <a:cubicBezTo>
                    <a:pt x="2496521" y="724500"/>
                    <a:pt x="2515703" y="723230"/>
                    <a:pt x="2536023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787237" y="104294"/>
            <a:ext cx="2156361" cy="2402631"/>
          </a:xfrm>
          <a:custGeom>
            <a:avLst/>
            <a:gdLst/>
            <a:ahLst/>
            <a:cxnLst/>
            <a:rect l="l" t="t" r="r" b="b"/>
            <a:pathLst>
              <a:path w="2156361" h="2402631">
                <a:moveTo>
                  <a:pt x="0" y="0"/>
                </a:moveTo>
                <a:lnTo>
                  <a:pt x="2156361" y="0"/>
                </a:lnTo>
                <a:lnTo>
                  <a:pt x="2156361" y="2402630"/>
                </a:lnTo>
                <a:lnTo>
                  <a:pt x="0" y="240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71106" y="7083561"/>
            <a:ext cx="3545107" cy="3296950"/>
          </a:xfrm>
          <a:custGeom>
            <a:avLst/>
            <a:gdLst/>
            <a:ahLst/>
            <a:cxnLst/>
            <a:rect l="l" t="t" r="r" b="b"/>
            <a:pathLst>
              <a:path w="3545107" h="3296950">
                <a:moveTo>
                  <a:pt x="0" y="0"/>
                </a:moveTo>
                <a:lnTo>
                  <a:pt x="3545107" y="0"/>
                </a:lnTo>
                <a:lnTo>
                  <a:pt x="3545107" y="3296949"/>
                </a:lnTo>
                <a:lnTo>
                  <a:pt x="0" y="3296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733293" y="6123103"/>
            <a:ext cx="7794905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2058" y="6290502"/>
            <a:ext cx="533829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8125799" y="15621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2603896" y="1143435"/>
            <a:ext cx="5353488" cy="4192869"/>
          </a:xfrm>
          <a:custGeom>
            <a:avLst/>
            <a:gdLst/>
            <a:ahLst/>
            <a:cxnLst/>
            <a:rect l="l" t="t" r="r" b="b"/>
            <a:pathLst>
              <a:path w="5353488" h="4192869">
                <a:moveTo>
                  <a:pt x="0" y="0"/>
                </a:moveTo>
                <a:lnTo>
                  <a:pt x="5353488" y="0"/>
                </a:lnTo>
                <a:lnTo>
                  <a:pt x="5353488" y="4192869"/>
                </a:lnTo>
                <a:lnTo>
                  <a:pt x="0" y="41928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183081" y="4641907"/>
            <a:ext cx="4428302" cy="3865836"/>
          </a:xfrm>
          <a:custGeom>
            <a:avLst/>
            <a:gdLst/>
            <a:ahLst/>
            <a:cxnLst/>
            <a:rect l="l" t="t" r="r" b="b"/>
            <a:pathLst>
              <a:path w="4428302" h="3865836">
                <a:moveTo>
                  <a:pt x="0" y="0"/>
                </a:moveTo>
                <a:lnTo>
                  <a:pt x="4428301" y="0"/>
                </a:lnTo>
                <a:lnTo>
                  <a:pt x="4428301" y="3865835"/>
                </a:lnTo>
                <a:lnTo>
                  <a:pt x="0" y="38658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0611382" y="2008330"/>
            <a:ext cx="5016663" cy="4013330"/>
          </a:xfrm>
          <a:custGeom>
            <a:avLst/>
            <a:gdLst/>
            <a:ahLst/>
            <a:cxnLst/>
            <a:rect l="l" t="t" r="r" b="b"/>
            <a:pathLst>
              <a:path w="5016663" h="4013330">
                <a:moveTo>
                  <a:pt x="0" y="0"/>
                </a:moveTo>
                <a:lnTo>
                  <a:pt x="5016663" y="0"/>
                </a:lnTo>
                <a:lnTo>
                  <a:pt x="5016663" y="4013330"/>
                </a:lnTo>
                <a:lnTo>
                  <a:pt x="0" y="4013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542819" y="2511424"/>
            <a:ext cx="2933196" cy="3007142"/>
          </a:xfrm>
          <a:custGeom>
            <a:avLst/>
            <a:gdLst/>
            <a:ahLst/>
            <a:cxnLst/>
            <a:rect l="l" t="t" r="r" b="b"/>
            <a:pathLst>
              <a:path w="2933196" h="3007142">
                <a:moveTo>
                  <a:pt x="0" y="0"/>
                </a:moveTo>
                <a:lnTo>
                  <a:pt x="2933196" y="0"/>
                </a:lnTo>
                <a:lnTo>
                  <a:pt x="2933196" y="3007142"/>
                </a:lnTo>
                <a:lnTo>
                  <a:pt x="0" y="300714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4115114" y="5518566"/>
            <a:ext cx="2331052" cy="2112516"/>
          </a:xfrm>
          <a:custGeom>
            <a:avLst/>
            <a:gdLst/>
            <a:ahLst/>
            <a:cxnLst/>
            <a:rect l="l" t="t" r="r" b="b"/>
            <a:pathLst>
              <a:path w="2331052" h="2112516">
                <a:moveTo>
                  <a:pt x="0" y="0"/>
                </a:moveTo>
                <a:lnTo>
                  <a:pt x="2331053" y="0"/>
                </a:lnTo>
                <a:lnTo>
                  <a:pt x="2331053" y="2112517"/>
                </a:lnTo>
                <a:lnTo>
                  <a:pt x="0" y="211251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0725682" y="5958823"/>
            <a:ext cx="3047301" cy="2933596"/>
          </a:xfrm>
          <a:custGeom>
            <a:avLst/>
            <a:gdLst/>
            <a:ahLst/>
            <a:cxnLst/>
            <a:rect l="l" t="t" r="r" b="b"/>
            <a:pathLst>
              <a:path w="3047301" h="2933596">
                <a:moveTo>
                  <a:pt x="0" y="0"/>
                </a:moveTo>
                <a:lnTo>
                  <a:pt x="3047301" y="0"/>
                </a:lnTo>
                <a:lnTo>
                  <a:pt x="3047301" y="2933596"/>
                </a:lnTo>
                <a:lnTo>
                  <a:pt x="0" y="293359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145477"/>
            <a:chOff x="0" y="0"/>
            <a:chExt cx="2553803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653588"/>
            </a:xfrm>
            <a:custGeom>
              <a:avLst/>
              <a:gdLst/>
              <a:ahLst/>
              <a:cxnLst/>
              <a:rect l="l" t="t" r="r" b="b"/>
              <a:pathLst>
                <a:path w="2530943" h="1653588">
                  <a:moveTo>
                    <a:pt x="2530943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680258"/>
            </a:xfrm>
            <a:custGeom>
              <a:avLst/>
              <a:gdLst/>
              <a:ahLst/>
              <a:cxnLst/>
              <a:rect l="l" t="t" r="r" b="b"/>
              <a:pathLst>
                <a:path w="2560153" h="168025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390"/>
                    <a:pt x="2532213" y="123211"/>
                    <a:pt x="2534753" y="156788"/>
                  </a:cubicBezTo>
                  <a:cubicBezTo>
                    <a:pt x="2534753" y="205289"/>
                    <a:pt x="2547453" y="1161626"/>
                    <a:pt x="2553803" y="1210126"/>
                  </a:cubicBezTo>
                  <a:cubicBezTo>
                    <a:pt x="2560153" y="1283500"/>
                    <a:pt x="2556343" y="1358116"/>
                    <a:pt x="2556343" y="1431489"/>
                  </a:cubicBezTo>
                  <a:cubicBezTo>
                    <a:pt x="2556343" y="1496157"/>
                    <a:pt x="2557613" y="1555850"/>
                    <a:pt x="2558883" y="1619298"/>
                  </a:cubicBezTo>
                  <a:cubicBezTo>
                    <a:pt x="2558883" y="1640888"/>
                    <a:pt x="2558883" y="1654858"/>
                    <a:pt x="2558883" y="1678988"/>
                  </a:cubicBezTo>
                  <a:cubicBezTo>
                    <a:pt x="2536023" y="1678988"/>
                    <a:pt x="2515703" y="1680258"/>
                    <a:pt x="2492640" y="1678988"/>
                  </a:cubicBezTo>
                  <a:cubicBezTo>
                    <a:pt x="2366498" y="1673908"/>
                    <a:pt x="2238414" y="1680258"/>
                    <a:pt x="2112272" y="1675178"/>
                  </a:cubicBezTo>
                  <a:cubicBezTo>
                    <a:pt x="2036586" y="1671368"/>
                    <a:pt x="1962842" y="1673908"/>
                    <a:pt x="1887156" y="1671368"/>
                  </a:cubicBezTo>
                  <a:cubicBezTo>
                    <a:pt x="1852224" y="1670098"/>
                    <a:pt x="1817293" y="1668828"/>
                    <a:pt x="1782361" y="1667558"/>
                  </a:cubicBezTo>
                  <a:cubicBezTo>
                    <a:pt x="1761013" y="1667558"/>
                    <a:pt x="1741607" y="1668828"/>
                    <a:pt x="1720260" y="1668828"/>
                  </a:cubicBezTo>
                  <a:cubicBezTo>
                    <a:pt x="1665921" y="1667558"/>
                    <a:pt x="1516491" y="1668828"/>
                    <a:pt x="1462153" y="1667558"/>
                  </a:cubicBezTo>
                  <a:cubicBezTo>
                    <a:pt x="1423340" y="1666288"/>
                    <a:pt x="647078" y="1675178"/>
                    <a:pt x="608265" y="1673908"/>
                  </a:cubicBezTo>
                  <a:cubicBezTo>
                    <a:pt x="598562" y="1673908"/>
                    <a:pt x="586918" y="1675178"/>
                    <a:pt x="577214" y="1675178"/>
                  </a:cubicBezTo>
                  <a:cubicBezTo>
                    <a:pt x="553927" y="1675178"/>
                    <a:pt x="532579" y="1676448"/>
                    <a:pt x="509292" y="1676448"/>
                  </a:cubicBezTo>
                  <a:cubicBezTo>
                    <a:pt x="451072" y="1676448"/>
                    <a:pt x="394793" y="1675178"/>
                    <a:pt x="336573" y="1673908"/>
                  </a:cubicBezTo>
                  <a:cubicBezTo>
                    <a:pt x="301642" y="1672638"/>
                    <a:pt x="266710" y="1671368"/>
                    <a:pt x="233719" y="1670098"/>
                  </a:cubicBezTo>
                  <a:cubicBezTo>
                    <a:pt x="171618" y="1668828"/>
                    <a:pt x="109517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62478"/>
                  </a:moveTo>
                  <a:cubicBezTo>
                    <a:pt x="2537293" y="1645968"/>
                    <a:pt x="2538563" y="1633268"/>
                    <a:pt x="2538563" y="1620568"/>
                  </a:cubicBezTo>
                  <a:cubicBezTo>
                    <a:pt x="2537293" y="1549632"/>
                    <a:pt x="2536023" y="1483721"/>
                    <a:pt x="2536023" y="1412835"/>
                  </a:cubicBezTo>
                  <a:cubicBezTo>
                    <a:pt x="2536023" y="1380501"/>
                    <a:pt x="2538563" y="1348167"/>
                    <a:pt x="2537293" y="1315833"/>
                  </a:cubicBezTo>
                  <a:cubicBezTo>
                    <a:pt x="2537293" y="1285987"/>
                    <a:pt x="2536023" y="1254896"/>
                    <a:pt x="2534753" y="1225050"/>
                  </a:cubicBezTo>
                  <a:cubicBezTo>
                    <a:pt x="2529673" y="1179036"/>
                    <a:pt x="2518243" y="226431"/>
                    <a:pt x="2518243" y="180417"/>
                  </a:cubicBezTo>
                  <a:cubicBezTo>
                    <a:pt x="2515703" y="141865"/>
                    <a:pt x="2513163" y="10207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4882" y="1644698"/>
                    <a:pt x="92051" y="1645968"/>
                    <a:pt x="117279" y="1645968"/>
                  </a:cubicBezTo>
                  <a:cubicBezTo>
                    <a:pt x="154152" y="1645968"/>
                    <a:pt x="192965" y="1643428"/>
                    <a:pt x="229837" y="1645968"/>
                  </a:cubicBezTo>
                  <a:cubicBezTo>
                    <a:pt x="289998" y="1649778"/>
                    <a:pt x="350158" y="1652318"/>
                    <a:pt x="410318" y="1651048"/>
                  </a:cubicBezTo>
                  <a:cubicBezTo>
                    <a:pt x="449131" y="1649778"/>
                    <a:pt x="486004" y="1652318"/>
                    <a:pt x="524817" y="1652318"/>
                  </a:cubicBezTo>
                  <a:cubicBezTo>
                    <a:pt x="581096" y="1652318"/>
                    <a:pt x="637375" y="1651048"/>
                    <a:pt x="693654" y="1652318"/>
                  </a:cubicBezTo>
                  <a:cubicBezTo>
                    <a:pt x="777102" y="1653588"/>
                    <a:pt x="1693091" y="1643428"/>
                    <a:pt x="1778479" y="1645968"/>
                  </a:cubicBezTo>
                  <a:cubicBezTo>
                    <a:pt x="1815352" y="1647238"/>
                    <a:pt x="1852224" y="1648508"/>
                    <a:pt x="1887156" y="1648508"/>
                  </a:cubicBezTo>
                  <a:cubicBezTo>
                    <a:pt x="1951198" y="1651048"/>
                    <a:pt x="2013299" y="1647238"/>
                    <a:pt x="2077340" y="1651048"/>
                  </a:cubicBezTo>
                  <a:cubicBezTo>
                    <a:pt x="2129738" y="1653588"/>
                    <a:pt x="2182135" y="1653588"/>
                    <a:pt x="2234533" y="1656128"/>
                  </a:cubicBezTo>
                  <a:cubicBezTo>
                    <a:pt x="2312159" y="1659938"/>
                    <a:pt x="2389785" y="1662478"/>
                    <a:pt x="2467412" y="1663748"/>
                  </a:cubicBezTo>
                  <a:cubicBezTo>
                    <a:pt x="2496521" y="1663748"/>
                    <a:pt x="2515703" y="1662478"/>
                    <a:pt x="2536023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01602" y="4381931"/>
            <a:ext cx="7814637" cy="5239598"/>
            <a:chOff x="0" y="0"/>
            <a:chExt cx="2553803" cy="1712287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470918" y="0"/>
            <a:ext cx="4492630" cy="4538010"/>
          </a:xfrm>
          <a:custGeom>
            <a:avLst/>
            <a:gdLst/>
            <a:ahLst/>
            <a:cxnLst/>
            <a:rect l="l" t="t" r="r" b="b"/>
            <a:pathLst>
              <a:path w="4492630" h="4538010">
                <a:moveTo>
                  <a:pt x="0" y="0"/>
                </a:moveTo>
                <a:lnTo>
                  <a:pt x="4492630" y="0"/>
                </a:lnTo>
                <a:lnTo>
                  <a:pt x="4492630" y="4538010"/>
                </a:lnTo>
                <a:lnTo>
                  <a:pt x="0" y="4538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74151" y="-184370"/>
            <a:ext cx="2780967" cy="3271726"/>
          </a:xfrm>
          <a:custGeom>
            <a:avLst/>
            <a:gdLst/>
            <a:ahLst/>
            <a:cxnLst/>
            <a:rect l="l" t="t" r="r" b="b"/>
            <a:pathLst>
              <a:path w="2780967" h="3271726">
                <a:moveTo>
                  <a:pt x="0" y="0"/>
                </a:moveTo>
                <a:lnTo>
                  <a:pt x="2780967" y="0"/>
                </a:lnTo>
                <a:lnTo>
                  <a:pt x="2780967" y="3271726"/>
                </a:lnTo>
                <a:lnTo>
                  <a:pt x="0" y="3271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360904" y="6439400"/>
            <a:ext cx="2253040" cy="3571530"/>
          </a:xfrm>
          <a:custGeom>
            <a:avLst/>
            <a:gdLst/>
            <a:ahLst/>
            <a:cxnLst/>
            <a:rect l="l" t="t" r="r" b="b"/>
            <a:pathLst>
              <a:path w="2253040" h="3571530">
                <a:moveTo>
                  <a:pt x="0" y="0"/>
                </a:moveTo>
                <a:lnTo>
                  <a:pt x="2253040" y="0"/>
                </a:lnTo>
                <a:lnTo>
                  <a:pt x="2253040" y="3571529"/>
                </a:lnTo>
                <a:lnTo>
                  <a:pt x="0" y="3571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902834" y="4538010"/>
            <a:ext cx="2280729" cy="3092142"/>
          </a:xfrm>
          <a:custGeom>
            <a:avLst/>
            <a:gdLst/>
            <a:ahLst/>
            <a:cxnLst/>
            <a:rect l="l" t="t" r="r" b="b"/>
            <a:pathLst>
              <a:path w="2280729" h="3092142">
                <a:moveTo>
                  <a:pt x="0" y="0"/>
                </a:moveTo>
                <a:lnTo>
                  <a:pt x="2280729" y="0"/>
                </a:lnTo>
                <a:lnTo>
                  <a:pt x="2280729" y="3092142"/>
                </a:lnTo>
                <a:lnTo>
                  <a:pt x="0" y="30921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328252" y="4445070"/>
            <a:ext cx="3389032" cy="2832312"/>
          </a:xfrm>
          <a:custGeom>
            <a:avLst/>
            <a:gdLst/>
            <a:ahLst/>
            <a:cxnLst/>
            <a:rect l="l" t="t" r="r" b="b"/>
            <a:pathLst>
              <a:path w="3389032" h="2832312">
                <a:moveTo>
                  <a:pt x="0" y="0"/>
                </a:moveTo>
                <a:lnTo>
                  <a:pt x="3389032" y="0"/>
                </a:lnTo>
                <a:lnTo>
                  <a:pt x="3389032" y="2832312"/>
                </a:lnTo>
                <a:lnTo>
                  <a:pt x="0" y="28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0772263" y="6827898"/>
            <a:ext cx="2589377" cy="2622788"/>
          </a:xfrm>
          <a:custGeom>
            <a:avLst/>
            <a:gdLst/>
            <a:ahLst/>
            <a:cxnLst/>
            <a:rect l="l" t="t" r="r" b="b"/>
            <a:pathLst>
              <a:path w="2589377" h="2622788">
                <a:moveTo>
                  <a:pt x="0" y="0"/>
                </a:moveTo>
                <a:lnTo>
                  <a:pt x="2589376" y="0"/>
                </a:lnTo>
                <a:lnTo>
                  <a:pt x="2589376" y="2622788"/>
                </a:lnTo>
                <a:lnTo>
                  <a:pt x="0" y="2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2246485" y="4806682"/>
            <a:ext cx="2230308" cy="2021216"/>
          </a:xfrm>
          <a:custGeom>
            <a:avLst/>
            <a:gdLst/>
            <a:ahLst/>
            <a:cxnLst/>
            <a:rect l="l" t="t" r="r" b="b"/>
            <a:pathLst>
              <a:path w="2230308" h="2021216">
                <a:moveTo>
                  <a:pt x="0" y="0"/>
                </a:moveTo>
                <a:lnTo>
                  <a:pt x="2230308" y="0"/>
                </a:lnTo>
                <a:lnTo>
                  <a:pt x="2230308" y="2021216"/>
                </a:lnTo>
                <a:lnTo>
                  <a:pt x="0" y="20212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5599651" y="7396343"/>
            <a:ext cx="1659649" cy="1585886"/>
          </a:xfrm>
          <a:custGeom>
            <a:avLst/>
            <a:gdLst/>
            <a:ahLst/>
            <a:cxnLst/>
            <a:rect l="l" t="t" r="r" b="b"/>
            <a:pathLst>
              <a:path w="1659649" h="1585886">
                <a:moveTo>
                  <a:pt x="0" y="0"/>
                </a:moveTo>
                <a:lnTo>
                  <a:pt x="1659649" y="0"/>
                </a:lnTo>
                <a:lnTo>
                  <a:pt x="1659649" y="1585886"/>
                </a:lnTo>
                <a:lnTo>
                  <a:pt x="0" y="15858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3376835" y="7277382"/>
            <a:ext cx="2340399" cy="1559291"/>
          </a:xfrm>
          <a:custGeom>
            <a:avLst/>
            <a:gdLst/>
            <a:ahLst/>
            <a:cxnLst/>
            <a:rect l="l" t="t" r="r" b="b"/>
            <a:pathLst>
              <a:path w="2340399" h="1559291">
                <a:moveTo>
                  <a:pt x="0" y="0"/>
                </a:moveTo>
                <a:lnTo>
                  <a:pt x="2340398" y="0"/>
                </a:lnTo>
                <a:lnTo>
                  <a:pt x="2340398" y="1559291"/>
                </a:lnTo>
                <a:lnTo>
                  <a:pt x="0" y="15592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/>
          <p:cNvSpPr txBox="1"/>
          <p:nvPr/>
        </p:nvSpPr>
        <p:spPr>
          <a:xfrm>
            <a:off x="1486447" y="5221264"/>
            <a:ext cx="3138880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moi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nous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oui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qui?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salut!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606816" y="4267631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mots!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44355" y="5389744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ik, mij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nee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wij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wie?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dag!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76296" y="0"/>
            <a:ext cx="4316266" cy="2757015"/>
          </a:xfrm>
          <a:custGeom>
            <a:avLst/>
            <a:gdLst/>
            <a:ahLst/>
            <a:cxnLst/>
            <a:rect l="l" t="t" r="r" b="b"/>
            <a:pathLst>
              <a:path w="4316266" h="2757015">
                <a:moveTo>
                  <a:pt x="0" y="0"/>
                </a:moveTo>
                <a:lnTo>
                  <a:pt x="4316266" y="0"/>
                </a:lnTo>
                <a:lnTo>
                  <a:pt x="4316266" y="2757015"/>
                </a:lnTo>
                <a:lnTo>
                  <a:pt x="0" y="2757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76296" y="7104748"/>
            <a:ext cx="3895417" cy="2692707"/>
          </a:xfrm>
          <a:custGeom>
            <a:avLst/>
            <a:gdLst/>
            <a:ahLst/>
            <a:cxnLst/>
            <a:rect l="l" t="t" r="r" b="b"/>
            <a:pathLst>
              <a:path w="3895417" h="2692707">
                <a:moveTo>
                  <a:pt x="0" y="0"/>
                </a:moveTo>
                <a:lnTo>
                  <a:pt x="3895418" y="0"/>
                </a:lnTo>
                <a:lnTo>
                  <a:pt x="3895418" y="2692707"/>
                </a:lnTo>
                <a:lnTo>
                  <a:pt x="0" y="269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5753695" y="3427018"/>
            <a:ext cx="5392423" cy="2316495"/>
          </a:xfrm>
          <a:custGeom>
            <a:avLst/>
            <a:gdLst/>
            <a:ahLst/>
            <a:cxnLst/>
            <a:rect l="l" t="t" r="r" b="b"/>
            <a:pathLst>
              <a:path w="5392423" h="2316495">
                <a:moveTo>
                  <a:pt x="0" y="0"/>
                </a:moveTo>
                <a:lnTo>
                  <a:pt x="5392423" y="0"/>
                </a:lnTo>
                <a:lnTo>
                  <a:pt x="5392423" y="2316495"/>
                </a:lnTo>
                <a:lnTo>
                  <a:pt x="0" y="2316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2764537" y="1690905"/>
            <a:ext cx="2989158" cy="4052608"/>
          </a:xfrm>
          <a:custGeom>
            <a:avLst/>
            <a:gdLst/>
            <a:ahLst/>
            <a:cxnLst/>
            <a:rect l="l" t="t" r="r" b="b"/>
            <a:pathLst>
              <a:path w="2989158" h="4052608">
                <a:moveTo>
                  <a:pt x="0" y="0"/>
                </a:moveTo>
                <a:lnTo>
                  <a:pt x="2989158" y="0"/>
                </a:lnTo>
                <a:lnTo>
                  <a:pt x="2989158" y="4052608"/>
                </a:lnTo>
                <a:lnTo>
                  <a:pt x="0" y="4052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7877044" y="1570983"/>
            <a:ext cx="4441717" cy="3712072"/>
          </a:xfrm>
          <a:custGeom>
            <a:avLst/>
            <a:gdLst/>
            <a:ahLst/>
            <a:cxnLst/>
            <a:rect l="l" t="t" r="r" b="b"/>
            <a:pathLst>
              <a:path w="4441717" h="3712072">
                <a:moveTo>
                  <a:pt x="0" y="0"/>
                </a:moveTo>
                <a:lnTo>
                  <a:pt x="4441717" y="0"/>
                </a:lnTo>
                <a:lnTo>
                  <a:pt x="4441717" y="3712071"/>
                </a:lnTo>
                <a:lnTo>
                  <a:pt x="0" y="3712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641178" y="2602878"/>
            <a:ext cx="3393676" cy="3437466"/>
          </a:xfrm>
          <a:custGeom>
            <a:avLst/>
            <a:gdLst/>
            <a:ahLst/>
            <a:cxnLst/>
            <a:rect l="l" t="t" r="r" b="b"/>
            <a:pathLst>
              <a:path w="3393676" h="3437466">
                <a:moveTo>
                  <a:pt x="0" y="0"/>
                </a:moveTo>
                <a:lnTo>
                  <a:pt x="3393676" y="0"/>
                </a:lnTo>
                <a:lnTo>
                  <a:pt x="3393676" y="3437465"/>
                </a:lnTo>
                <a:lnTo>
                  <a:pt x="0" y="3437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9797499" y="6243382"/>
            <a:ext cx="2923075" cy="2649037"/>
          </a:xfrm>
          <a:custGeom>
            <a:avLst/>
            <a:gdLst/>
            <a:ahLst/>
            <a:cxnLst/>
            <a:rect l="l" t="t" r="r" b="b"/>
            <a:pathLst>
              <a:path w="2923075" h="2649037">
                <a:moveTo>
                  <a:pt x="0" y="0"/>
                </a:moveTo>
                <a:lnTo>
                  <a:pt x="2923075" y="0"/>
                </a:lnTo>
                <a:lnTo>
                  <a:pt x="2923075" y="2649037"/>
                </a:lnTo>
                <a:lnTo>
                  <a:pt x="0" y="26490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701883" y="2162783"/>
            <a:ext cx="2175161" cy="2078487"/>
          </a:xfrm>
          <a:custGeom>
            <a:avLst/>
            <a:gdLst/>
            <a:ahLst/>
            <a:cxnLst/>
            <a:rect l="l" t="t" r="r" b="b"/>
            <a:pathLst>
              <a:path w="2175161" h="2078487">
                <a:moveTo>
                  <a:pt x="0" y="0"/>
                </a:moveTo>
                <a:lnTo>
                  <a:pt x="2175161" y="0"/>
                </a:lnTo>
                <a:lnTo>
                  <a:pt x="2175161" y="2078487"/>
                </a:lnTo>
                <a:lnTo>
                  <a:pt x="0" y="20784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076638" y="5743513"/>
            <a:ext cx="3067362" cy="2043630"/>
          </a:xfrm>
          <a:custGeom>
            <a:avLst/>
            <a:gdLst/>
            <a:ahLst/>
            <a:cxnLst/>
            <a:rect l="l" t="t" r="r" b="b"/>
            <a:pathLst>
              <a:path w="3067362" h="2043630">
                <a:moveTo>
                  <a:pt x="0" y="0"/>
                </a:moveTo>
                <a:lnTo>
                  <a:pt x="3067362" y="0"/>
                </a:lnTo>
                <a:lnTo>
                  <a:pt x="3067362" y="2043631"/>
                </a:lnTo>
                <a:lnTo>
                  <a:pt x="0" y="20436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 NOUS?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63221" y="5854362"/>
            <a:ext cx="7814637" cy="2271376"/>
            <a:chOff x="0" y="0"/>
            <a:chExt cx="2553803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714340"/>
            </a:xfrm>
            <a:custGeom>
              <a:avLst/>
              <a:gdLst/>
              <a:ahLst/>
              <a:cxnLst/>
              <a:rect l="l" t="t" r="r" b="b"/>
              <a:pathLst>
                <a:path w="2530943" h="714340">
                  <a:moveTo>
                    <a:pt x="2530943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741010"/>
            </a:xfrm>
            <a:custGeom>
              <a:avLst/>
              <a:gdLst/>
              <a:ahLst/>
              <a:cxnLst/>
              <a:rect l="l" t="t" r="r" b="b"/>
              <a:pathLst>
                <a:path w="2560153" h="74101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73857"/>
                    <a:pt x="2532213" y="87629"/>
                    <a:pt x="2534753" y="100909"/>
                  </a:cubicBezTo>
                  <a:cubicBezTo>
                    <a:pt x="2534753" y="120092"/>
                    <a:pt x="2547453" y="498336"/>
                    <a:pt x="2553803" y="517518"/>
                  </a:cubicBezTo>
                  <a:cubicBezTo>
                    <a:pt x="2560153" y="546538"/>
                    <a:pt x="2556343" y="576050"/>
                    <a:pt x="2556343" y="605070"/>
                  </a:cubicBezTo>
                  <a:cubicBezTo>
                    <a:pt x="2556343" y="630647"/>
                    <a:pt x="2557613" y="654257"/>
                    <a:pt x="2558883" y="680050"/>
                  </a:cubicBezTo>
                  <a:cubicBezTo>
                    <a:pt x="2558883" y="701640"/>
                    <a:pt x="2558883" y="715610"/>
                    <a:pt x="2558883" y="739740"/>
                  </a:cubicBezTo>
                  <a:cubicBezTo>
                    <a:pt x="2536023" y="739740"/>
                    <a:pt x="2515703" y="741010"/>
                    <a:pt x="2492640" y="739740"/>
                  </a:cubicBezTo>
                  <a:cubicBezTo>
                    <a:pt x="2366498" y="734660"/>
                    <a:pt x="2238414" y="741010"/>
                    <a:pt x="2112272" y="735930"/>
                  </a:cubicBezTo>
                  <a:cubicBezTo>
                    <a:pt x="2036586" y="732120"/>
                    <a:pt x="1962842" y="734660"/>
                    <a:pt x="1887156" y="732120"/>
                  </a:cubicBezTo>
                  <a:cubicBezTo>
                    <a:pt x="1852224" y="730850"/>
                    <a:pt x="1817293" y="729580"/>
                    <a:pt x="1782361" y="728310"/>
                  </a:cubicBezTo>
                  <a:cubicBezTo>
                    <a:pt x="1761013" y="728310"/>
                    <a:pt x="1741607" y="729580"/>
                    <a:pt x="1720260" y="729580"/>
                  </a:cubicBezTo>
                  <a:cubicBezTo>
                    <a:pt x="1665921" y="728310"/>
                    <a:pt x="1516491" y="729580"/>
                    <a:pt x="1462153" y="728310"/>
                  </a:cubicBezTo>
                  <a:cubicBezTo>
                    <a:pt x="1423340" y="727040"/>
                    <a:pt x="647078" y="735930"/>
                    <a:pt x="608265" y="734660"/>
                  </a:cubicBezTo>
                  <a:cubicBezTo>
                    <a:pt x="598562" y="734660"/>
                    <a:pt x="586918" y="735930"/>
                    <a:pt x="577214" y="735930"/>
                  </a:cubicBezTo>
                  <a:cubicBezTo>
                    <a:pt x="553927" y="735930"/>
                    <a:pt x="532579" y="737200"/>
                    <a:pt x="509292" y="737200"/>
                  </a:cubicBezTo>
                  <a:cubicBezTo>
                    <a:pt x="451072" y="737200"/>
                    <a:pt x="394793" y="735930"/>
                    <a:pt x="336573" y="734660"/>
                  </a:cubicBezTo>
                  <a:cubicBezTo>
                    <a:pt x="301642" y="733390"/>
                    <a:pt x="266710" y="732120"/>
                    <a:pt x="233719" y="730850"/>
                  </a:cubicBezTo>
                  <a:cubicBezTo>
                    <a:pt x="171618" y="729580"/>
                    <a:pt x="109517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723230"/>
                  </a:moveTo>
                  <a:cubicBezTo>
                    <a:pt x="2537293" y="706720"/>
                    <a:pt x="2538563" y="694020"/>
                    <a:pt x="2538563" y="681320"/>
                  </a:cubicBezTo>
                  <a:cubicBezTo>
                    <a:pt x="2537293" y="651797"/>
                    <a:pt x="2536023" y="625728"/>
                    <a:pt x="2536023" y="597692"/>
                  </a:cubicBezTo>
                  <a:cubicBezTo>
                    <a:pt x="2536023" y="584904"/>
                    <a:pt x="2538563" y="572115"/>
                    <a:pt x="2537293" y="559327"/>
                  </a:cubicBezTo>
                  <a:cubicBezTo>
                    <a:pt x="2537293" y="547522"/>
                    <a:pt x="2536023" y="535225"/>
                    <a:pt x="2534753" y="523421"/>
                  </a:cubicBezTo>
                  <a:cubicBezTo>
                    <a:pt x="2529673" y="505222"/>
                    <a:pt x="2518243" y="128454"/>
                    <a:pt x="2518243" y="110255"/>
                  </a:cubicBezTo>
                  <a:cubicBezTo>
                    <a:pt x="2515703" y="95007"/>
                    <a:pt x="2513163" y="79267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4882" y="705450"/>
                    <a:pt x="92051" y="706720"/>
                    <a:pt x="117279" y="706720"/>
                  </a:cubicBezTo>
                  <a:cubicBezTo>
                    <a:pt x="154152" y="706720"/>
                    <a:pt x="192965" y="704180"/>
                    <a:pt x="229837" y="706720"/>
                  </a:cubicBezTo>
                  <a:cubicBezTo>
                    <a:pt x="289998" y="710530"/>
                    <a:pt x="350158" y="713070"/>
                    <a:pt x="410318" y="711800"/>
                  </a:cubicBezTo>
                  <a:cubicBezTo>
                    <a:pt x="449131" y="710530"/>
                    <a:pt x="486004" y="713070"/>
                    <a:pt x="524817" y="713070"/>
                  </a:cubicBezTo>
                  <a:cubicBezTo>
                    <a:pt x="581096" y="713070"/>
                    <a:pt x="637375" y="711800"/>
                    <a:pt x="693654" y="713070"/>
                  </a:cubicBezTo>
                  <a:cubicBezTo>
                    <a:pt x="777102" y="714340"/>
                    <a:pt x="1693091" y="704180"/>
                    <a:pt x="1778479" y="706720"/>
                  </a:cubicBezTo>
                  <a:cubicBezTo>
                    <a:pt x="1815352" y="707990"/>
                    <a:pt x="1852224" y="709260"/>
                    <a:pt x="1887156" y="709260"/>
                  </a:cubicBezTo>
                  <a:cubicBezTo>
                    <a:pt x="1951198" y="711800"/>
                    <a:pt x="2013299" y="707990"/>
                    <a:pt x="2077340" y="711800"/>
                  </a:cubicBezTo>
                  <a:cubicBezTo>
                    <a:pt x="2129738" y="714340"/>
                    <a:pt x="2182135" y="714340"/>
                    <a:pt x="2234533" y="716880"/>
                  </a:cubicBezTo>
                  <a:cubicBezTo>
                    <a:pt x="2312159" y="720690"/>
                    <a:pt x="2389785" y="723230"/>
                    <a:pt x="2467412" y="724500"/>
                  </a:cubicBezTo>
                  <a:cubicBezTo>
                    <a:pt x="2496521" y="724500"/>
                    <a:pt x="2515703" y="723230"/>
                    <a:pt x="2536023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787237" y="104294"/>
            <a:ext cx="2156361" cy="2402631"/>
          </a:xfrm>
          <a:custGeom>
            <a:avLst/>
            <a:gdLst/>
            <a:ahLst/>
            <a:cxnLst/>
            <a:rect l="l" t="t" r="r" b="b"/>
            <a:pathLst>
              <a:path w="2156361" h="2402631">
                <a:moveTo>
                  <a:pt x="0" y="0"/>
                </a:moveTo>
                <a:lnTo>
                  <a:pt x="2156361" y="0"/>
                </a:lnTo>
                <a:lnTo>
                  <a:pt x="2156361" y="2402630"/>
                </a:lnTo>
                <a:lnTo>
                  <a:pt x="0" y="240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71106" y="7083561"/>
            <a:ext cx="3545107" cy="3296950"/>
          </a:xfrm>
          <a:custGeom>
            <a:avLst/>
            <a:gdLst/>
            <a:ahLst/>
            <a:cxnLst/>
            <a:rect l="l" t="t" r="r" b="b"/>
            <a:pathLst>
              <a:path w="3545107" h="3296950">
                <a:moveTo>
                  <a:pt x="0" y="0"/>
                </a:moveTo>
                <a:lnTo>
                  <a:pt x="3545107" y="0"/>
                </a:lnTo>
                <a:lnTo>
                  <a:pt x="3545107" y="3296949"/>
                </a:lnTo>
                <a:lnTo>
                  <a:pt x="0" y="3296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733293" y="6123103"/>
            <a:ext cx="7794905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2058" y="6290502"/>
            <a:ext cx="533829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443763"/>
            <a:chOff x="0" y="0"/>
            <a:chExt cx="5242800" cy="275940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1460"/>
            </a:xfrm>
            <a:custGeom>
              <a:avLst/>
              <a:gdLst/>
              <a:ahLst/>
              <a:cxnLst/>
              <a:rect l="l" t="t" r="r" b="b"/>
              <a:pathLst>
                <a:path w="5219940" h="2731460">
                  <a:moveTo>
                    <a:pt x="5219940" y="2731460"/>
                  </a:moveTo>
                  <a:lnTo>
                    <a:pt x="0" y="2723840"/>
                  </a:lnTo>
                  <a:lnTo>
                    <a:pt x="0" y="96056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58130"/>
            </a:xfrm>
            <a:custGeom>
              <a:avLst/>
              <a:gdLst/>
              <a:ahLst/>
              <a:cxnLst/>
              <a:rect l="l" t="t" r="r" b="b"/>
              <a:pathLst>
                <a:path w="5249150" h="2758130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068"/>
                    <a:pt x="5221210" y="164044"/>
                    <a:pt x="5223750" y="220914"/>
                  </a:cubicBezTo>
                  <a:cubicBezTo>
                    <a:pt x="5223750" y="303060"/>
                    <a:pt x="5236450" y="1922810"/>
                    <a:pt x="5242800" y="2004956"/>
                  </a:cubicBezTo>
                  <a:cubicBezTo>
                    <a:pt x="5249150" y="2129228"/>
                    <a:pt x="5245340" y="2255607"/>
                    <a:pt x="5245340" y="2379879"/>
                  </a:cubicBezTo>
                  <a:cubicBezTo>
                    <a:pt x="5245340" y="2489407"/>
                    <a:pt x="5246610" y="2590509"/>
                    <a:pt x="5247880" y="2697170"/>
                  </a:cubicBezTo>
                  <a:cubicBezTo>
                    <a:pt x="5247880" y="2718760"/>
                    <a:pt x="5247880" y="2732730"/>
                    <a:pt x="5247880" y="2756860"/>
                  </a:cubicBezTo>
                  <a:cubicBezTo>
                    <a:pt x="5225020" y="2756860"/>
                    <a:pt x="5204700" y="2758130"/>
                    <a:pt x="5172915" y="2756860"/>
                  </a:cubicBezTo>
                  <a:cubicBezTo>
                    <a:pt x="4908158" y="2751780"/>
                    <a:pt x="4639327" y="2758130"/>
                    <a:pt x="4374570" y="2753050"/>
                  </a:cubicBezTo>
                  <a:cubicBezTo>
                    <a:pt x="4215715" y="2749240"/>
                    <a:pt x="4060934" y="2751780"/>
                    <a:pt x="3902079" y="2749240"/>
                  </a:cubicBezTo>
                  <a:cubicBezTo>
                    <a:pt x="3828762" y="2747970"/>
                    <a:pt x="3755444" y="2746700"/>
                    <a:pt x="3682127" y="2745430"/>
                  </a:cubicBezTo>
                  <a:cubicBezTo>
                    <a:pt x="3637322" y="2745430"/>
                    <a:pt x="3596590" y="2746700"/>
                    <a:pt x="3551785" y="2746700"/>
                  </a:cubicBezTo>
                  <a:cubicBezTo>
                    <a:pt x="3437735" y="2745430"/>
                    <a:pt x="3124099" y="2746700"/>
                    <a:pt x="3010050" y="2745430"/>
                  </a:cubicBezTo>
                  <a:cubicBezTo>
                    <a:pt x="2928586" y="2744160"/>
                    <a:pt x="1299310" y="2753050"/>
                    <a:pt x="1217846" y="2751780"/>
                  </a:cubicBezTo>
                  <a:cubicBezTo>
                    <a:pt x="1197480" y="2751780"/>
                    <a:pt x="1173041" y="2753050"/>
                    <a:pt x="1152675" y="2753050"/>
                  </a:cubicBezTo>
                  <a:cubicBezTo>
                    <a:pt x="1103796" y="2753050"/>
                    <a:pt x="1058991" y="2754320"/>
                    <a:pt x="1010113" y="2754320"/>
                  </a:cubicBezTo>
                  <a:cubicBezTo>
                    <a:pt x="887917" y="2754320"/>
                    <a:pt x="769794" y="2753050"/>
                    <a:pt x="647599" y="2751780"/>
                  </a:cubicBezTo>
                  <a:cubicBezTo>
                    <a:pt x="574281" y="2750510"/>
                    <a:pt x="500964" y="2749240"/>
                    <a:pt x="431720" y="2747970"/>
                  </a:cubicBezTo>
                  <a:cubicBezTo>
                    <a:pt x="301377" y="2746700"/>
                    <a:pt x="171035" y="2745430"/>
                    <a:pt x="48260" y="2745430"/>
                  </a:cubicBezTo>
                  <a:cubicBezTo>
                    <a:pt x="38100" y="2745430"/>
                    <a:pt x="29210" y="2745430"/>
                    <a:pt x="19050" y="2744160"/>
                  </a:cubicBezTo>
                  <a:cubicBezTo>
                    <a:pt x="10160" y="2742890"/>
                    <a:pt x="5080" y="2736540"/>
                    <a:pt x="7620" y="2727650"/>
                  </a:cubicBezTo>
                  <a:cubicBezTo>
                    <a:pt x="16510" y="2695825"/>
                    <a:pt x="12700" y="2643167"/>
                    <a:pt x="11430" y="2588403"/>
                  </a:cubicBezTo>
                  <a:cubicBezTo>
                    <a:pt x="10160" y="2476769"/>
                    <a:pt x="6350" y="2367241"/>
                    <a:pt x="7620" y="2255607"/>
                  </a:cubicBezTo>
                  <a:cubicBezTo>
                    <a:pt x="5080" y="2116590"/>
                    <a:pt x="0" y="395738"/>
                    <a:pt x="7620" y="254615"/>
                  </a:cubicBezTo>
                  <a:cubicBezTo>
                    <a:pt x="8890" y="227233"/>
                    <a:pt x="7620" y="197745"/>
                    <a:pt x="8890" y="170363"/>
                  </a:cubicBezTo>
                  <a:cubicBezTo>
                    <a:pt x="10160" y="126131"/>
                    <a:pt x="12700" y="7768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0350"/>
                  </a:moveTo>
                  <a:cubicBezTo>
                    <a:pt x="5226290" y="2723840"/>
                    <a:pt x="5227560" y="2711140"/>
                    <a:pt x="5227560" y="2698440"/>
                  </a:cubicBezTo>
                  <a:cubicBezTo>
                    <a:pt x="5226290" y="2579978"/>
                    <a:pt x="5225020" y="2468344"/>
                    <a:pt x="5225020" y="2348284"/>
                  </a:cubicBezTo>
                  <a:cubicBezTo>
                    <a:pt x="5225020" y="2293520"/>
                    <a:pt x="5227560" y="2238756"/>
                    <a:pt x="5226290" y="2183992"/>
                  </a:cubicBezTo>
                  <a:cubicBezTo>
                    <a:pt x="5226290" y="2133441"/>
                    <a:pt x="5225020" y="2080783"/>
                    <a:pt x="5223750" y="2030232"/>
                  </a:cubicBezTo>
                  <a:cubicBezTo>
                    <a:pt x="5218670" y="1952298"/>
                    <a:pt x="5207240" y="338868"/>
                    <a:pt x="5207240" y="260934"/>
                  </a:cubicBezTo>
                  <a:cubicBezTo>
                    <a:pt x="5204700" y="195639"/>
                    <a:pt x="5202160" y="12823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67"/>
                  </a:cubicBezTo>
                  <a:cubicBezTo>
                    <a:pt x="31750" y="109280"/>
                    <a:pt x="31750" y="147194"/>
                    <a:pt x="30480" y="185107"/>
                  </a:cubicBezTo>
                  <a:cubicBezTo>
                    <a:pt x="29210" y="248296"/>
                    <a:pt x="26670" y="309379"/>
                    <a:pt x="25400" y="372569"/>
                  </a:cubicBezTo>
                  <a:cubicBezTo>
                    <a:pt x="20320" y="439970"/>
                    <a:pt x="26670" y="2087102"/>
                    <a:pt x="29210" y="2154504"/>
                  </a:cubicBezTo>
                  <a:cubicBezTo>
                    <a:pt x="29210" y="2226118"/>
                    <a:pt x="29210" y="2299839"/>
                    <a:pt x="30480" y="2371453"/>
                  </a:cubicBezTo>
                  <a:cubicBezTo>
                    <a:pt x="30480" y="2424111"/>
                    <a:pt x="33020" y="2476769"/>
                    <a:pt x="33020" y="2529426"/>
                  </a:cubicBezTo>
                  <a:cubicBezTo>
                    <a:pt x="33020" y="2586297"/>
                    <a:pt x="33020" y="2643167"/>
                    <a:pt x="31750" y="2698440"/>
                  </a:cubicBezTo>
                  <a:cubicBezTo>
                    <a:pt x="31750" y="2702250"/>
                    <a:pt x="31750" y="2704790"/>
                    <a:pt x="31750" y="2708600"/>
                  </a:cubicBezTo>
                  <a:cubicBezTo>
                    <a:pt x="31750" y="2718760"/>
                    <a:pt x="35560" y="2722570"/>
                    <a:pt x="44450" y="2722570"/>
                  </a:cubicBezTo>
                  <a:cubicBezTo>
                    <a:pt x="77352" y="2722570"/>
                    <a:pt x="134377" y="2723840"/>
                    <a:pt x="187328" y="2723840"/>
                  </a:cubicBezTo>
                  <a:cubicBezTo>
                    <a:pt x="264719" y="2723840"/>
                    <a:pt x="346183" y="2721300"/>
                    <a:pt x="423573" y="2723840"/>
                  </a:cubicBezTo>
                  <a:cubicBezTo>
                    <a:pt x="549842" y="2727650"/>
                    <a:pt x="676111" y="2730190"/>
                    <a:pt x="802380" y="2728920"/>
                  </a:cubicBezTo>
                  <a:cubicBezTo>
                    <a:pt x="883844" y="2727650"/>
                    <a:pt x="961235" y="2730190"/>
                    <a:pt x="1042698" y="2730190"/>
                  </a:cubicBezTo>
                  <a:cubicBezTo>
                    <a:pt x="1160821" y="2730190"/>
                    <a:pt x="1278944" y="2728920"/>
                    <a:pt x="1397066" y="2730190"/>
                  </a:cubicBezTo>
                  <a:cubicBezTo>
                    <a:pt x="1572213" y="2731460"/>
                    <a:pt x="3494760" y="2721300"/>
                    <a:pt x="3673981" y="2723840"/>
                  </a:cubicBezTo>
                  <a:cubicBezTo>
                    <a:pt x="3751371" y="2725110"/>
                    <a:pt x="3828762" y="2726380"/>
                    <a:pt x="3902079" y="2726380"/>
                  </a:cubicBezTo>
                  <a:cubicBezTo>
                    <a:pt x="4036495" y="2728920"/>
                    <a:pt x="4166837" y="2725110"/>
                    <a:pt x="4301252" y="2728920"/>
                  </a:cubicBezTo>
                  <a:cubicBezTo>
                    <a:pt x="4411228" y="2731460"/>
                    <a:pt x="4521204" y="2731460"/>
                    <a:pt x="4631181" y="2734000"/>
                  </a:cubicBezTo>
                  <a:cubicBezTo>
                    <a:pt x="4794108" y="2737810"/>
                    <a:pt x="4957036" y="2740350"/>
                    <a:pt x="5119964" y="2741620"/>
                  </a:cubicBezTo>
                  <a:cubicBezTo>
                    <a:pt x="5181061" y="2741620"/>
                    <a:pt x="5204700" y="2740350"/>
                    <a:pt x="5225020" y="27403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387806" y="4601653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5" y="0"/>
                </a:lnTo>
                <a:lnTo>
                  <a:pt x="3486065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-365330" y="8011876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6307362" y="5570545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2" y="0"/>
                </a:lnTo>
                <a:lnTo>
                  <a:pt x="2484852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5717233" y="7587880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49"/>
                </a:lnTo>
                <a:lnTo>
                  <a:pt x="0" y="242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76973" y="2824745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896493" y="31623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67926" y="4385520"/>
            <a:ext cx="3138880" cy="873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 (d’)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toi?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328700" y="4395045"/>
            <a:ext cx="3556337" cy="68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an 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au revoir!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bonjour!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 tu t’appelles?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028620" y="4385520"/>
            <a:ext cx="4543356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j’ai 12 ans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(j’)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m’appelle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suis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028700"/>
            <a:ext cx="16042967" cy="8467879"/>
            <a:chOff x="0" y="0"/>
            <a:chExt cx="5242800" cy="276728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9341"/>
            </a:xfrm>
            <a:custGeom>
              <a:avLst/>
              <a:gdLst/>
              <a:ahLst/>
              <a:cxnLst/>
              <a:rect l="l" t="t" r="r" b="b"/>
              <a:pathLst>
                <a:path w="5219940" h="2739341">
                  <a:moveTo>
                    <a:pt x="5219940" y="2739341"/>
                  </a:moveTo>
                  <a:lnTo>
                    <a:pt x="0" y="2731721"/>
                  </a:lnTo>
                  <a:lnTo>
                    <a:pt x="0" y="963302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66011"/>
            </a:xfrm>
            <a:custGeom>
              <a:avLst/>
              <a:gdLst/>
              <a:ahLst/>
              <a:cxnLst/>
              <a:rect l="l" t="t" r="r" b="b"/>
              <a:pathLst>
                <a:path w="5249150" h="2766011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190"/>
                    <a:pt x="5221210" y="164343"/>
                    <a:pt x="5223750" y="221383"/>
                  </a:cubicBezTo>
                  <a:cubicBezTo>
                    <a:pt x="5223750" y="303775"/>
                    <a:pt x="5236450" y="1928376"/>
                    <a:pt x="5242800" y="2010768"/>
                  </a:cubicBezTo>
                  <a:cubicBezTo>
                    <a:pt x="5249150" y="2135412"/>
                    <a:pt x="5245340" y="2262169"/>
                    <a:pt x="5245340" y="2386813"/>
                  </a:cubicBezTo>
                  <a:cubicBezTo>
                    <a:pt x="5245340" y="2496669"/>
                    <a:pt x="5246610" y="2598074"/>
                    <a:pt x="5247880" y="2705051"/>
                  </a:cubicBezTo>
                  <a:cubicBezTo>
                    <a:pt x="5247880" y="2726641"/>
                    <a:pt x="5247880" y="2740611"/>
                    <a:pt x="5247880" y="2764741"/>
                  </a:cubicBezTo>
                  <a:cubicBezTo>
                    <a:pt x="5225020" y="2764741"/>
                    <a:pt x="5204700" y="2766011"/>
                    <a:pt x="5172915" y="2764741"/>
                  </a:cubicBezTo>
                  <a:cubicBezTo>
                    <a:pt x="4908158" y="2759661"/>
                    <a:pt x="4639327" y="2766011"/>
                    <a:pt x="4374570" y="2760931"/>
                  </a:cubicBezTo>
                  <a:cubicBezTo>
                    <a:pt x="4215715" y="2757121"/>
                    <a:pt x="4060934" y="2759661"/>
                    <a:pt x="3902079" y="2757121"/>
                  </a:cubicBezTo>
                  <a:cubicBezTo>
                    <a:pt x="3828762" y="2755851"/>
                    <a:pt x="3755444" y="2754581"/>
                    <a:pt x="3682127" y="2753311"/>
                  </a:cubicBezTo>
                  <a:cubicBezTo>
                    <a:pt x="3637322" y="2753311"/>
                    <a:pt x="3596590" y="2754581"/>
                    <a:pt x="3551785" y="2754581"/>
                  </a:cubicBezTo>
                  <a:cubicBezTo>
                    <a:pt x="3437735" y="2753311"/>
                    <a:pt x="3124099" y="2754581"/>
                    <a:pt x="3010050" y="2753311"/>
                  </a:cubicBezTo>
                  <a:cubicBezTo>
                    <a:pt x="2928586" y="2752041"/>
                    <a:pt x="1299310" y="2760931"/>
                    <a:pt x="1217846" y="2759661"/>
                  </a:cubicBezTo>
                  <a:cubicBezTo>
                    <a:pt x="1197480" y="2759661"/>
                    <a:pt x="1173041" y="2760931"/>
                    <a:pt x="1152675" y="2760931"/>
                  </a:cubicBezTo>
                  <a:cubicBezTo>
                    <a:pt x="1103796" y="2760931"/>
                    <a:pt x="1058991" y="2762201"/>
                    <a:pt x="1010113" y="2762201"/>
                  </a:cubicBezTo>
                  <a:cubicBezTo>
                    <a:pt x="887917" y="2762201"/>
                    <a:pt x="769794" y="2760931"/>
                    <a:pt x="647599" y="2759661"/>
                  </a:cubicBezTo>
                  <a:cubicBezTo>
                    <a:pt x="574281" y="2758391"/>
                    <a:pt x="500964" y="2757121"/>
                    <a:pt x="431720" y="2755851"/>
                  </a:cubicBezTo>
                  <a:cubicBezTo>
                    <a:pt x="301377" y="2754581"/>
                    <a:pt x="171035" y="2753311"/>
                    <a:pt x="48260" y="2753311"/>
                  </a:cubicBezTo>
                  <a:cubicBezTo>
                    <a:pt x="38100" y="2753311"/>
                    <a:pt x="29210" y="2753311"/>
                    <a:pt x="19050" y="2752041"/>
                  </a:cubicBezTo>
                  <a:cubicBezTo>
                    <a:pt x="10160" y="2750771"/>
                    <a:pt x="5080" y="2744421"/>
                    <a:pt x="7620" y="2735531"/>
                  </a:cubicBezTo>
                  <a:cubicBezTo>
                    <a:pt x="16510" y="2703705"/>
                    <a:pt x="12700" y="2650890"/>
                    <a:pt x="11430" y="2595962"/>
                  </a:cubicBezTo>
                  <a:cubicBezTo>
                    <a:pt x="10160" y="2483993"/>
                    <a:pt x="6350" y="2374137"/>
                    <a:pt x="7620" y="2262169"/>
                  </a:cubicBezTo>
                  <a:cubicBezTo>
                    <a:pt x="5080" y="2122736"/>
                    <a:pt x="0" y="396730"/>
                    <a:pt x="7620" y="255185"/>
                  </a:cubicBezTo>
                  <a:cubicBezTo>
                    <a:pt x="8890" y="227721"/>
                    <a:pt x="7620" y="198145"/>
                    <a:pt x="8890" y="170681"/>
                  </a:cubicBezTo>
                  <a:cubicBezTo>
                    <a:pt x="10160" y="126316"/>
                    <a:pt x="12700" y="7772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8231"/>
                  </a:moveTo>
                  <a:cubicBezTo>
                    <a:pt x="5226290" y="2731721"/>
                    <a:pt x="5227560" y="2719021"/>
                    <a:pt x="5227560" y="2706321"/>
                  </a:cubicBezTo>
                  <a:cubicBezTo>
                    <a:pt x="5226290" y="2587511"/>
                    <a:pt x="5225020" y="2475543"/>
                    <a:pt x="5225020" y="2355124"/>
                  </a:cubicBezTo>
                  <a:cubicBezTo>
                    <a:pt x="5225020" y="2300196"/>
                    <a:pt x="5227560" y="2245268"/>
                    <a:pt x="5226290" y="2190340"/>
                  </a:cubicBezTo>
                  <a:cubicBezTo>
                    <a:pt x="5226290" y="2139637"/>
                    <a:pt x="5225020" y="2086822"/>
                    <a:pt x="5223750" y="2036119"/>
                  </a:cubicBezTo>
                  <a:cubicBezTo>
                    <a:pt x="5218670" y="1957952"/>
                    <a:pt x="5207240" y="339690"/>
                    <a:pt x="5207240" y="261523"/>
                  </a:cubicBezTo>
                  <a:cubicBezTo>
                    <a:pt x="5204700" y="196032"/>
                    <a:pt x="5202160" y="12842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88"/>
                  </a:cubicBezTo>
                  <a:cubicBezTo>
                    <a:pt x="31750" y="109415"/>
                    <a:pt x="31750" y="147442"/>
                    <a:pt x="30480" y="185469"/>
                  </a:cubicBezTo>
                  <a:cubicBezTo>
                    <a:pt x="29210" y="248847"/>
                    <a:pt x="26670" y="310113"/>
                    <a:pt x="25400" y="373492"/>
                  </a:cubicBezTo>
                  <a:cubicBezTo>
                    <a:pt x="20320" y="441095"/>
                    <a:pt x="26670" y="2093160"/>
                    <a:pt x="29210" y="2160763"/>
                  </a:cubicBezTo>
                  <a:cubicBezTo>
                    <a:pt x="29210" y="2232592"/>
                    <a:pt x="29210" y="2306534"/>
                    <a:pt x="30480" y="2378363"/>
                  </a:cubicBezTo>
                  <a:cubicBezTo>
                    <a:pt x="30480" y="2431178"/>
                    <a:pt x="33020" y="2483993"/>
                    <a:pt x="33020" y="2536809"/>
                  </a:cubicBezTo>
                  <a:cubicBezTo>
                    <a:pt x="33020" y="2593849"/>
                    <a:pt x="33020" y="2650890"/>
                    <a:pt x="31750" y="2706321"/>
                  </a:cubicBezTo>
                  <a:cubicBezTo>
                    <a:pt x="31750" y="2710131"/>
                    <a:pt x="31750" y="2712671"/>
                    <a:pt x="31750" y="2716481"/>
                  </a:cubicBezTo>
                  <a:cubicBezTo>
                    <a:pt x="31750" y="2726641"/>
                    <a:pt x="35560" y="2730451"/>
                    <a:pt x="44450" y="2730451"/>
                  </a:cubicBezTo>
                  <a:cubicBezTo>
                    <a:pt x="77352" y="2730451"/>
                    <a:pt x="134377" y="2731721"/>
                    <a:pt x="187328" y="2731721"/>
                  </a:cubicBezTo>
                  <a:cubicBezTo>
                    <a:pt x="264719" y="2731721"/>
                    <a:pt x="346183" y="2729181"/>
                    <a:pt x="423573" y="2731721"/>
                  </a:cubicBezTo>
                  <a:cubicBezTo>
                    <a:pt x="549842" y="2735531"/>
                    <a:pt x="676111" y="2738071"/>
                    <a:pt x="802380" y="2736801"/>
                  </a:cubicBezTo>
                  <a:cubicBezTo>
                    <a:pt x="883844" y="2735531"/>
                    <a:pt x="961235" y="2738071"/>
                    <a:pt x="1042698" y="2738071"/>
                  </a:cubicBezTo>
                  <a:cubicBezTo>
                    <a:pt x="1160821" y="2738071"/>
                    <a:pt x="1278944" y="2736801"/>
                    <a:pt x="1397066" y="2738071"/>
                  </a:cubicBezTo>
                  <a:cubicBezTo>
                    <a:pt x="1572213" y="2739341"/>
                    <a:pt x="3494760" y="2729181"/>
                    <a:pt x="3673981" y="2731721"/>
                  </a:cubicBezTo>
                  <a:cubicBezTo>
                    <a:pt x="3751371" y="2732991"/>
                    <a:pt x="3828762" y="2734261"/>
                    <a:pt x="3902079" y="2734261"/>
                  </a:cubicBezTo>
                  <a:cubicBezTo>
                    <a:pt x="4036495" y="2736801"/>
                    <a:pt x="4166837" y="2732991"/>
                    <a:pt x="4301252" y="2736801"/>
                  </a:cubicBezTo>
                  <a:cubicBezTo>
                    <a:pt x="4411228" y="2739341"/>
                    <a:pt x="4521204" y="2739341"/>
                    <a:pt x="4631181" y="2741881"/>
                  </a:cubicBezTo>
                  <a:cubicBezTo>
                    <a:pt x="4794108" y="2745691"/>
                    <a:pt x="4957036" y="2748231"/>
                    <a:pt x="5119964" y="2749501"/>
                  </a:cubicBezTo>
                  <a:cubicBezTo>
                    <a:pt x="5181061" y="2749501"/>
                    <a:pt x="5204700" y="2748231"/>
                    <a:pt x="5225020" y="274823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78441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055850" y="4122021"/>
            <a:ext cx="3138880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moi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non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nous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oui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qui?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salut!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3886581" y="2072263"/>
            <a:ext cx="2596687" cy="3520509"/>
          </a:xfrm>
          <a:custGeom>
            <a:avLst/>
            <a:gdLst/>
            <a:ahLst/>
            <a:cxnLst/>
            <a:rect l="l" t="t" r="r" b="b"/>
            <a:pathLst>
              <a:path w="2596687" h="3520509">
                <a:moveTo>
                  <a:pt x="0" y="0"/>
                </a:moveTo>
                <a:lnTo>
                  <a:pt x="2596687" y="0"/>
                </a:lnTo>
                <a:lnTo>
                  <a:pt x="2596687" y="3520508"/>
                </a:lnTo>
                <a:lnTo>
                  <a:pt x="0" y="3520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0485757" y="2615087"/>
            <a:ext cx="3858529" cy="3224684"/>
          </a:xfrm>
          <a:custGeom>
            <a:avLst/>
            <a:gdLst/>
            <a:ahLst/>
            <a:cxnLst/>
            <a:rect l="l" t="t" r="r" b="b"/>
            <a:pathLst>
              <a:path w="3858529" h="3224684">
                <a:moveTo>
                  <a:pt x="0" y="0"/>
                </a:moveTo>
                <a:lnTo>
                  <a:pt x="3858529" y="0"/>
                </a:lnTo>
                <a:lnTo>
                  <a:pt x="3858529" y="3224684"/>
                </a:lnTo>
                <a:lnTo>
                  <a:pt x="0" y="3224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4688564" y="5592771"/>
            <a:ext cx="2948093" cy="2986133"/>
          </a:xfrm>
          <a:custGeom>
            <a:avLst/>
            <a:gdLst/>
            <a:ahLst/>
            <a:cxnLst/>
            <a:rect l="l" t="t" r="r" b="b"/>
            <a:pathLst>
              <a:path w="2948093" h="2986133">
                <a:moveTo>
                  <a:pt x="0" y="0"/>
                </a:moveTo>
                <a:lnTo>
                  <a:pt x="2948093" y="0"/>
                </a:lnTo>
                <a:lnTo>
                  <a:pt x="2948093" y="2986133"/>
                </a:lnTo>
                <a:lnTo>
                  <a:pt x="0" y="298613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946476" y="2995017"/>
            <a:ext cx="2539281" cy="2301223"/>
          </a:xfrm>
          <a:custGeom>
            <a:avLst/>
            <a:gdLst/>
            <a:ahLst/>
            <a:cxnLst/>
            <a:rect l="l" t="t" r="r" b="b"/>
            <a:pathLst>
              <a:path w="2539281" h="2301223">
                <a:moveTo>
                  <a:pt x="0" y="0"/>
                </a:moveTo>
                <a:lnTo>
                  <a:pt x="2539281" y="0"/>
                </a:lnTo>
                <a:lnTo>
                  <a:pt x="2539281" y="2301224"/>
                </a:lnTo>
                <a:lnTo>
                  <a:pt x="0" y="230122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063406" y="6137979"/>
            <a:ext cx="2710638" cy="2590165"/>
          </a:xfrm>
          <a:custGeom>
            <a:avLst/>
            <a:gdLst/>
            <a:ahLst/>
            <a:cxnLst/>
            <a:rect l="l" t="t" r="r" b="b"/>
            <a:pathLst>
              <a:path w="2710638" h="2590165">
                <a:moveTo>
                  <a:pt x="0" y="0"/>
                </a:moveTo>
                <a:lnTo>
                  <a:pt x="2710637" y="0"/>
                </a:lnTo>
                <a:lnTo>
                  <a:pt x="2710637" y="2590165"/>
                </a:lnTo>
                <a:lnTo>
                  <a:pt x="0" y="259016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8397232" y="6040114"/>
            <a:ext cx="2664624" cy="1775305"/>
          </a:xfrm>
          <a:custGeom>
            <a:avLst/>
            <a:gdLst/>
            <a:ahLst/>
            <a:cxnLst/>
            <a:rect l="l" t="t" r="r" b="b"/>
            <a:pathLst>
              <a:path w="2664624" h="1775305">
                <a:moveTo>
                  <a:pt x="0" y="0"/>
                </a:moveTo>
                <a:lnTo>
                  <a:pt x="2664623" y="0"/>
                </a:lnTo>
                <a:lnTo>
                  <a:pt x="2664623" y="1775306"/>
                </a:lnTo>
                <a:lnTo>
                  <a:pt x="0" y="17753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16077"/>
            <a:ext cx="7814637" cy="5862654"/>
            <a:chOff x="0" y="0"/>
            <a:chExt cx="2553803" cy="1915900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87960"/>
            </a:xfrm>
            <a:custGeom>
              <a:avLst/>
              <a:gdLst/>
              <a:ahLst/>
              <a:cxnLst/>
              <a:rect l="l" t="t" r="r" b="b"/>
              <a:pathLst>
                <a:path w="2530943" h="1887960">
                  <a:moveTo>
                    <a:pt x="2530943" y="1887960"/>
                  </a:moveTo>
                  <a:lnTo>
                    <a:pt x="0" y="1880340"/>
                  </a:lnTo>
                  <a:lnTo>
                    <a:pt x="0" y="668021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914630"/>
            </a:xfrm>
            <a:custGeom>
              <a:avLst/>
              <a:gdLst/>
              <a:ahLst/>
              <a:cxnLst/>
              <a:rect l="l" t="t" r="r" b="b"/>
              <a:pathLst>
                <a:path w="2560153" h="191463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2016"/>
                    <a:pt x="2532213" y="132090"/>
                    <a:pt x="2534753" y="170732"/>
                  </a:cubicBezTo>
                  <a:cubicBezTo>
                    <a:pt x="2534753" y="226549"/>
                    <a:pt x="2547453" y="1327137"/>
                    <a:pt x="2553803" y="1382954"/>
                  </a:cubicBezTo>
                  <a:cubicBezTo>
                    <a:pt x="2560153" y="1467394"/>
                    <a:pt x="2556343" y="1553266"/>
                    <a:pt x="2556343" y="1637706"/>
                  </a:cubicBezTo>
                  <a:cubicBezTo>
                    <a:pt x="2556343" y="1712129"/>
                    <a:pt x="2557613" y="1780826"/>
                    <a:pt x="2558883" y="1853670"/>
                  </a:cubicBezTo>
                  <a:cubicBezTo>
                    <a:pt x="2558883" y="1875260"/>
                    <a:pt x="2558883" y="1889230"/>
                    <a:pt x="2558883" y="1913360"/>
                  </a:cubicBezTo>
                  <a:cubicBezTo>
                    <a:pt x="2536023" y="1913360"/>
                    <a:pt x="2515703" y="1914630"/>
                    <a:pt x="2492640" y="1913360"/>
                  </a:cubicBezTo>
                  <a:cubicBezTo>
                    <a:pt x="2366498" y="1908280"/>
                    <a:pt x="2238414" y="1914630"/>
                    <a:pt x="2112272" y="1909550"/>
                  </a:cubicBezTo>
                  <a:cubicBezTo>
                    <a:pt x="2036586" y="1905740"/>
                    <a:pt x="1962842" y="1908280"/>
                    <a:pt x="1887156" y="1905740"/>
                  </a:cubicBezTo>
                  <a:cubicBezTo>
                    <a:pt x="1852224" y="1904470"/>
                    <a:pt x="1817293" y="1903200"/>
                    <a:pt x="1782361" y="1901930"/>
                  </a:cubicBezTo>
                  <a:cubicBezTo>
                    <a:pt x="1761013" y="1901930"/>
                    <a:pt x="1741607" y="1903200"/>
                    <a:pt x="1720260" y="1903200"/>
                  </a:cubicBezTo>
                  <a:cubicBezTo>
                    <a:pt x="1665921" y="1901930"/>
                    <a:pt x="1516491" y="1903200"/>
                    <a:pt x="1462153" y="1901930"/>
                  </a:cubicBezTo>
                  <a:cubicBezTo>
                    <a:pt x="1423340" y="1900660"/>
                    <a:pt x="647078" y="1909550"/>
                    <a:pt x="608265" y="1908280"/>
                  </a:cubicBezTo>
                  <a:cubicBezTo>
                    <a:pt x="598562" y="1908280"/>
                    <a:pt x="586918" y="1909550"/>
                    <a:pt x="577214" y="1909550"/>
                  </a:cubicBezTo>
                  <a:cubicBezTo>
                    <a:pt x="553927" y="1909550"/>
                    <a:pt x="532579" y="1910820"/>
                    <a:pt x="509292" y="1910820"/>
                  </a:cubicBezTo>
                  <a:cubicBezTo>
                    <a:pt x="451072" y="1910820"/>
                    <a:pt x="394793" y="1909550"/>
                    <a:pt x="336573" y="1908280"/>
                  </a:cubicBezTo>
                  <a:cubicBezTo>
                    <a:pt x="301642" y="1907010"/>
                    <a:pt x="266710" y="1905740"/>
                    <a:pt x="233719" y="1904470"/>
                  </a:cubicBezTo>
                  <a:cubicBezTo>
                    <a:pt x="171618" y="1903200"/>
                    <a:pt x="109517" y="1901930"/>
                    <a:pt x="48260" y="1901930"/>
                  </a:cubicBezTo>
                  <a:cubicBezTo>
                    <a:pt x="38100" y="1901930"/>
                    <a:pt x="29210" y="1901930"/>
                    <a:pt x="19050" y="1900660"/>
                  </a:cubicBezTo>
                  <a:cubicBezTo>
                    <a:pt x="10160" y="1899390"/>
                    <a:pt x="5080" y="1893040"/>
                    <a:pt x="7620" y="1884150"/>
                  </a:cubicBezTo>
                  <a:cubicBezTo>
                    <a:pt x="16510" y="1852386"/>
                    <a:pt x="12700" y="1816606"/>
                    <a:pt x="11430" y="1779395"/>
                  </a:cubicBezTo>
                  <a:cubicBezTo>
                    <a:pt x="10160" y="1703541"/>
                    <a:pt x="6350" y="1629119"/>
                    <a:pt x="7620" y="1553266"/>
                  </a:cubicBezTo>
                  <a:cubicBezTo>
                    <a:pt x="5080" y="1458807"/>
                    <a:pt x="0" y="289521"/>
                    <a:pt x="7620" y="193631"/>
                  </a:cubicBezTo>
                  <a:cubicBezTo>
                    <a:pt x="8890" y="175025"/>
                    <a:pt x="7620" y="154989"/>
                    <a:pt x="8890" y="136383"/>
                  </a:cubicBezTo>
                  <a:cubicBezTo>
                    <a:pt x="10160" y="106328"/>
                    <a:pt x="12700" y="7341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96850"/>
                  </a:moveTo>
                  <a:cubicBezTo>
                    <a:pt x="2537293" y="1880340"/>
                    <a:pt x="2538563" y="1867640"/>
                    <a:pt x="2538563" y="1854940"/>
                  </a:cubicBezTo>
                  <a:cubicBezTo>
                    <a:pt x="2537293" y="1773670"/>
                    <a:pt x="2536023" y="1697817"/>
                    <a:pt x="2536023" y="1616239"/>
                  </a:cubicBezTo>
                  <a:cubicBezTo>
                    <a:pt x="2536023" y="1579027"/>
                    <a:pt x="2538563" y="1541816"/>
                    <a:pt x="2537293" y="1504605"/>
                  </a:cubicBezTo>
                  <a:cubicBezTo>
                    <a:pt x="2537293" y="1470257"/>
                    <a:pt x="2536023" y="1434477"/>
                    <a:pt x="2534753" y="1400128"/>
                  </a:cubicBezTo>
                  <a:cubicBezTo>
                    <a:pt x="2529673" y="1347174"/>
                    <a:pt x="2518243" y="250879"/>
                    <a:pt x="2518243" y="197925"/>
                  </a:cubicBezTo>
                  <a:cubicBezTo>
                    <a:pt x="2515703" y="153558"/>
                    <a:pt x="2513163" y="107759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117"/>
                  </a:cubicBezTo>
                  <a:cubicBezTo>
                    <a:pt x="31750" y="94879"/>
                    <a:pt x="31750" y="120640"/>
                    <a:pt x="30480" y="146402"/>
                  </a:cubicBezTo>
                  <a:cubicBezTo>
                    <a:pt x="29210" y="189337"/>
                    <a:pt x="26670" y="230842"/>
                    <a:pt x="25400" y="273778"/>
                  </a:cubicBezTo>
                  <a:cubicBezTo>
                    <a:pt x="20320" y="319576"/>
                    <a:pt x="26670" y="1438770"/>
                    <a:pt x="29210" y="1484569"/>
                  </a:cubicBezTo>
                  <a:cubicBezTo>
                    <a:pt x="29210" y="1533229"/>
                    <a:pt x="29210" y="1583321"/>
                    <a:pt x="30480" y="1631982"/>
                  </a:cubicBezTo>
                  <a:cubicBezTo>
                    <a:pt x="30480" y="1667762"/>
                    <a:pt x="33020" y="1703541"/>
                    <a:pt x="33020" y="1739321"/>
                  </a:cubicBezTo>
                  <a:cubicBezTo>
                    <a:pt x="33020" y="1777964"/>
                    <a:pt x="33020" y="1816606"/>
                    <a:pt x="31750" y="1854940"/>
                  </a:cubicBezTo>
                  <a:cubicBezTo>
                    <a:pt x="31750" y="1858750"/>
                    <a:pt x="31750" y="1861290"/>
                    <a:pt x="31750" y="1865100"/>
                  </a:cubicBezTo>
                  <a:cubicBezTo>
                    <a:pt x="31750" y="1875260"/>
                    <a:pt x="35560" y="1879070"/>
                    <a:pt x="44450" y="1879070"/>
                  </a:cubicBezTo>
                  <a:cubicBezTo>
                    <a:pt x="64882" y="1879070"/>
                    <a:pt x="92051" y="1880340"/>
                    <a:pt x="117279" y="1880340"/>
                  </a:cubicBezTo>
                  <a:cubicBezTo>
                    <a:pt x="154152" y="1880340"/>
                    <a:pt x="192965" y="1877800"/>
                    <a:pt x="229837" y="1880340"/>
                  </a:cubicBezTo>
                  <a:cubicBezTo>
                    <a:pt x="289998" y="1884150"/>
                    <a:pt x="350158" y="1886690"/>
                    <a:pt x="410318" y="1885420"/>
                  </a:cubicBezTo>
                  <a:cubicBezTo>
                    <a:pt x="449131" y="1884150"/>
                    <a:pt x="486004" y="1886690"/>
                    <a:pt x="524817" y="1886690"/>
                  </a:cubicBezTo>
                  <a:cubicBezTo>
                    <a:pt x="581096" y="1886690"/>
                    <a:pt x="637375" y="1885420"/>
                    <a:pt x="693654" y="1886690"/>
                  </a:cubicBezTo>
                  <a:cubicBezTo>
                    <a:pt x="777102" y="1887960"/>
                    <a:pt x="1693091" y="1877800"/>
                    <a:pt x="1778479" y="1880340"/>
                  </a:cubicBezTo>
                  <a:cubicBezTo>
                    <a:pt x="1815352" y="1881610"/>
                    <a:pt x="1852224" y="1882880"/>
                    <a:pt x="1887156" y="1882880"/>
                  </a:cubicBezTo>
                  <a:cubicBezTo>
                    <a:pt x="1951198" y="1885420"/>
                    <a:pt x="2013299" y="1881610"/>
                    <a:pt x="2077340" y="1885420"/>
                  </a:cubicBezTo>
                  <a:cubicBezTo>
                    <a:pt x="2129738" y="1887960"/>
                    <a:pt x="2182135" y="1887960"/>
                    <a:pt x="2234533" y="1890500"/>
                  </a:cubicBezTo>
                  <a:cubicBezTo>
                    <a:pt x="2312159" y="1894310"/>
                    <a:pt x="2389785" y="1896850"/>
                    <a:pt x="2467412" y="1898120"/>
                  </a:cubicBezTo>
                  <a:cubicBezTo>
                    <a:pt x="2496521" y="1898120"/>
                    <a:pt x="2515703" y="1896850"/>
                    <a:pt x="2536023" y="18968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01602" y="4216077"/>
            <a:ext cx="7814637" cy="5862654"/>
            <a:chOff x="0" y="0"/>
            <a:chExt cx="2553803" cy="1915900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1887960"/>
            </a:xfrm>
            <a:custGeom>
              <a:avLst/>
              <a:gdLst/>
              <a:ahLst/>
              <a:cxnLst/>
              <a:rect l="l" t="t" r="r" b="b"/>
              <a:pathLst>
                <a:path w="2530943" h="1887960">
                  <a:moveTo>
                    <a:pt x="2530943" y="1887960"/>
                  </a:moveTo>
                  <a:lnTo>
                    <a:pt x="0" y="1880340"/>
                  </a:lnTo>
                  <a:lnTo>
                    <a:pt x="0" y="668021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1914630"/>
            </a:xfrm>
            <a:custGeom>
              <a:avLst/>
              <a:gdLst/>
              <a:ahLst/>
              <a:cxnLst/>
              <a:rect l="l" t="t" r="r" b="b"/>
              <a:pathLst>
                <a:path w="2560153" h="191463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2016"/>
                    <a:pt x="2532213" y="132090"/>
                    <a:pt x="2534753" y="170732"/>
                  </a:cubicBezTo>
                  <a:cubicBezTo>
                    <a:pt x="2534753" y="226549"/>
                    <a:pt x="2547453" y="1327137"/>
                    <a:pt x="2553803" y="1382954"/>
                  </a:cubicBezTo>
                  <a:cubicBezTo>
                    <a:pt x="2560153" y="1467394"/>
                    <a:pt x="2556343" y="1553266"/>
                    <a:pt x="2556343" y="1637706"/>
                  </a:cubicBezTo>
                  <a:cubicBezTo>
                    <a:pt x="2556343" y="1712129"/>
                    <a:pt x="2557613" y="1780826"/>
                    <a:pt x="2558883" y="1853670"/>
                  </a:cubicBezTo>
                  <a:cubicBezTo>
                    <a:pt x="2558883" y="1875260"/>
                    <a:pt x="2558883" y="1889230"/>
                    <a:pt x="2558883" y="1913360"/>
                  </a:cubicBezTo>
                  <a:cubicBezTo>
                    <a:pt x="2536023" y="1913360"/>
                    <a:pt x="2515703" y="1914630"/>
                    <a:pt x="2492640" y="1913360"/>
                  </a:cubicBezTo>
                  <a:cubicBezTo>
                    <a:pt x="2366498" y="1908280"/>
                    <a:pt x="2238414" y="1914630"/>
                    <a:pt x="2112272" y="1909550"/>
                  </a:cubicBezTo>
                  <a:cubicBezTo>
                    <a:pt x="2036586" y="1905740"/>
                    <a:pt x="1962842" y="1908280"/>
                    <a:pt x="1887156" y="1905740"/>
                  </a:cubicBezTo>
                  <a:cubicBezTo>
                    <a:pt x="1852224" y="1904470"/>
                    <a:pt x="1817293" y="1903200"/>
                    <a:pt x="1782361" y="1901930"/>
                  </a:cubicBezTo>
                  <a:cubicBezTo>
                    <a:pt x="1761013" y="1901930"/>
                    <a:pt x="1741607" y="1903200"/>
                    <a:pt x="1720260" y="1903200"/>
                  </a:cubicBezTo>
                  <a:cubicBezTo>
                    <a:pt x="1665921" y="1901930"/>
                    <a:pt x="1516491" y="1903200"/>
                    <a:pt x="1462153" y="1901930"/>
                  </a:cubicBezTo>
                  <a:cubicBezTo>
                    <a:pt x="1423340" y="1900660"/>
                    <a:pt x="647078" y="1909550"/>
                    <a:pt x="608265" y="1908280"/>
                  </a:cubicBezTo>
                  <a:cubicBezTo>
                    <a:pt x="598562" y="1908280"/>
                    <a:pt x="586918" y="1909550"/>
                    <a:pt x="577214" y="1909550"/>
                  </a:cubicBezTo>
                  <a:cubicBezTo>
                    <a:pt x="553927" y="1909550"/>
                    <a:pt x="532579" y="1910820"/>
                    <a:pt x="509292" y="1910820"/>
                  </a:cubicBezTo>
                  <a:cubicBezTo>
                    <a:pt x="451072" y="1910820"/>
                    <a:pt x="394793" y="1909550"/>
                    <a:pt x="336573" y="1908280"/>
                  </a:cubicBezTo>
                  <a:cubicBezTo>
                    <a:pt x="301642" y="1907010"/>
                    <a:pt x="266710" y="1905740"/>
                    <a:pt x="233719" y="1904470"/>
                  </a:cubicBezTo>
                  <a:cubicBezTo>
                    <a:pt x="171618" y="1903200"/>
                    <a:pt x="109517" y="1901930"/>
                    <a:pt x="48260" y="1901930"/>
                  </a:cubicBezTo>
                  <a:cubicBezTo>
                    <a:pt x="38100" y="1901930"/>
                    <a:pt x="29210" y="1901930"/>
                    <a:pt x="19050" y="1900660"/>
                  </a:cubicBezTo>
                  <a:cubicBezTo>
                    <a:pt x="10160" y="1899390"/>
                    <a:pt x="5080" y="1893040"/>
                    <a:pt x="7620" y="1884150"/>
                  </a:cubicBezTo>
                  <a:cubicBezTo>
                    <a:pt x="16510" y="1852386"/>
                    <a:pt x="12700" y="1816606"/>
                    <a:pt x="11430" y="1779395"/>
                  </a:cubicBezTo>
                  <a:cubicBezTo>
                    <a:pt x="10160" y="1703541"/>
                    <a:pt x="6350" y="1629119"/>
                    <a:pt x="7620" y="1553266"/>
                  </a:cubicBezTo>
                  <a:cubicBezTo>
                    <a:pt x="5080" y="1458807"/>
                    <a:pt x="0" y="289521"/>
                    <a:pt x="7620" y="193631"/>
                  </a:cubicBezTo>
                  <a:cubicBezTo>
                    <a:pt x="8890" y="175025"/>
                    <a:pt x="7620" y="154989"/>
                    <a:pt x="8890" y="136383"/>
                  </a:cubicBezTo>
                  <a:cubicBezTo>
                    <a:pt x="10160" y="106328"/>
                    <a:pt x="12700" y="7341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96850"/>
                  </a:moveTo>
                  <a:cubicBezTo>
                    <a:pt x="2537293" y="1880340"/>
                    <a:pt x="2538563" y="1867640"/>
                    <a:pt x="2538563" y="1854940"/>
                  </a:cubicBezTo>
                  <a:cubicBezTo>
                    <a:pt x="2537293" y="1773670"/>
                    <a:pt x="2536023" y="1697817"/>
                    <a:pt x="2536023" y="1616239"/>
                  </a:cubicBezTo>
                  <a:cubicBezTo>
                    <a:pt x="2536023" y="1579027"/>
                    <a:pt x="2538563" y="1541816"/>
                    <a:pt x="2537293" y="1504605"/>
                  </a:cubicBezTo>
                  <a:cubicBezTo>
                    <a:pt x="2537293" y="1470257"/>
                    <a:pt x="2536023" y="1434477"/>
                    <a:pt x="2534753" y="1400128"/>
                  </a:cubicBezTo>
                  <a:cubicBezTo>
                    <a:pt x="2529673" y="1347174"/>
                    <a:pt x="2518243" y="250879"/>
                    <a:pt x="2518243" y="197925"/>
                  </a:cubicBezTo>
                  <a:cubicBezTo>
                    <a:pt x="2515703" y="153558"/>
                    <a:pt x="2513163" y="107759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117"/>
                  </a:cubicBezTo>
                  <a:cubicBezTo>
                    <a:pt x="31750" y="94879"/>
                    <a:pt x="31750" y="120640"/>
                    <a:pt x="30480" y="146402"/>
                  </a:cubicBezTo>
                  <a:cubicBezTo>
                    <a:pt x="29210" y="189337"/>
                    <a:pt x="26670" y="230842"/>
                    <a:pt x="25400" y="273778"/>
                  </a:cubicBezTo>
                  <a:cubicBezTo>
                    <a:pt x="20320" y="319576"/>
                    <a:pt x="26670" y="1438770"/>
                    <a:pt x="29210" y="1484569"/>
                  </a:cubicBezTo>
                  <a:cubicBezTo>
                    <a:pt x="29210" y="1533229"/>
                    <a:pt x="29210" y="1583321"/>
                    <a:pt x="30480" y="1631982"/>
                  </a:cubicBezTo>
                  <a:cubicBezTo>
                    <a:pt x="30480" y="1667762"/>
                    <a:pt x="33020" y="1703541"/>
                    <a:pt x="33020" y="1739321"/>
                  </a:cubicBezTo>
                  <a:cubicBezTo>
                    <a:pt x="33020" y="1777964"/>
                    <a:pt x="33020" y="1816606"/>
                    <a:pt x="31750" y="1854940"/>
                  </a:cubicBezTo>
                  <a:cubicBezTo>
                    <a:pt x="31750" y="1858750"/>
                    <a:pt x="31750" y="1861290"/>
                    <a:pt x="31750" y="1865100"/>
                  </a:cubicBezTo>
                  <a:cubicBezTo>
                    <a:pt x="31750" y="1875260"/>
                    <a:pt x="35560" y="1879070"/>
                    <a:pt x="44450" y="1879070"/>
                  </a:cubicBezTo>
                  <a:cubicBezTo>
                    <a:pt x="64882" y="1879070"/>
                    <a:pt x="92051" y="1880340"/>
                    <a:pt x="117279" y="1880340"/>
                  </a:cubicBezTo>
                  <a:cubicBezTo>
                    <a:pt x="154152" y="1880340"/>
                    <a:pt x="192965" y="1877800"/>
                    <a:pt x="229837" y="1880340"/>
                  </a:cubicBezTo>
                  <a:cubicBezTo>
                    <a:pt x="289998" y="1884150"/>
                    <a:pt x="350158" y="1886690"/>
                    <a:pt x="410318" y="1885420"/>
                  </a:cubicBezTo>
                  <a:cubicBezTo>
                    <a:pt x="449131" y="1884150"/>
                    <a:pt x="486004" y="1886690"/>
                    <a:pt x="524817" y="1886690"/>
                  </a:cubicBezTo>
                  <a:cubicBezTo>
                    <a:pt x="581096" y="1886690"/>
                    <a:pt x="637375" y="1885420"/>
                    <a:pt x="693654" y="1886690"/>
                  </a:cubicBezTo>
                  <a:cubicBezTo>
                    <a:pt x="777102" y="1887960"/>
                    <a:pt x="1693091" y="1877800"/>
                    <a:pt x="1778479" y="1880340"/>
                  </a:cubicBezTo>
                  <a:cubicBezTo>
                    <a:pt x="1815352" y="1881610"/>
                    <a:pt x="1852224" y="1882880"/>
                    <a:pt x="1887156" y="1882880"/>
                  </a:cubicBezTo>
                  <a:cubicBezTo>
                    <a:pt x="1951198" y="1885420"/>
                    <a:pt x="2013299" y="1881610"/>
                    <a:pt x="2077340" y="1885420"/>
                  </a:cubicBezTo>
                  <a:cubicBezTo>
                    <a:pt x="2129738" y="1887960"/>
                    <a:pt x="2182135" y="1887960"/>
                    <a:pt x="2234533" y="1890500"/>
                  </a:cubicBezTo>
                  <a:cubicBezTo>
                    <a:pt x="2312159" y="1894310"/>
                    <a:pt x="2389785" y="1896850"/>
                    <a:pt x="2467412" y="1898120"/>
                  </a:cubicBezTo>
                  <a:cubicBezTo>
                    <a:pt x="2496521" y="1898120"/>
                    <a:pt x="2515703" y="1896850"/>
                    <a:pt x="2536023" y="18968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470918" y="0"/>
            <a:ext cx="4492630" cy="4538010"/>
          </a:xfrm>
          <a:custGeom>
            <a:avLst/>
            <a:gdLst/>
            <a:ahLst/>
            <a:cxnLst/>
            <a:rect l="l" t="t" r="r" b="b"/>
            <a:pathLst>
              <a:path w="4492630" h="4538010">
                <a:moveTo>
                  <a:pt x="0" y="0"/>
                </a:moveTo>
                <a:lnTo>
                  <a:pt x="4492630" y="0"/>
                </a:lnTo>
                <a:lnTo>
                  <a:pt x="4492630" y="4538010"/>
                </a:lnTo>
                <a:lnTo>
                  <a:pt x="0" y="4538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74151" y="-184370"/>
            <a:ext cx="2780967" cy="3271726"/>
          </a:xfrm>
          <a:custGeom>
            <a:avLst/>
            <a:gdLst/>
            <a:ahLst/>
            <a:cxnLst/>
            <a:rect l="l" t="t" r="r" b="b"/>
            <a:pathLst>
              <a:path w="2780967" h="3271726">
                <a:moveTo>
                  <a:pt x="0" y="0"/>
                </a:moveTo>
                <a:lnTo>
                  <a:pt x="2780967" y="0"/>
                </a:lnTo>
                <a:lnTo>
                  <a:pt x="2780967" y="3271726"/>
                </a:lnTo>
                <a:lnTo>
                  <a:pt x="0" y="3271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360904" y="6439400"/>
            <a:ext cx="2253040" cy="3571530"/>
          </a:xfrm>
          <a:custGeom>
            <a:avLst/>
            <a:gdLst/>
            <a:ahLst/>
            <a:cxnLst/>
            <a:rect l="l" t="t" r="r" b="b"/>
            <a:pathLst>
              <a:path w="2253040" h="3571530">
                <a:moveTo>
                  <a:pt x="0" y="0"/>
                </a:moveTo>
                <a:lnTo>
                  <a:pt x="2253040" y="0"/>
                </a:lnTo>
                <a:lnTo>
                  <a:pt x="2253040" y="3571529"/>
                </a:lnTo>
                <a:lnTo>
                  <a:pt x="0" y="3571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836827" y="4397071"/>
            <a:ext cx="1961161" cy="1665430"/>
          </a:xfrm>
          <a:custGeom>
            <a:avLst/>
            <a:gdLst/>
            <a:ahLst/>
            <a:cxnLst/>
            <a:rect l="l" t="t" r="r" b="b"/>
            <a:pathLst>
              <a:path w="1961161" h="1665430">
                <a:moveTo>
                  <a:pt x="0" y="0"/>
                </a:moveTo>
                <a:lnTo>
                  <a:pt x="1961161" y="0"/>
                </a:lnTo>
                <a:lnTo>
                  <a:pt x="1961161" y="1665430"/>
                </a:lnTo>
                <a:lnTo>
                  <a:pt x="0" y="16654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874167" y="8218672"/>
            <a:ext cx="2121887" cy="1527115"/>
          </a:xfrm>
          <a:custGeom>
            <a:avLst/>
            <a:gdLst/>
            <a:ahLst/>
            <a:cxnLst/>
            <a:rect l="l" t="t" r="r" b="b"/>
            <a:pathLst>
              <a:path w="2121887" h="1527115">
                <a:moveTo>
                  <a:pt x="0" y="0"/>
                </a:moveTo>
                <a:lnTo>
                  <a:pt x="2121887" y="0"/>
                </a:lnTo>
                <a:lnTo>
                  <a:pt x="2121887" y="1527115"/>
                </a:lnTo>
                <a:lnTo>
                  <a:pt x="0" y="15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5016783" y="4397071"/>
            <a:ext cx="1224248" cy="1730385"/>
          </a:xfrm>
          <a:custGeom>
            <a:avLst/>
            <a:gdLst/>
            <a:ahLst/>
            <a:cxnLst/>
            <a:rect l="l" t="t" r="r" b="b"/>
            <a:pathLst>
              <a:path w="1224248" h="1730385">
                <a:moveTo>
                  <a:pt x="0" y="0"/>
                </a:moveTo>
                <a:lnTo>
                  <a:pt x="1224248" y="0"/>
                </a:lnTo>
                <a:lnTo>
                  <a:pt x="1224248" y="1730385"/>
                </a:lnTo>
                <a:lnTo>
                  <a:pt x="0" y="17303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1644259" y="8003239"/>
            <a:ext cx="1511660" cy="1742548"/>
          </a:xfrm>
          <a:custGeom>
            <a:avLst/>
            <a:gdLst/>
            <a:ahLst/>
            <a:cxnLst/>
            <a:rect l="l" t="t" r="r" b="b"/>
            <a:pathLst>
              <a:path w="1511660" h="1742548">
                <a:moveTo>
                  <a:pt x="0" y="0"/>
                </a:moveTo>
                <a:lnTo>
                  <a:pt x="1511661" y="0"/>
                </a:lnTo>
                <a:lnTo>
                  <a:pt x="1511661" y="1742548"/>
                </a:lnTo>
                <a:lnTo>
                  <a:pt x="0" y="174254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6241031" y="6469201"/>
            <a:ext cx="1023919" cy="2256570"/>
          </a:xfrm>
          <a:custGeom>
            <a:avLst/>
            <a:gdLst/>
            <a:ahLst/>
            <a:cxnLst/>
            <a:rect l="l" t="t" r="r" b="b"/>
            <a:pathLst>
              <a:path w="1023919" h="2256570">
                <a:moveTo>
                  <a:pt x="0" y="0"/>
                </a:moveTo>
                <a:lnTo>
                  <a:pt x="1023918" y="0"/>
                </a:lnTo>
                <a:lnTo>
                  <a:pt x="1023918" y="2256569"/>
                </a:lnTo>
                <a:lnTo>
                  <a:pt x="0" y="22565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2137799" y="4740140"/>
            <a:ext cx="1151580" cy="1687297"/>
          </a:xfrm>
          <a:custGeom>
            <a:avLst/>
            <a:gdLst/>
            <a:ahLst/>
            <a:cxnLst/>
            <a:rect l="l" t="t" r="r" b="b"/>
            <a:pathLst>
              <a:path w="1151580" h="1687297">
                <a:moveTo>
                  <a:pt x="0" y="0"/>
                </a:moveTo>
                <a:lnTo>
                  <a:pt x="1151580" y="0"/>
                </a:lnTo>
                <a:lnTo>
                  <a:pt x="1151580" y="1687297"/>
                </a:lnTo>
                <a:lnTo>
                  <a:pt x="0" y="168729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792509" y="6285587"/>
            <a:ext cx="1544388" cy="1939577"/>
          </a:xfrm>
          <a:custGeom>
            <a:avLst/>
            <a:gdLst/>
            <a:ahLst/>
            <a:cxnLst/>
            <a:rect l="l" t="t" r="r" b="b"/>
            <a:pathLst>
              <a:path w="1544388" h="1939577">
                <a:moveTo>
                  <a:pt x="0" y="0"/>
                </a:moveTo>
                <a:lnTo>
                  <a:pt x="1544388" y="0"/>
                </a:lnTo>
                <a:lnTo>
                  <a:pt x="1544388" y="1939578"/>
                </a:lnTo>
                <a:lnTo>
                  <a:pt x="0" y="193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1486447" y="4876714"/>
            <a:ext cx="3637204" cy="904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tu as quel âge?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vous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zéro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deux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trois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quatre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606816" y="3970706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mots!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23651" y="4867189"/>
            <a:ext cx="418781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jij, je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Hoe oud ben jij? jullie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nul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één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twee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drie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vier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400143" y="6486409"/>
            <a:ext cx="2488232" cy="12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Hoe oud ben jij?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76296" y="0"/>
            <a:ext cx="4316266" cy="2757015"/>
          </a:xfrm>
          <a:custGeom>
            <a:avLst/>
            <a:gdLst/>
            <a:ahLst/>
            <a:cxnLst/>
            <a:rect l="l" t="t" r="r" b="b"/>
            <a:pathLst>
              <a:path w="4316266" h="2757015">
                <a:moveTo>
                  <a:pt x="0" y="0"/>
                </a:moveTo>
                <a:lnTo>
                  <a:pt x="4316266" y="0"/>
                </a:lnTo>
                <a:lnTo>
                  <a:pt x="4316266" y="2757015"/>
                </a:lnTo>
                <a:lnTo>
                  <a:pt x="0" y="2757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76296" y="7104748"/>
            <a:ext cx="3895417" cy="2692707"/>
          </a:xfrm>
          <a:custGeom>
            <a:avLst/>
            <a:gdLst/>
            <a:ahLst/>
            <a:cxnLst/>
            <a:rect l="l" t="t" r="r" b="b"/>
            <a:pathLst>
              <a:path w="3895417" h="2692707">
                <a:moveTo>
                  <a:pt x="0" y="0"/>
                </a:moveTo>
                <a:lnTo>
                  <a:pt x="3895418" y="0"/>
                </a:lnTo>
                <a:lnTo>
                  <a:pt x="3895418" y="2692707"/>
                </a:lnTo>
                <a:lnTo>
                  <a:pt x="0" y="269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5753695" y="3427018"/>
            <a:ext cx="5392423" cy="2316495"/>
          </a:xfrm>
          <a:custGeom>
            <a:avLst/>
            <a:gdLst/>
            <a:ahLst/>
            <a:cxnLst/>
            <a:rect l="l" t="t" r="r" b="b"/>
            <a:pathLst>
              <a:path w="5392423" h="2316495">
                <a:moveTo>
                  <a:pt x="0" y="0"/>
                </a:moveTo>
                <a:lnTo>
                  <a:pt x="5392423" y="0"/>
                </a:lnTo>
                <a:lnTo>
                  <a:pt x="5392423" y="2316495"/>
                </a:lnTo>
                <a:lnTo>
                  <a:pt x="0" y="2316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4421351" y="1271471"/>
            <a:ext cx="2630552" cy="2233882"/>
          </a:xfrm>
          <a:custGeom>
            <a:avLst/>
            <a:gdLst/>
            <a:ahLst/>
            <a:cxnLst/>
            <a:rect l="l" t="t" r="r" b="b"/>
            <a:pathLst>
              <a:path w="2630552" h="2233882">
                <a:moveTo>
                  <a:pt x="0" y="0"/>
                </a:moveTo>
                <a:lnTo>
                  <a:pt x="2630552" y="0"/>
                </a:lnTo>
                <a:lnTo>
                  <a:pt x="2630552" y="2233881"/>
                </a:lnTo>
                <a:lnTo>
                  <a:pt x="0" y="2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9836732" y="6397475"/>
            <a:ext cx="2846138" cy="2048357"/>
          </a:xfrm>
          <a:custGeom>
            <a:avLst/>
            <a:gdLst/>
            <a:ahLst/>
            <a:cxnLst/>
            <a:rect l="l" t="t" r="r" b="b"/>
            <a:pathLst>
              <a:path w="2846138" h="2048357">
                <a:moveTo>
                  <a:pt x="0" y="0"/>
                </a:moveTo>
                <a:lnTo>
                  <a:pt x="2846137" y="0"/>
                </a:lnTo>
                <a:lnTo>
                  <a:pt x="2846137" y="2048357"/>
                </a:lnTo>
                <a:lnTo>
                  <a:pt x="0" y="20483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1369350" y="1271471"/>
            <a:ext cx="1642113" cy="2321007"/>
          </a:xfrm>
          <a:custGeom>
            <a:avLst/>
            <a:gdLst/>
            <a:ahLst/>
            <a:cxnLst/>
            <a:rect l="l" t="t" r="r" b="b"/>
            <a:pathLst>
              <a:path w="1642113" h="2321007">
                <a:moveTo>
                  <a:pt x="0" y="0"/>
                </a:moveTo>
                <a:lnTo>
                  <a:pt x="1642113" y="0"/>
                </a:lnTo>
                <a:lnTo>
                  <a:pt x="1642113" y="2321007"/>
                </a:lnTo>
                <a:lnTo>
                  <a:pt x="0" y="23210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6845703" y="6108511"/>
            <a:ext cx="2027626" cy="2337321"/>
          </a:xfrm>
          <a:custGeom>
            <a:avLst/>
            <a:gdLst/>
            <a:ahLst/>
            <a:cxnLst/>
            <a:rect l="l" t="t" r="r" b="b"/>
            <a:pathLst>
              <a:path w="2027626" h="2337321">
                <a:moveTo>
                  <a:pt x="0" y="0"/>
                </a:moveTo>
                <a:lnTo>
                  <a:pt x="2027627" y="0"/>
                </a:lnTo>
                <a:lnTo>
                  <a:pt x="2027627" y="2337321"/>
                </a:lnTo>
                <a:lnTo>
                  <a:pt x="0" y="23373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011463" y="4050868"/>
            <a:ext cx="1373407" cy="3026791"/>
          </a:xfrm>
          <a:custGeom>
            <a:avLst/>
            <a:gdLst/>
            <a:ahLst/>
            <a:cxnLst/>
            <a:rect l="l" t="t" r="r" b="b"/>
            <a:pathLst>
              <a:path w="1373407" h="3026791">
                <a:moveTo>
                  <a:pt x="0" y="0"/>
                </a:moveTo>
                <a:lnTo>
                  <a:pt x="1373406" y="0"/>
                </a:lnTo>
                <a:lnTo>
                  <a:pt x="1373406" y="3026791"/>
                </a:lnTo>
                <a:lnTo>
                  <a:pt x="0" y="302679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7507700" y="1731638"/>
            <a:ext cx="1544642" cy="2263211"/>
          </a:xfrm>
          <a:custGeom>
            <a:avLst/>
            <a:gdLst/>
            <a:ahLst/>
            <a:cxnLst/>
            <a:rect l="l" t="t" r="r" b="b"/>
            <a:pathLst>
              <a:path w="1544642" h="2263211">
                <a:moveTo>
                  <a:pt x="0" y="0"/>
                </a:moveTo>
                <a:lnTo>
                  <a:pt x="1544642" y="0"/>
                </a:lnTo>
                <a:lnTo>
                  <a:pt x="1544642" y="2263211"/>
                </a:lnTo>
                <a:lnTo>
                  <a:pt x="0" y="22632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727202" y="3804583"/>
            <a:ext cx="2071525" cy="2601601"/>
          </a:xfrm>
          <a:custGeom>
            <a:avLst/>
            <a:gdLst/>
            <a:ahLst/>
            <a:cxnLst/>
            <a:rect l="l" t="t" r="r" b="b"/>
            <a:pathLst>
              <a:path w="2071525" h="2601601">
                <a:moveTo>
                  <a:pt x="0" y="0"/>
                </a:moveTo>
                <a:lnTo>
                  <a:pt x="2071525" y="0"/>
                </a:lnTo>
                <a:lnTo>
                  <a:pt x="2071525" y="2601601"/>
                </a:lnTo>
                <a:lnTo>
                  <a:pt x="0" y="26016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5176941" y="4068133"/>
            <a:ext cx="3337525" cy="170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0"/>
              </a:lnSpc>
              <a:spcBef>
                <a:spcPct val="0"/>
              </a:spcBef>
            </a:pPr>
            <a:r>
              <a:rPr lang="en-US" sz="4957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Hoe oud ben jij?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565860"/>
            <a:chOff x="0" y="0"/>
            <a:chExt cx="2553803" cy="181890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790968"/>
            </a:xfrm>
            <a:custGeom>
              <a:avLst/>
              <a:gdLst/>
              <a:ahLst/>
              <a:cxnLst/>
              <a:rect l="l" t="t" r="r" b="b"/>
              <a:pathLst>
                <a:path w="2530943" h="1790968">
                  <a:moveTo>
                    <a:pt x="2530943" y="1790968"/>
                  </a:moveTo>
                  <a:lnTo>
                    <a:pt x="0" y="1783348"/>
                  </a:lnTo>
                  <a:lnTo>
                    <a:pt x="0" y="63438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17638"/>
            </a:xfrm>
            <a:custGeom>
              <a:avLst/>
              <a:gdLst/>
              <a:ahLst/>
              <a:cxnLst/>
              <a:rect l="l" t="t" r="r" b="b"/>
              <a:pathLst>
                <a:path w="2560153" h="181763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0516"/>
                    <a:pt x="2532213" y="128415"/>
                    <a:pt x="2534753" y="164962"/>
                  </a:cubicBezTo>
                  <a:cubicBezTo>
                    <a:pt x="2534753" y="217751"/>
                    <a:pt x="2547453" y="1258642"/>
                    <a:pt x="2553803" y="1311431"/>
                  </a:cubicBezTo>
                  <a:cubicBezTo>
                    <a:pt x="2560153" y="1391292"/>
                    <a:pt x="2556343" y="1472506"/>
                    <a:pt x="2556343" y="1552366"/>
                  </a:cubicBezTo>
                  <a:cubicBezTo>
                    <a:pt x="2556343" y="1622751"/>
                    <a:pt x="2557613" y="1687723"/>
                    <a:pt x="2558883" y="1756678"/>
                  </a:cubicBezTo>
                  <a:cubicBezTo>
                    <a:pt x="2558883" y="1778268"/>
                    <a:pt x="2558883" y="1792238"/>
                    <a:pt x="2558883" y="1816368"/>
                  </a:cubicBezTo>
                  <a:cubicBezTo>
                    <a:pt x="2536023" y="1816368"/>
                    <a:pt x="2515703" y="1817638"/>
                    <a:pt x="2492640" y="1816368"/>
                  </a:cubicBezTo>
                  <a:cubicBezTo>
                    <a:pt x="2366498" y="1811288"/>
                    <a:pt x="2238414" y="1817638"/>
                    <a:pt x="2112272" y="1812558"/>
                  </a:cubicBezTo>
                  <a:cubicBezTo>
                    <a:pt x="2036586" y="1808748"/>
                    <a:pt x="1962842" y="1811288"/>
                    <a:pt x="1887156" y="1808748"/>
                  </a:cubicBezTo>
                  <a:cubicBezTo>
                    <a:pt x="1852224" y="1807478"/>
                    <a:pt x="1817293" y="1806208"/>
                    <a:pt x="1782361" y="1804938"/>
                  </a:cubicBezTo>
                  <a:cubicBezTo>
                    <a:pt x="1761013" y="1804938"/>
                    <a:pt x="1741607" y="1806208"/>
                    <a:pt x="1720260" y="1806208"/>
                  </a:cubicBezTo>
                  <a:cubicBezTo>
                    <a:pt x="1665921" y="1804938"/>
                    <a:pt x="1516491" y="1806208"/>
                    <a:pt x="1462153" y="1804938"/>
                  </a:cubicBezTo>
                  <a:cubicBezTo>
                    <a:pt x="1423340" y="1803668"/>
                    <a:pt x="647078" y="1812558"/>
                    <a:pt x="608265" y="1811288"/>
                  </a:cubicBezTo>
                  <a:cubicBezTo>
                    <a:pt x="598562" y="1811288"/>
                    <a:pt x="586918" y="1812558"/>
                    <a:pt x="577214" y="1812558"/>
                  </a:cubicBezTo>
                  <a:cubicBezTo>
                    <a:pt x="553927" y="1812558"/>
                    <a:pt x="532579" y="1813828"/>
                    <a:pt x="509292" y="1813828"/>
                  </a:cubicBezTo>
                  <a:cubicBezTo>
                    <a:pt x="451072" y="1813828"/>
                    <a:pt x="394793" y="1812558"/>
                    <a:pt x="336573" y="1811288"/>
                  </a:cubicBezTo>
                  <a:cubicBezTo>
                    <a:pt x="301642" y="1810018"/>
                    <a:pt x="266710" y="1808748"/>
                    <a:pt x="233719" y="1807478"/>
                  </a:cubicBezTo>
                  <a:cubicBezTo>
                    <a:pt x="171618" y="1806208"/>
                    <a:pt x="109517" y="1804938"/>
                    <a:pt x="48260" y="1804938"/>
                  </a:cubicBezTo>
                  <a:cubicBezTo>
                    <a:pt x="38100" y="1804938"/>
                    <a:pt x="29210" y="1804938"/>
                    <a:pt x="19050" y="1803668"/>
                  </a:cubicBezTo>
                  <a:cubicBezTo>
                    <a:pt x="10160" y="1802398"/>
                    <a:pt x="5080" y="1796048"/>
                    <a:pt x="7620" y="1787158"/>
                  </a:cubicBezTo>
                  <a:cubicBezTo>
                    <a:pt x="16510" y="1755401"/>
                    <a:pt x="12700" y="1721562"/>
                    <a:pt x="11430" y="1686369"/>
                  </a:cubicBezTo>
                  <a:cubicBezTo>
                    <a:pt x="10160" y="1614630"/>
                    <a:pt x="6350" y="1544245"/>
                    <a:pt x="7620" y="1472506"/>
                  </a:cubicBezTo>
                  <a:cubicBezTo>
                    <a:pt x="5080" y="1383170"/>
                    <a:pt x="0" y="277307"/>
                    <a:pt x="7620" y="186619"/>
                  </a:cubicBezTo>
                  <a:cubicBezTo>
                    <a:pt x="8890" y="169022"/>
                    <a:pt x="7620" y="150072"/>
                    <a:pt x="8890" y="132476"/>
                  </a:cubicBezTo>
                  <a:cubicBezTo>
                    <a:pt x="10160" y="104051"/>
                    <a:pt x="12700" y="7291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799858"/>
                  </a:moveTo>
                  <a:cubicBezTo>
                    <a:pt x="2537293" y="1783348"/>
                    <a:pt x="2538563" y="1770648"/>
                    <a:pt x="2538563" y="1757948"/>
                  </a:cubicBezTo>
                  <a:cubicBezTo>
                    <a:pt x="2537293" y="1680955"/>
                    <a:pt x="2536023" y="1609216"/>
                    <a:pt x="2536023" y="1532063"/>
                  </a:cubicBezTo>
                  <a:cubicBezTo>
                    <a:pt x="2536023" y="1496870"/>
                    <a:pt x="2538563" y="1461677"/>
                    <a:pt x="2537293" y="1426485"/>
                  </a:cubicBezTo>
                  <a:cubicBezTo>
                    <a:pt x="2537293" y="1393999"/>
                    <a:pt x="2536023" y="1360160"/>
                    <a:pt x="2534753" y="1327674"/>
                  </a:cubicBezTo>
                  <a:cubicBezTo>
                    <a:pt x="2529673" y="1277592"/>
                    <a:pt x="2518243" y="240761"/>
                    <a:pt x="2518243" y="190679"/>
                  </a:cubicBezTo>
                  <a:cubicBezTo>
                    <a:pt x="2515703" y="148719"/>
                    <a:pt x="2513163" y="105405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858"/>
                  </a:cubicBezTo>
                  <a:cubicBezTo>
                    <a:pt x="31750" y="93223"/>
                    <a:pt x="31750" y="117587"/>
                    <a:pt x="30480" y="141951"/>
                  </a:cubicBezTo>
                  <a:cubicBezTo>
                    <a:pt x="29210" y="182558"/>
                    <a:pt x="26670" y="221811"/>
                    <a:pt x="25400" y="262418"/>
                  </a:cubicBezTo>
                  <a:cubicBezTo>
                    <a:pt x="20320" y="305732"/>
                    <a:pt x="26670" y="1364221"/>
                    <a:pt x="29210" y="1407535"/>
                  </a:cubicBezTo>
                  <a:cubicBezTo>
                    <a:pt x="29210" y="1453556"/>
                    <a:pt x="29210" y="1500931"/>
                    <a:pt x="30480" y="1546952"/>
                  </a:cubicBezTo>
                  <a:cubicBezTo>
                    <a:pt x="30480" y="1580791"/>
                    <a:pt x="33020" y="1614630"/>
                    <a:pt x="33020" y="1648469"/>
                  </a:cubicBezTo>
                  <a:cubicBezTo>
                    <a:pt x="33020" y="1685016"/>
                    <a:pt x="33020" y="1721562"/>
                    <a:pt x="31750" y="1757948"/>
                  </a:cubicBezTo>
                  <a:cubicBezTo>
                    <a:pt x="31750" y="1761758"/>
                    <a:pt x="31750" y="1764298"/>
                    <a:pt x="31750" y="1768108"/>
                  </a:cubicBezTo>
                  <a:cubicBezTo>
                    <a:pt x="31750" y="1778268"/>
                    <a:pt x="35560" y="1782078"/>
                    <a:pt x="44450" y="1782078"/>
                  </a:cubicBezTo>
                  <a:cubicBezTo>
                    <a:pt x="64882" y="1782078"/>
                    <a:pt x="92051" y="1783348"/>
                    <a:pt x="117279" y="1783348"/>
                  </a:cubicBezTo>
                  <a:cubicBezTo>
                    <a:pt x="154152" y="1783348"/>
                    <a:pt x="192965" y="1780808"/>
                    <a:pt x="229837" y="1783348"/>
                  </a:cubicBezTo>
                  <a:cubicBezTo>
                    <a:pt x="289998" y="1787158"/>
                    <a:pt x="350158" y="1789698"/>
                    <a:pt x="410318" y="1788428"/>
                  </a:cubicBezTo>
                  <a:cubicBezTo>
                    <a:pt x="449131" y="1787158"/>
                    <a:pt x="486004" y="1789698"/>
                    <a:pt x="524817" y="1789698"/>
                  </a:cubicBezTo>
                  <a:cubicBezTo>
                    <a:pt x="581096" y="1789698"/>
                    <a:pt x="637375" y="1788428"/>
                    <a:pt x="693654" y="1789698"/>
                  </a:cubicBezTo>
                  <a:cubicBezTo>
                    <a:pt x="777102" y="1790968"/>
                    <a:pt x="1693091" y="1780808"/>
                    <a:pt x="1778479" y="1783348"/>
                  </a:cubicBezTo>
                  <a:cubicBezTo>
                    <a:pt x="1815352" y="1784618"/>
                    <a:pt x="1852224" y="1785888"/>
                    <a:pt x="1887156" y="1785888"/>
                  </a:cubicBezTo>
                  <a:cubicBezTo>
                    <a:pt x="1951198" y="1788428"/>
                    <a:pt x="2013299" y="1784618"/>
                    <a:pt x="2077340" y="1788428"/>
                  </a:cubicBezTo>
                  <a:cubicBezTo>
                    <a:pt x="2129738" y="1790968"/>
                    <a:pt x="2182135" y="1790968"/>
                    <a:pt x="2234533" y="1793508"/>
                  </a:cubicBezTo>
                  <a:cubicBezTo>
                    <a:pt x="2312159" y="1797318"/>
                    <a:pt x="2389785" y="1799858"/>
                    <a:pt x="2467412" y="1801128"/>
                  </a:cubicBezTo>
                  <a:cubicBezTo>
                    <a:pt x="2496521" y="1801128"/>
                    <a:pt x="2515703" y="1799858"/>
                    <a:pt x="2536023" y="179985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01602" y="4381931"/>
            <a:ext cx="7814637" cy="5239598"/>
            <a:chOff x="0" y="0"/>
            <a:chExt cx="2553803" cy="1712287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470918" y="0"/>
            <a:ext cx="4492630" cy="4538010"/>
          </a:xfrm>
          <a:custGeom>
            <a:avLst/>
            <a:gdLst/>
            <a:ahLst/>
            <a:cxnLst/>
            <a:rect l="l" t="t" r="r" b="b"/>
            <a:pathLst>
              <a:path w="4492630" h="4538010">
                <a:moveTo>
                  <a:pt x="0" y="0"/>
                </a:moveTo>
                <a:lnTo>
                  <a:pt x="4492630" y="0"/>
                </a:lnTo>
                <a:lnTo>
                  <a:pt x="4492630" y="4538010"/>
                </a:lnTo>
                <a:lnTo>
                  <a:pt x="0" y="4538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74151" y="-184370"/>
            <a:ext cx="2780967" cy="3271726"/>
          </a:xfrm>
          <a:custGeom>
            <a:avLst/>
            <a:gdLst/>
            <a:ahLst/>
            <a:cxnLst/>
            <a:rect l="l" t="t" r="r" b="b"/>
            <a:pathLst>
              <a:path w="2780967" h="3271726">
                <a:moveTo>
                  <a:pt x="0" y="0"/>
                </a:moveTo>
                <a:lnTo>
                  <a:pt x="2780967" y="0"/>
                </a:lnTo>
                <a:lnTo>
                  <a:pt x="2780967" y="3271726"/>
                </a:lnTo>
                <a:lnTo>
                  <a:pt x="0" y="3271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360904" y="6439400"/>
            <a:ext cx="2253040" cy="3571530"/>
          </a:xfrm>
          <a:custGeom>
            <a:avLst/>
            <a:gdLst/>
            <a:ahLst/>
            <a:cxnLst/>
            <a:rect l="l" t="t" r="r" b="b"/>
            <a:pathLst>
              <a:path w="2253040" h="3571530">
                <a:moveTo>
                  <a:pt x="0" y="0"/>
                </a:moveTo>
                <a:lnTo>
                  <a:pt x="2253040" y="0"/>
                </a:lnTo>
                <a:lnTo>
                  <a:pt x="2253040" y="3571529"/>
                </a:lnTo>
                <a:lnTo>
                  <a:pt x="0" y="3571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0168126" y="4644738"/>
            <a:ext cx="2931231" cy="2059011"/>
          </a:xfrm>
          <a:custGeom>
            <a:avLst/>
            <a:gdLst/>
            <a:ahLst/>
            <a:cxnLst/>
            <a:rect l="l" t="t" r="r" b="b"/>
            <a:pathLst>
              <a:path w="2931231" h="2059011">
                <a:moveTo>
                  <a:pt x="0" y="0"/>
                </a:moveTo>
                <a:lnTo>
                  <a:pt x="2931231" y="0"/>
                </a:lnTo>
                <a:lnTo>
                  <a:pt x="2931231" y="2059011"/>
                </a:lnTo>
                <a:lnTo>
                  <a:pt x="0" y="20590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608920" y="4538010"/>
            <a:ext cx="2541947" cy="2165739"/>
          </a:xfrm>
          <a:custGeom>
            <a:avLst/>
            <a:gdLst/>
            <a:ahLst/>
            <a:cxnLst/>
            <a:rect l="l" t="t" r="r" b="b"/>
            <a:pathLst>
              <a:path w="2541947" h="2165739">
                <a:moveTo>
                  <a:pt x="0" y="0"/>
                </a:moveTo>
                <a:lnTo>
                  <a:pt x="2541947" y="0"/>
                </a:lnTo>
                <a:lnTo>
                  <a:pt x="2541947" y="2165739"/>
                </a:lnTo>
                <a:lnTo>
                  <a:pt x="0" y="21657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0613944" y="6574167"/>
            <a:ext cx="4032929" cy="2922412"/>
          </a:xfrm>
          <a:custGeom>
            <a:avLst/>
            <a:gdLst/>
            <a:ahLst/>
            <a:cxnLst/>
            <a:rect l="l" t="t" r="r" b="b"/>
            <a:pathLst>
              <a:path w="4032929" h="2922412">
                <a:moveTo>
                  <a:pt x="0" y="0"/>
                </a:moveTo>
                <a:lnTo>
                  <a:pt x="4032929" y="0"/>
                </a:lnTo>
                <a:lnTo>
                  <a:pt x="4032929" y="2922412"/>
                </a:lnTo>
                <a:lnTo>
                  <a:pt x="0" y="29224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5274992" y="6703749"/>
            <a:ext cx="2241247" cy="2792831"/>
          </a:xfrm>
          <a:custGeom>
            <a:avLst/>
            <a:gdLst/>
            <a:ahLst/>
            <a:cxnLst/>
            <a:rect l="l" t="t" r="r" b="b"/>
            <a:pathLst>
              <a:path w="2241247" h="2792831">
                <a:moveTo>
                  <a:pt x="0" y="0"/>
                </a:moveTo>
                <a:lnTo>
                  <a:pt x="2241247" y="0"/>
                </a:lnTo>
                <a:lnTo>
                  <a:pt x="2241247" y="2792830"/>
                </a:lnTo>
                <a:lnTo>
                  <a:pt x="0" y="27928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TextBox 28"/>
          <p:cNvSpPr txBox="1"/>
          <p:nvPr/>
        </p:nvSpPr>
        <p:spPr>
          <a:xfrm>
            <a:off x="1486447" y="5528758"/>
            <a:ext cx="3522577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an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au revoir!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bonjour!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 tu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t’appelles?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606816" y="4330770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54485" y="5528758"/>
            <a:ext cx="39329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een jaar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tot ziens!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goedendag!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hoe?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hoe heet jij?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 NOUS?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63221" y="5854362"/>
            <a:ext cx="7814637" cy="2271376"/>
            <a:chOff x="0" y="0"/>
            <a:chExt cx="2553803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714340"/>
            </a:xfrm>
            <a:custGeom>
              <a:avLst/>
              <a:gdLst/>
              <a:ahLst/>
              <a:cxnLst/>
              <a:rect l="l" t="t" r="r" b="b"/>
              <a:pathLst>
                <a:path w="2530943" h="714340">
                  <a:moveTo>
                    <a:pt x="2530943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741010"/>
            </a:xfrm>
            <a:custGeom>
              <a:avLst/>
              <a:gdLst/>
              <a:ahLst/>
              <a:cxnLst/>
              <a:rect l="l" t="t" r="r" b="b"/>
              <a:pathLst>
                <a:path w="2560153" h="74101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73857"/>
                    <a:pt x="2532213" y="87629"/>
                    <a:pt x="2534753" y="100909"/>
                  </a:cubicBezTo>
                  <a:cubicBezTo>
                    <a:pt x="2534753" y="120092"/>
                    <a:pt x="2547453" y="498336"/>
                    <a:pt x="2553803" y="517518"/>
                  </a:cubicBezTo>
                  <a:cubicBezTo>
                    <a:pt x="2560153" y="546538"/>
                    <a:pt x="2556343" y="576050"/>
                    <a:pt x="2556343" y="605070"/>
                  </a:cubicBezTo>
                  <a:cubicBezTo>
                    <a:pt x="2556343" y="630647"/>
                    <a:pt x="2557613" y="654257"/>
                    <a:pt x="2558883" y="680050"/>
                  </a:cubicBezTo>
                  <a:cubicBezTo>
                    <a:pt x="2558883" y="701640"/>
                    <a:pt x="2558883" y="715610"/>
                    <a:pt x="2558883" y="739740"/>
                  </a:cubicBezTo>
                  <a:cubicBezTo>
                    <a:pt x="2536023" y="739740"/>
                    <a:pt x="2515703" y="741010"/>
                    <a:pt x="2492640" y="739740"/>
                  </a:cubicBezTo>
                  <a:cubicBezTo>
                    <a:pt x="2366498" y="734660"/>
                    <a:pt x="2238414" y="741010"/>
                    <a:pt x="2112272" y="735930"/>
                  </a:cubicBezTo>
                  <a:cubicBezTo>
                    <a:pt x="2036586" y="732120"/>
                    <a:pt x="1962842" y="734660"/>
                    <a:pt x="1887156" y="732120"/>
                  </a:cubicBezTo>
                  <a:cubicBezTo>
                    <a:pt x="1852224" y="730850"/>
                    <a:pt x="1817293" y="729580"/>
                    <a:pt x="1782361" y="728310"/>
                  </a:cubicBezTo>
                  <a:cubicBezTo>
                    <a:pt x="1761013" y="728310"/>
                    <a:pt x="1741607" y="729580"/>
                    <a:pt x="1720260" y="729580"/>
                  </a:cubicBezTo>
                  <a:cubicBezTo>
                    <a:pt x="1665921" y="728310"/>
                    <a:pt x="1516491" y="729580"/>
                    <a:pt x="1462153" y="728310"/>
                  </a:cubicBezTo>
                  <a:cubicBezTo>
                    <a:pt x="1423340" y="727040"/>
                    <a:pt x="647078" y="735930"/>
                    <a:pt x="608265" y="734660"/>
                  </a:cubicBezTo>
                  <a:cubicBezTo>
                    <a:pt x="598562" y="734660"/>
                    <a:pt x="586918" y="735930"/>
                    <a:pt x="577214" y="735930"/>
                  </a:cubicBezTo>
                  <a:cubicBezTo>
                    <a:pt x="553927" y="735930"/>
                    <a:pt x="532579" y="737200"/>
                    <a:pt x="509292" y="737200"/>
                  </a:cubicBezTo>
                  <a:cubicBezTo>
                    <a:pt x="451072" y="737200"/>
                    <a:pt x="394793" y="735930"/>
                    <a:pt x="336573" y="734660"/>
                  </a:cubicBezTo>
                  <a:cubicBezTo>
                    <a:pt x="301642" y="733390"/>
                    <a:pt x="266710" y="732120"/>
                    <a:pt x="233719" y="730850"/>
                  </a:cubicBezTo>
                  <a:cubicBezTo>
                    <a:pt x="171618" y="729580"/>
                    <a:pt x="109517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723230"/>
                  </a:moveTo>
                  <a:cubicBezTo>
                    <a:pt x="2537293" y="706720"/>
                    <a:pt x="2538563" y="694020"/>
                    <a:pt x="2538563" y="681320"/>
                  </a:cubicBezTo>
                  <a:cubicBezTo>
                    <a:pt x="2537293" y="651797"/>
                    <a:pt x="2536023" y="625728"/>
                    <a:pt x="2536023" y="597692"/>
                  </a:cubicBezTo>
                  <a:cubicBezTo>
                    <a:pt x="2536023" y="584904"/>
                    <a:pt x="2538563" y="572115"/>
                    <a:pt x="2537293" y="559327"/>
                  </a:cubicBezTo>
                  <a:cubicBezTo>
                    <a:pt x="2537293" y="547522"/>
                    <a:pt x="2536023" y="535225"/>
                    <a:pt x="2534753" y="523421"/>
                  </a:cubicBezTo>
                  <a:cubicBezTo>
                    <a:pt x="2529673" y="505222"/>
                    <a:pt x="2518243" y="128454"/>
                    <a:pt x="2518243" y="110255"/>
                  </a:cubicBezTo>
                  <a:cubicBezTo>
                    <a:pt x="2515703" y="95007"/>
                    <a:pt x="2513163" y="79267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4882" y="705450"/>
                    <a:pt x="92051" y="706720"/>
                    <a:pt x="117279" y="706720"/>
                  </a:cubicBezTo>
                  <a:cubicBezTo>
                    <a:pt x="154152" y="706720"/>
                    <a:pt x="192965" y="704180"/>
                    <a:pt x="229837" y="706720"/>
                  </a:cubicBezTo>
                  <a:cubicBezTo>
                    <a:pt x="289998" y="710530"/>
                    <a:pt x="350158" y="713070"/>
                    <a:pt x="410318" y="711800"/>
                  </a:cubicBezTo>
                  <a:cubicBezTo>
                    <a:pt x="449131" y="710530"/>
                    <a:pt x="486004" y="713070"/>
                    <a:pt x="524817" y="713070"/>
                  </a:cubicBezTo>
                  <a:cubicBezTo>
                    <a:pt x="581096" y="713070"/>
                    <a:pt x="637375" y="711800"/>
                    <a:pt x="693654" y="713070"/>
                  </a:cubicBezTo>
                  <a:cubicBezTo>
                    <a:pt x="777102" y="714340"/>
                    <a:pt x="1693091" y="704180"/>
                    <a:pt x="1778479" y="706720"/>
                  </a:cubicBezTo>
                  <a:cubicBezTo>
                    <a:pt x="1815352" y="707990"/>
                    <a:pt x="1852224" y="709260"/>
                    <a:pt x="1887156" y="709260"/>
                  </a:cubicBezTo>
                  <a:cubicBezTo>
                    <a:pt x="1951198" y="711800"/>
                    <a:pt x="2013299" y="707990"/>
                    <a:pt x="2077340" y="711800"/>
                  </a:cubicBezTo>
                  <a:cubicBezTo>
                    <a:pt x="2129738" y="714340"/>
                    <a:pt x="2182135" y="714340"/>
                    <a:pt x="2234533" y="716880"/>
                  </a:cubicBezTo>
                  <a:cubicBezTo>
                    <a:pt x="2312159" y="720690"/>
                    <a:pt x="2389785" y="723230"/>
                    <a:pt x="2467412" y="724500"/>
                  </a:cubicBezTo>
                  <a:cubicBezTo>
                    <a:pt x="2496521" y="724500"/>
                    <a:pt x="2515703" y="723230"/>
                    <a:pt x="2536023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787237" y="104294"/>
            <a:ext cx="2156361" cy="2402631"/>
          </a:xfrm>
          <a:custGeom>
            <a:avLst/>
            <a:gdLst/>
            <a:ahLst/>
            <a:cxnLst/>
            <a:rect l="l" t="t" r="r" b="b"/>
            <a:pathLst>
              <a:path w="2156361" h="2402631">
                <a:moveTo>
                  <a:pt x="0" y="0"/>
                </a:moveTo>
                <a:lnTo>
                  <a:pt x="2156361" y="0"/>
                </a:lnTo>
                <a:lnTo>
                  <a:pt x="2156361" y="2402630"/>
                </a:lnTo>
                <a:lnTo>
                  <a:pt x="0" y="240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71106" y="7083561"/>
            <a:ext cx="3545107" cy="3296950"/>
          </a:xfrm>
          <a:custGeom>
            <a:avLst/>
            <a:gdLst/>
            <a:ahLst/>
            <a:cxnLst/>
            <a:rect l="l" t="t" r="r" b="b"/>
            <a:pathLst>
              <a:path w="3545107" h="3296950">
                <a:moveTo>
                  <a:pt x="0" y="0"/>
                </a:moveTo>
                <a:lnTo>
                  <a:pt x="3545107" y="0"/>
                </a:lnTo>
                <a:lnTo>
                  <a:pt x="3545107" y="3296949"/>
                </a:lnTo>
                <a:lnTo>
                  <a:pt x="0" y="3296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733293" y="6123103"/>
            <a:ext cx="7794905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2058" y="6290502"/>
            <a:ext cx="533829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443763"/>
            <a:chOff x="0" y="0"/>
            <a:chExt cx="5242800" cy="275940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1460"/>
            </a:xfrm>
            <a:custGeom>
              <a:avLst/>
              <a:gdLst/>
              <a:ahLst/>
              <a:cxnLst/>
              <a:rect l="l" t="t" r="r" b="b"/>
              <a:pathLst>
                <a:path w="5219940" h="2731460">
                  <a:moveTo>
                    <a:pt x="5219940" y="2731460"/>
                  </a:moveTo>
                  <a:lnTo>
                    <a:pt x="0" y="2723840"/>
                  </a:lnTo>
                  <a:lnTo>
                    <a:pt x="0" y="96056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58130"/>
            </a:xfrm>
            <a:custGeom>
              <a:avLst/>
              <a:gdLst/>
              <a:ahLst/>
              <a:cxnLst/>
              <a:rect l="l" t="t" r="r" b="b"/>
              <a:pathLst>
                <a:path w="5249150" h="2758130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068"/>
                    <a:pt x="5221210" y="164044"/>
                    <a:pt x="5223750" y="220914"/>
                  </a:cubicBezTo>
                  <a:cubicBezTo>
                    <a:pt x="5223750" y="303060"/>
                    <a:pt x="5236450" y="1922810"/>
                    <a:pt x="5242800" y="2004956"/>
                  </a:cubicBezTo>
                  <a:cubicBezTo>
                    <a:pt x="5249150" y="2129228"/>
                    <a:pt x="5245340" y="2255607"/>
                    <a:pt x="5245340" y="2379879"/>
                  </a:cubicBezTo>
                  <a:cubicBezTo>
                    <a:pt x="5245340" y="2489407"/>
                    <a:pt x="5246610" y="2590509"/>
                    <a:pt x="5247880" y="2697170"/>
                  </a:cubicBezTo>
                  <a:cubicBezTo>
                    <a:pt x="5247880" y="2718760"/>
                    <a:pt x="5247880" y="2732730"/>
                    <a:pt x="5247880" y="2756860"/>
                  </a:cubicBezTo>
                  <a:cubicBezTo>
                    <a:pt x="5225020" y="2756860"/>
                    <a:pt x="5204700" y="2758130"/>
                    <a:pt x="5172915" y="2756860"/>
                  </a:cubicBezTo>
                  <a:cubicBezTo>
                    <a:pt x="4908158" y="2751780"/>
                    <a:pt x="4639327" y="2758130"/>
                    <a:pt x="4374570" y="2753050"/>
                  </a:cubicBezTo>
                  <a:cubicBezTo>
                    <a:pt x="4215715" y="2749240"/>
                    <a:pt x="4060934" y="2751780"/>
                    <a:pt x="3902079" y="2749240"/>
                  </a:cubicBezTo>
                  <a:cubicBezTo>
                    <a:pt x="3828762" y="2747970"/>
                    <a:pt x="3755444" y="2746700"/>
                    <a:pt x="3682127" y="2745430"/>
                  </a:cubicBezTo>
                  <a:cubicBezTo>
                    <a:pt x="3637322" y="2745430"/>
                    <a:pt x="3596590" y="2746700"/>
                    <a:pt x="3551785" y="2746700"/>
                  </a:cubicBezTo>
                  <a:cubicBezTo>
                    <a:pt x="3437735" y="2745430"/>
                    <a:pt x="3124099" y="2746700"/>
                    <a:pt x="3010050" y="2745430"/>
                  </a:cubicBezTo>
                  <a:cubicBezTo>
                    <a:pt x="2928586" y="2744160"/>
                    <a:pt x="1299310" y="2753050"/>
                    <a:pt x="1217846" y="2751780"/>
                  </a:cubicBezTo>
                  <a:cubicBezTo>
                    <a:pt x="1197480" y="2751780"/>
                    <a:pt x="1173041" y="2753050"/>
                    <a:pt x="1152675" y="2753050"/>
                  </a:cubicBezTo>
                  <a:cubicBezTo>
                    <a:pt x="1103796" y="2753050"/>
                    <a:pt x="1058991" y="2754320"/>
                    <a:pt x="1010113" y="2754320"/>
                  </a:cubicBezTo>
                  <a:cubicBezTo>
                    <a:pt x="887917" y="2754320"/>
                    <a:pt x="769794" y="2753050"/>
                    <a:pt x="647599" y="2751780"/>
                  </a:cubicBezTo>
                  <a:cubicBezTo>
                    <a:pt x="574281" y="2750510"/>
                    <a:pt x="500964" y="2749240"/>
                    <a:pt x="431720" y="2747970"/>
                  </a:cubicBezTo>
                  <a:cubicBezTo>
                    <a:pt x="301377" y="2746700"/>
                    <a:pt x="171035" y="2745430"/>
                    <a:pt x="48260" y="2745430"/>
                  </a:cubicBezTo>
                  <a:cubicBezTo>
                    <a:pt x="38100" y="2745430"/>
                    <a:pt x="29210" y="2745430"/>
                    <a:pt x="19050" y="2744160"/>
                  </a:cubicBezTo>
                  <a:cubicBezTo>
                    <a:pt x="10160" y="2742890"/>
                    <a:pt x="5080" y="2736540"/>
                    <a:pt x="7620" y="2727650"/>
                  </a:cubicBezTo>
                  <a:cubicBezTo>
                    <a:pt x="16510" y="2695825"/>
                    <a:pt x="12700" y="2643167"/>
                    <a:pt x="11430" y="2588403"/>
                  </a:cubicBezTo>
                  <a:cubicBezTo>
                    <a:pt x="10160" y="2476769"/>
                    <a:pt x="6350" y="2367241"/>
                    <a:pt x="7620" y="2255607"/>
                  </a:cubicBezTo>
                  <a:cubicBezTo>
                    <a:pt x="5080" y="2116590"/>
                    <a:pt x="0" y="395738"/>
                    <a:pt x="7620" y="254615"/>
                  </a:cubicBezTo>
                  <a:cubicBezTo>
                    <a:pt x="8890" y="227233"/>
                    <a:pt x="7620" y="197745"/>
                    <a:pt x="8890" y="170363"/>
                  </a:cubicBezTo>
                  <a:cubicBezTo>
                    <a:pt x="10160" y="126131"/>
                    <a:pt x="12700" y="7768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0350"/>
                  </a:moveTo>
                  <a:cubicBezTo>
                    <a:pt x="5226290" y="2723840"/>
                    <a:pt x="5227560" y="2711140"/>
                    <a:pt x="5227560" y="2698440"/>
                  </a:cubicBezTo>
                  <a:cubicBezTo>
                    <a:pt x="5226290" y="2579978"/>
                    <a:pt x="5225020" y="2468344"/>
                    <a:pt x="5225020" y="2348284"/>
                  </a:cubicBezTo>
                  <a:cubicBezTo>
                    <a:pt x="5225020" y="2293520"/>
                    <a:pt x="5227560" y="2238756"/>
                    <a:pt x="5226290" y="2183992"/>
                  </a:cubicBezTo>
                  <a:cubicBezTo>
                    <a:pt x="5226290" y="2133441"/>
                    <a:pt x="5225020" y="2080783"/>
                    <a:pt x="5223750" y="2030232"/>
                  </a:cubicBezTo>
                  <a:cubicBezTo>
                    <a:pt x="5218670" y="1952298"/>
                    <a:pt x="5207240" y="338868"/>
                    <a:pt x="5207240" y="260934"/>
                  </a:cubicBezTo>
                  <a:cubicBezTo>
                    <a:pt x="5204700" y="195639"/>
                    <a:pt x="5202160" y="12823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67"/>
                  </a:cubicBezTo>
                  <a:cubicBezTo>
                    <a:pt x="31750" y="109280"/>
                    <a:pt x="31750" y="147194"/>
                    <a:pt x="30480" y="185107"/>
                  </a:cubicBezTo>
                  <a:cubicBezTo>
                    <a:pt x="29210" y="248296"/>
                    <a:pt x="26670" y="309379"/>
                    <a:pt x="25400" y="372569"/>
                  </a:cubicBezTo>
                  <a:cubicBezTo>
                    <a:pt x="20320" y="439970"/>
                    <a:pt x="26670" y="2087102"/>
                    <a:pt x="29210" y="2154504"/>
                  </a:cubicBezTo>
                  <a:cubicBezTo>
                    <a:pt x="29210" y="2226118"/>
                    <a:pt x="29210" y="2299839"/>
                    <a:pt x="30480" y="2371453"/>
                  </a:cubicBezTo>
                  <a:cubicBezTo>
                    <a:pt x="30480" y="2424111"/>
                    <a:pt x="33020" y="2476769"/>
                    <a:pt x="33020" y="2529426"/>
                  </a:cubicBezTo>
                  <a:cubicBezTo>
                    <a:pt x="33020" y="2586297"/>
                    <a:pt x="33020" y="2643167"/>
                    <a:pt x="31750" y="2698440"/>
                  </a:cubicBezTo>
                  <a:cubicBezTo>
                    <a:pt x="31750" y="2702250"/>
                    <a:pt x="31750" y="2704790"/>
                    <a:pt x="31750" y="2708600"/>
                  </a:cubicBezTo>
                  <a:cubicBezTo>
                    <a:pt x="31750" y="2718760"/>
                    <a:pt x="35560" y="2722570"/>
                    <a:pt x="44450" y="2722570"/>
                  </a:cubicBezTo>
                  <a:cubicBezTo>
                    <a:pt x="77352" y="2722570"/>
                    <a:pt x="134377" y="2723840"/>
                    <a:pt x="187328" y="2723840"/>
                  </a:cubicBezTo>
                  <a:cubicBezTo>
                    <a:pt x="264719" y="2723840"/>
                    <a:pt x="346183" y="2721300"/>
                    <a:pt x="423573" y="2723840"/>
                  </a:cubicBezTo>
                  <a:cubicBezTo>
                    <a:pt x="549842" y="2727650"/>
                    <a:pt x="676111" y="2730190"/>
                    <a:pt x="802380" y="2728920"/>
                  </a:cubicBezTo>
                  <a:cubicBezTo>
                    <a:pt x="883844" y="2727650"/>
                    <a:pt x="961235" y="2730190"/>
                    <a:pt x="1042698" y="2730190"/>
                  </a:cubicBezTo>
                  <a:cubicBezTo>
                    <a:pt x="1160821" y="2730190"/>
                    <a:pt x="1278944" y="2728920"/>
                    <a:pt x="1397066" y="2730190"/>
                  </a:cubicBezTo>
                  <a:cubicBezTo>
                    <a:pt x="1572213" y="2731460"/>
                    <a:pt x="3494760" y="2721300"/>
                    <a:pt x="3673981" y="2723840"/>
                  </a:cubicBezTo>
                  <a:cubicBezTo>
                    <a:pt x="3751371" y="2725110"/>
                    <a:pt x="3828762" y="2726380"/>
                    <a:pt x="3902079" y="2726380"/>
                  </a:cubicBezTo>
                  <a:cubicBezTo>
                    <a:pt x="4036495" y="2728920"/>
                    <a:pt x="4166837" y="2725110"/>
                    <a:pt x="4301252" y="2728920"/>
                  </a:cubicBezTo>
                  <a:cubicBezTo>
                    <a:pt x="4411228" y="2731460"/>
                    <a:pt x="4521204" y="2731460"/>
                    <a:pt x="4631181" y="2734000"/>
                  </a:cubicBezTo>
                  <a:cubicBezTo>
                    <a:pt x="4794108" y="2737810"/>
                    <a:pt x="4957036" y="2740350"/>
                    <a:pt x="5119964" y="2741620"/>
                  </a:cubicBezTo>
                  <a:cubicBezTo>
                    <a:pt x="5181061" y="2741620"/>
                    <a:pt x="5204700" y="2740350"/>
                    <a:pt x="5225020" y="27403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387806" y="4601653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5" y="0"/>
                </a:lnTo>
                <a:lnTo>
                  <a:pt x="3486065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-365330" y="8011876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6307362" y="5570545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2" y="0"/>
                </a:lnTo>
                <a:lnTo>
                  <a:pt x="2484852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5717233" y="7587880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49"/>
                </a:lnTo>
                <a:lnTo>
                  <a:pt x="0" y="242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76973" y="2824745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896493" y="32385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67926" y="4385520"/>
            <a:ext cx="3138880" cy="873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 (d’)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toi?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328700" y="4395045"/>
            <a:ext cx="3556337" cy="68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an 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au revoir!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bonjour!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 tu t’appelles?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028620" y="4385520"/>
            <a:ext cx="4543356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j’ai 12 ans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(j’)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m’appelle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suis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028700"/>
            <a:ext cx="16042967" cy="8467879"/>
            <a:chOff x="0" y="0"/>
            <a:chExt cx="5242800" cy="276728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9341"/>
            </a:xfrm>
            <a:custGeom>
              <a:avLst/>
              <a:gdLst/>
              <a:ahLst/>
              <a:cxnLst/>
              <a:rect l="l" t="t" r="r" b="b"/>
              <a:pathLst>
                <a:path w="5219940" h="2739341">
                  <a:moveTo>
                    <a:pt x="5219940" y="2739341"/>
                  </a:moveTo>
                  <a:lnTo>
                    <a:pt x="0" y="2731721"/>
                  </a:lnTo>
                  <a:lnTo>
                    <a:pt x="0" y="963302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66011"/>
            </a:xfrm>
            <a:custGeom>
              <a:avLst/>
              <a:gdLst/>
              <a:ahLst/>
              <a:cxnLst/>
              <a:rect l="l" t="t" r="r" b="b"/>
              <a:pathLst>
                <a:path w="5249150" h="2766011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190"/>
                    <a:pt x="5221210" y="164343"/>
                    <a:pt x="5223750" y="221383"/>
                  </a:cubicBezTo>
                  <a:cubicBezTo>
                    <a:pt x="5223750" y="303775"/>
                    <a:pt x="5236450" y="1928376"/>
                    <a:pt x="5242800" y="2010768"/>
                  </a:cubicBezTo>
                  <a:cubicBezTo>
                    <a:pt x="5249150" y="2135412"/>
                    <a:pt x="5245340" y="2262169"/>
                    <a:pt x="5245340" y="2386813"/>
                  </a:cubicBezTo>
                  <a:cubicBezTo>
                    <a:pt x="5245340" y="2496669"/>
                    <a:pt x="5246610" y="2598074"/>
                    <a:pt x="5247880" y="2705051"/>
                  </a:cubicBezTo>
                  <a:cubicBezTo>
                    <a:pt x="5247880" y="2726641"/>
                    <a:pt x="5247880" y="2740611"/>
                    <a:pt x="5247880" y="2764741"/>
                  </a:cubicBezTo>
                  <a:cubicBezTo>
                    <a:pt x="5225020" y="2764741"/>
                    <a:pt x="5204700" y="2766011"/>
                    <a:pt x="5172915" y="2764741"/>
                  </a:cubicBezTo>
                  <a:cubicBezTo>
                    <a:pt x="4908158" y="2759661"/>
                    <a:pt x="4639327" y="2766011"/>
                    <a:pt x="4374570" y="2760931"/>
                  </a:cubicBezTo>
                  <a:cubicBezTo>
                    <a:pt x="4215715" y="2757121"/>
                    <a:pt x="4060934" y="2759661"/>
                    <a:pt x="3902079" y="2757121"/>
                  </a:cubicBezTo>
                  <a:cubicBezTo>
                    <a:pt x="3828762" y="2755851"/>
                    <a:pt x="3755444" y="2754581"/>
                    <a:pt x="3682127" y="2753311"/>
                  </a:cubicBezTo>
                  <a:cubicBezTo>
                    <a:pt x="3637322" y="2753311"/>
                    <a:pt x="3596590" y="2754581"/>
                    <a:pt x="3551785" y="2754581"/>
                  </a:cubicBezTo>
                  <a:cubicBezTo>
                    <a:pt x="3437735" y="2753311"/>
                    <a:pt x="3124099" y="2754581"/>
                    <a:pt x="3010050" y="2753311"/>
                  </a:cubicBezTo>
                  <a:cubicBezTo>
                    <a:pt x="2928586" y="2752041"/>
                    <a:pt x="1299310" y="2760931"/>
                    <a:pt x="1217846" y="2759661"/>
                  </a:cubicBezTo>
                  <a:cubicBezTo>
                    <a:pt x="1197480" y="2759661"/>
                    <a:pt x="1173041" y="2760931"/>
                    <a:pt x="1152675" y="2760931"/>
                  </a:cubicBezTo>
                  <a:cubicBezTo>
                    <a:pt x="1103796" y="2760931"/>
                    <a:pt x="1058991" y="2762201"/>
                    <a:pt x="1010113" y="2762201"/>
                  </a:cubicBezTo>
                  <a:cubicBezTo>
                    <a:pt x="887917" y="2762201"/>
                    <a:pt x="769794" y="2760931"/>
                    <a:pt x="647599" y="2759661"/>
                  </a:cubicBezTo>
                  <a:cubicBezTo>
                    <a:pt x="574281" y="2758391"/>
                    <a:pt x="500964" y="2757121"/>
                    <a:pt x="431720" y="2755851"/>
                  </a:cubicBezTo>
                  <a:cubicBezTo>
                    <a:pt x="301377" y="2754581"/>
                    <a:pt x="171035" y="2753311"/>
                    <a:pt x="48260" y="2753311"/>
                  </a:cubicBezTo>
                  <a:cubicBezTo>
                    <a:pt x="38100" y="2753311"/>
                    <a:pt x="29210" y="2753311"/>
                    <a:pt x="19050" y="2752041"/>
                  </a:cubicBezTo>
                  <a:cubicBezTo>
                    <a:pt x="10160" y="2750771"/>
                    <a:pt x="5080" y="2744421"/>
                    <a:pt x="7620" y="2735531"/>
                  </a:cubicBezTo>
                  <a:cubicBezTo>
                    <a:pt x="16510" y="2703705"/>
                    <a:pt x="12700" y="2650890"/>
                    <a:pt x="11430" y="2595962"/>
                  </a:cubicBezTo>
                  <a:cubicBezTo>
                    <a:pt x="10160" y="2483993"/>
                    <a:pt x="6350" y="2374137"/>
                    <a:pt x="7620" y="2262169"/>
                  </a:cubicBezTo>
                  <a:cubicBezTo>
                    <a:pt x="5080" y="2122736"/>
                    <a:pt x="0" y="396730"/>
                    <a:pt x="7620" y="255185"/>
                  </a:cubicBezTo>
                  <a:cubicBezTo>
                    <a:pt x="8890" y="227721"/>
                    <a:pt x="7620" y="198145"/>
                    <a:pt x="8890" y="170681"/>
                  </a:cubicBezTo>
                  <a:cubicBezTo>
                    <a:pt x="10160" y="126316"/>
                    <a:pt x="12700" y="7772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8231"/>
                  </a:moveTo>
                  <a:cubicBezTo>
                    <a:pt x="5226290" y="2731721"/>
                    <a:pt x="5227560" y="2719021"/>
                    <a:pt x="5227560" y="2706321"/>
                  </a:cubicBezTo>
                  <a:cubicBezTo>
                    <a:pt x="5226290" y="2587511"/>
                    <a:pt x="5225020" y="2475543"/>
                    <a:pt x="5225020" y="2355124"/>
                  </a:cubicBezTo>
                  <a:cubicBezTo>
                    <a:pt x="5225020" y="2300196"/>
                    <a:pt x="5227560" y="2245268"/>
                    <a:pt x="5226290" y="2190340"/>
                  </a:cubicBezTo>
                  <a:cubicBezTo>
                    <a:pt x="5226290" y="2139637"/>
                    <a:pt x="5225020" y="2086822"/>
                    <a:pt x="5223750" y="2036119"/>
                  </a:cubicBezTo>
                  <a:cubicBezTo>
                    <a:pt x="5218670" y="1957952"/>
                    <a:pt x="5207240" y="339690"/>
                    <a:pt x="5207240" y="261523"/>
                  </a:cubicBezTo>
                  <a:cubicBezTo>
                    <a:pt x="5204700" y="196032"/>
                    <a:pt x="5202160" y="12842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88"/>
                  </a:cubicBezTo>
                  <a:cubicBezTo>
                    <a:pt x="31750" y="109415"/>
                    <a:pt x="31750" y="147442"/>
                    <a:pt x="30480" y="185469"/>
                  </a:cubicBezTo>
                  <a:cubicBezTo>
                    <a:pt x="29210" y="248847"/>
                    <a:pt x="26670" y="310113"/>
                    <a:pt x="25400" y="373492"/>
                  </a:cubicBezTo>
                  <a:cubicBezTo>
                    <a:pt x="20320" y="441095"/>
                    <a:pt x="26670" y="2093160"/>
                    <a:pt x="29210" y="2160763"/>
                  </a:cubicBezTo>
                  <a:cubicBezTo>
                    <a:pt x="29210" y="2232592"/>
                    <a:pt x="29210" y="2306534"/>
                    <a:pt x="30480" y="2378363"/>
                  </a:cubicBezTo>
                  <a:cubicBezTo>
                    <a:pt x="30480" y="2431178"/>
                    <a:pt x="33020" y="2483993"/>
                    <a:pt x="33020" y="2536809"/>
                  </a:cubicBezTo>
                  <a:cubicBezTo>
                    <a:pt x="33020" y="2593849"/>
                    <a:pt x="33020" y="2650890"/>
                    <a:pt x="31750" y="2706321"/>
                  </a:cubicBezTo>
                  <a:cubicBezTo>
                    <a:pt x="31750" y="2710131"/>
                    <a:pt x="31750" y="2712671"/>
                    <a:pt x="31750" y="2716481"/>
                  </a:cubicBezTo>
                  <a:cubicBezTo>
                    <a:pt x="31750" y="2726641"/>
                    <a:pt x="35560" y="2730451"/>
                    <a:pt x="44450" y="2730451"/>
                  </a:cubicBezTo>
                  <a:cubicBezTo>
                    <a:pt x="77352" y="2730451"/>
                    <a:pt x="134377" y="2731721"/>
                    <a:pt x="187328" y="2731721"/>
                  </a:cubicBezTo>
                  <a:cubicBezTo>
                    <a:pt x="264719" y="2731721"/>
                    <a:pt x="346183" y="2729181"/>
                    <a:pt x="423573" y="2731721"/>
                  </a:cubicBezTo>
                  <a:cubicBezTo>
                    <a:pt x="549842" y="2735531"/>
                    <a:pt x="676111" y="2738071"/>
                    <a:pt x="802380" y="2736801"/>
                  </a:cubicBezTo>
                  <a:cubicBezTo>
                    <a:pt x="883844" y="2735531"/>
                    <a:pt x="961235" y="2738071"/>
                    <a:pt x="1042698" y="2738071"/>
                  </a:cubicBezTo>
                  <a:cubicBezTo>
                    <a:pt x="1160821" y="2738071"/>
                    <a:pt x="1278944" y="2736801"/>
                    <a:pt x="1397066" y="2738071"/>
                  </a:cubicBezTo>
                  <a:cubicBezTo>
                    <a:pt x="1572213" y="2739341"/>
                    <a:pt x="3494760" y="2729181"/>
                    <a:pt x="3673981" y="2731721"/>
                  </a:cubicBezTo>
                  <a:cubicBezTo>
                    <a:pt x="3751371" y="2732991"/>
                    <a:pt x="3828762" y="2734261"/>
                    <a:pt x="3902079" y="2734261"/>
                  </a:cubicBezTo>
                  <a:cubicBezTo>
                    <a:pt x="4036495" y="2736801"/>
                    <a:pt x="4166837" y="2732991"/>
                    <a:pt x="4301252" y="2736801"/>
                  </a:cubicBezTo>
                  <a:cubicBezTo>
                    <a:pt x="4411228" y="2739341"/>
                    <a:pt x="4521204" y="2739341"/>
                    <a:pt x="4631181" y="2741881"/>
                  </a:cubicBezTo>
                  <a:cubicBezTo>
                    <a:pt x="4794108" y="2745691"/>
                    <a:pt x="4957036" y="2748231"/>
                    <a:pt x="5119964" y="2749501"/>
                  </a:cubicBezTo>
                  <a:cubicBezTo>
                    <a:pt x="5181061" y="2749501"/>
                    <a:pt x="5204700" y="2748231"/>
                    <a:pt x="5225020" y="274823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988252" y="4122021"/>
            <a:ext cx="3138880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moi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non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nous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oui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qui?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salut!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055850" y="4282594"/>
            <a:ext cx="3637204" cy="1136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tu</a:t>
            </a:r>
          </a:p>
          <a:p>
            <a:pPr algn="l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tu as quel âge?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vous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zéro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 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481389" y="4282594"/>
            <a:ext cx="2033736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deux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trois 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quatre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4668041" y="3978785"/>
            <a:ext cx="2349553" cy="1995255"/>
          </a:xfrm>
          <a:custGeom>
            <a:avLst/>
            <a:gdLst/>
            <a:ahLst/>
            <a:cxnLst/>
            <a:rect l="l" t="t" r="r" b="b"/>
            <a:pathLst>
              <a:path w="2349553" h="1995255">
                <a:moveTo>
                  <a:pt x="0" y="0"/>
                </a:moveTo>
                <a:lnTo>
                  <a:pt x="2349553" y="0"/>
                </a:lnTo>
                <a:lnTo>
                  <a:pt x="2349553" y="1995255"/>
                </a:lnTo>
                <a:lnTo>
                  <a:pt x="0" y="19952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1316472" y="6309744"/>
            <a:ext cx="2542109" cy="1829548"/>
          </a:xfrm>
          <a:custGeom>
            <a:avLst/>
            <a:gdLst/>
            <a:ahLst/>
            <a:cxnLst/>
            <a:rect l="l" t="t" r="r" b="b"/>
            <a:pathLst>
              <a:path w="2542109" h="1829548">
                <a:moveTo>
                  <a:pt x="0" y="0"/>
                </a:moveTo>
                <a:lnTo>
                  <a:pt x="2542109" y="0"/>
                </a:lnTo>
                <a:lnTo>
                  <a:pt x="2542109" y="1829548"/>
                </a:lnTo>
                <a:lnTo>
                  <a:pt x="0" y="18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2070855" y="1759443"/>
            <a:ext cx="1466700" cy="2073074"/>
          </a:xfrm>
          <a:custGeom>
            <a:avLst/>
            <a:gdLst/>
            <a:ahLst/>
            <a:cxnLst/>
            <a:rect l="l" t="t" r="r" b="b"/>
            <a:pathLst>
              <a:path w="1466700" h="2073074">
                <a:moveTo>
                  <a:pt x="0" y="0"/>
                </a:moveTo>
                <a:lnTo>
                  <a:pt x="1466700" y="0"/>
                </a:lnTo>
                <a:lnTo>
                  <a:pt x="1466700" y="2073074"/>
                </a:lnTo>
                <a:lnTo>
                  <a:pt x="0" y="20730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5215355" y="6545408"/>
            <a:ext cx="1811032" cy="2087645"/>
          </a:xfrm>
          <a:custGeom>
            <a:avLst/>
            <a:gdLst/>
            <a:ahLst/>
            <a:cxnLst/>
            <a:rect l="l" t="t" r="r" b="b"/>
            <a:pathLst>
              <a:path w="1811032" h="2087645">
                <a:moveTo>
                  <a:pt x="0" y="0"/>
                </a:moveTo>
                <a:lnTo>
                  <a:pt x="1811033" y="0"/>
                </a:lnTo>
                <a:lnTo>
                  <a:pt x="1811033" y="2087646"/>
                </a:lnTo>
                <a:lnTo>
                  <a:pt x="0" y="208764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858581" y="3454738"/>
            <a:ext cx="1226697" cy="2703465"/>
          </a:xfrm>
          <a:custGeom>
            <a:avLst/>
            <a:gdLst/>
            <a:ahLst/>
            <a:cxnLst/>
            <a:rect l="l" t="t" r="r" b="b"/>
            <a:pathLst>
              <a:path w="1226697" h="2703465">
                <a:moveTo>
                  <a:pt x="0" y="0"/>
                </a:moveTo>
                <a:lnTo>
                  <a:pt x="1226698" y="0"/>
                </a:lnTo>
                <a:lnTo>
                  <a:pt x="1226698" y="2703465"/>
                </a:lnTo>
                <a:lnTo>
                  <a:pt x="0" y="270346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7617669" y="2954960"/>
            <a:ext cx="1379641" cy="2021452"/>
          </a:xfrm>
          <a:custGeom>
            <a:avLst/>
            <a:gdLst/>
            <a:ahLst/>
            <a:cxnLst/>
            <a:rect l="l" t="t" r="r" b="b"/>
            <a:pathLst>
              <a:path w="1379641" h="2021452">
                <a:moveTo>
                  <a:pt x="0" y="0"/>
                </a:moveTo>
                <a:lnTo>
                  <a:pt x="1379641" y="0"/>
                </a:lnTo>
                <a:lnTo>
                  <a:pt x="1379641" y="2021453"/>
                </a:lnTo>
                <a:lnTo>
                  <a:pt x="0" y="202145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8759938" y="5383561"/>
            <a:ext cx="1850242" cy="2323695"/>
          </a:xfrm>
          <a:custGeom>
            <a:avLst/>
            <a:gdLst/>
            <a:ahLst/>
            <a:cxnLst/>
            <a:rect l="l" t="t" r="r" b="b"/>
            <a:pathLst>
              <a:path w="1850242" h="2323695">
                <a:moveTo>
                  <a:pt x="0" y="0"/>
                </a:moveTo>
                <a:lnTo>
                  <a:pt x="1850242" y="0"/>
                </a:lnTo>
                <a:lnTo>
                  <a:pt x="1850242" y="2323695"/>
                </a:lnTo>
                <a:lnTo>
                  <a:pt x="0" y="232369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TextBox 28"/>
          <p:cNvSpPr txBox="1"/>
          <p:nvPr/>
        </p:nvSpPr>
        <p:spPr>
          <a:xfrm>
            <a:off x="1743033" y="1831328"/>
            <a:ext cx="2981006" cy="151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  <a:spcBef>
                <a:spcPct val="0"/>
              </a:spcBef>
            </a:pPr>
            <a:r>
              <a:rPr lang="en-US" sz="442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Hoe oud ben jij?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128004"/>
            <a:ext cx="7814637" cy="5882926"/>
            <a:chOff x="0" y="0"/>
            <a:chExt cx="2553803" cy="1922525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94585"/>
            </a:xfrm>
            <a:custGeom>
              <a:avLst/>
              <a:gdLst/>
              <a:ahLst/>
              <a:cxnLst/>
              <a:rect l="l" t="t" r="r" b="b"/>
              <a:pathLst>
                <a:path w="2530943" h="1894585">
                  <a:moveTo>
                    <a:pt x="2530943" y="1894585"/>
                  </a:moveTo>
                  <a:lnTo>
                    <a:pt x="0" y="1886965"/>
                  </a:lnTo>
                  <a:lnTo>
                    <a:pt x="0" y="670318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921255"/>
            </a:xfrm>
            <a:custGeom>
              <a:avLst/>
              <a:gdLst/>
              <a:ahLst/>
              <a:cxnLst/>
              <a:rect l="l" t="t" r="r" b="b"/>
              <a:pathLst>
                <a:path w="2560153" h="1921255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2119"/>
                    <a:pt x="2532213" y="132341"/>
                    <a:pt x="2534753" y="171126"/>
                  </a:cubicBezTo>
                  <a:cubicBezTo>
                    <a:pt x="2534753" y="227149"/>
                    <a:pt x="2547453" y="1331816"/>
                    <a:pt x="2553803" y="1387839"/>
                  </a:cubicBezTo>
                  <a:cubicBezTo>
                    <a:pt x="2560153" y="1472592"/>
                    <a:pt x="2556343" y="1558782"/>
                    <a:pt x="2556343" y="1643535"/>
                  </a:cubicBezTo>
                  <a:cubicBezTo>
                    <a:pt x="2556343" y="1718233"/>
                    <a:pt x="2557613" y="1787185"/>
                    <a:pt x="2558883" y="1860295"/>
                  </a:cubicBezTo>
                  <a:cubicBezTo>
                    <a:pt x="2558883" y="1881885"/>
                    <a:pt x="2558883" y="1895855"/>
                    <a:pt x="2558883" y="1919985"/>
                  </a:cubicBezTo>
                  <a:cubicBezTo>
                    <a:pt x="2536023" y="1919985"/>
                    <a:pt x="2515703" y="1921255"/>
                    <a:pt x="2492640" y="1919985"/>
                  </a:cubicBezTo>
                  <a:cubicBezTo>
                    <a:pt x="2366498" y="1914905"/>
                    <a:pt x="2238414" y="1921255"/>
                    <a:pt x="2112272" y="1916175"/>
                  </a:cubicBezTo>
                  <a:cubicBezTo>
                    <a:pt x="2036586" y="1912365"/>
                    <a:pt x="1962842" y="1914905"/>
                    <a:pt x="1887156" y="1912365"/>
                  </a:cubicBezTo>
                  <a:cubicBezTo>
                    <a:pt x="1852224" y="1911095"/>
                    <a:pt x="1817293" y="1909825"/>
                    <a:pt x="1782361" y="1908555"/>
                  </a:cubicBezTo>
                  <a:cubicBezTo>
                    <a:pt x="1761013" y="1908555"/>
                    <a:pt x="1741607" y="1909825"/>
                    <a:pt x="1720260" y="1909825"/>
                  </a:cubicBezTo>
                  <a:cubicBezTo>
                    <a:pt x="1665921" y="1908555"/>
                    <a:pt x="1516491" y="1909825"/>
                    <a:pt x="1462153" y="1908555"/>
                  </a:cubicBezTo>
                  <a:cubicBezTo>
                    <a:pt x="1423340" y="1907285"/>
                    <a:pt x="647078" y="1916175"/>
                    <a:pt x="608265" y="1914905"/>
                  </a:cubicBezTo>
                  <a:cubicBezTo>
                    <a:pt x="598562" y="1914905"/>
                    <a:pt x="586918" y="1916175"/>
                    <a:pt x="577214" y="1916175"/>
                  </a:cubicBezTo>
                  <a:cubicBezTo>
                    <a:pt x="553927" y="1916175"/>
                    <a:pt x="532579" y="1917445"/>
                    <a:pt x="509292" y="1917445"/>
                  </a:cubicBezTo>
                  <a:cubicBezTo>
                    <a:pt x="451072" y="1917445"/>
                    <a:pt x="394793" y="1916175"/>
                    <a:pt x="336573" y="1914905"/>
                  </a:cubicBezTo>
                  <a:cubicBezTo>
                    <a:pt x="301642" y="1913635"/>
                    <a:pt x="266710" y="1912365"/>
                    <a:pt x="233719" y="1911095"/>
                  </a:cubicBezTo>
                  <a:cubicBezTo>
                    <a:pt x="171618" y="1909825"/>
                    <a:pt x="109517" y="1908555"/>
                    <a:pt x="48260" y="1908555"/>
                  </a:cubicBezTo>
                  <a:cubicBezTo>
                    <a:pt x="38100" y="1908555"/>
                    <a:pt x="29210" y="1908555"/>
                    <a:pt x="19050" y="1907285"/>
                  </a:cubicBezTo>
                  <a:cubicBezTo>
                    <a:pt x="10160" y="1906015"/>
                    <a:pt x="5080" y="1899665"/>
                    <a:pt x="7620" y="1890775"/>
                  </a:cubicBezTo>
                  <a:cubicBezTo>
                    <a:pt x="16510" y="1859010"/>
                    <a:pt x="12700" y="1823097"/>
                    <a:pt x="11430" y="1785748"/>
                  </a:cubicBezTo>
                  <a:cubicBezTo>
                    <a:pt x="10160" y="1709614"/>
                    <a:pt x="6350" y="1634916"/>
                    <a:pt x="7620" y="1558782"/>
                  </a:cubicBezTo>
                  <a:cubicBezTo>
                    <a:pt x="5080" y="1463973"/>
                    <a:pt x="0" y="290355"/>
                    <a:pt x="7620" y="194110"/>
                  </a:cubicBezTo>
                  <a:cubicBezTo>
                    <a:pt x="8890" y="175436"/>
                    <a:pt x="7620" y="155325"/>
                    <a:pt x="8890" y="136650"/>
                  </a:cubicBezTo>
                  <a:cubicBezTo>
                    <a:pt x="10160" y="106484"/>
                    <a:pt x="12700" y="73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903475"/>
                  </a:moveTo>
                  <a:cubicBezTo>
                    <a:pt x="2537293" y="1886965"/>
                    <a:pt x="2538563" y="1874265"/>
                    <a:pt x="2538563" y="1861565"/>
                  </a:cubicBezTo>
                  <a:cubicBezTo>
                    <a:pt x="2537293" y="1780003"/>
                    <a:pt x="2536023" y="1703868"/>
                    <a:pt x="2536023" y="1621988"/>
                  </a:cubicBezTo>
                  <a:cubicBezTo>
                    <a:pt x="2536023" y="1584639"/>
                    <a:pt x="2538563" y="1547290"/>
                    <a:pt x="2537293" y="1509941"/>
                  </a:cubicBezTo>
                  <a:cubicBezTo>
                    <a:pt x="2537293" y="1475465"/>
                    <a:pt x="2536023" y="1439553"/>
                    <a:pt x="2534753" y="1405077"/>
                  </a:cubicBezTo>
                  <a:cubicBezTo>
                    <a:pt x="2529673" y="1351926"/>
                    <a:pt x="2518243" y="251570"/>
                    <a:pt x="2518243" y="198419"/>
                  </a:cubicBezTo>
                  <a:cubicBezTo>
                    <a:pt x="2515703" y="153888"/>
                    <a:pt x="2513163" y="10792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135"/>
                  </a:cubicBezTo>
                  <a:cubicBezTo>
                    <a:pt x="31750" y="94992"/>
                    <a:pt x="31750" y="120849"/>
                    <a:pt x="30480" y="146706"/>
                  </a:cubicBezTo>
                  <a:cubicBezTo>
                    <a:pt x="29210" y="189801"/>
                    <a:pt x="26670" y="231459"/>
                    <a:pt x="25400" y="274554"/>
                  </a:cubicBezTo>
                  <a:cubicBezTo>
                    <a:pt x="20320" y="320522"/>
                    <a:pt x="26670" y="1443862"/>
                    <a:pt x="29210" y="1489830"/>
                  </a:cubicBezTo>
                  <a:cubicBezTo>
                    <a:pt x="29210" y="1538671"/>
                    <a:pt x="29210" y="1588948"/>
                    <a:pt x="30480" y="1637789"/>
                  </a:cubicBezTo>
                  <a:cubicBezTo>
                    <a:pt x="30480" y="1673702"/>
                    <a:pt x="33020" y="1709614"/>
                    <a:pt x="33020" y="1745527"/>
                  </a:cubicBezTo>
                  <a:cubicBezTo>
                    <a:pt x="33020" y="1784312"/>
                    <a:pt x="33020" y="1823097"/>
                    <a:pt x="31750" y="1861565"/>
                  </a:cubicBezTo>
                  <a:cubicBezTo>
                    <a:pt x="31750" y="1865375"/>
                    <a:pt x="31750" y="1867915"/>
                    <a:pt x="31750" y="1871725"/>
                  </a:cubicBezTo>
                  <a:cubicBezTo>
                    <a:pt x="31750" y="1881885"/>
                    <a:pt x="35560" y="1885695"/>
                    <a:pt x="44450" y="1885695"/>
                  </a:cubicBezTo>
                  <a:cubicBezTo>
                    <a:pt x="64882" y="1885695"/>
                    <a:pt x="92051" y="1886965"/>
                    <a:pt x="117279" y="1886965"/>
                  </a:cubicBezTo>
                  <a:cubicBezTo>
                    <a:pt x="154152" y="1886965"/>
                    <a:pt x="192965" y="1884425"/>
                    <a:pt x="229837" y="1886965"/>
                  </a:cubicBezTo>
                  <a:cubicBezTo>
                    <a:pt x="289998" y="1890775"/>
                    <a:pt x="350158" y="1893315"/>
                    <a:pt x="410318" y="1892045"/>
                  </a:cubicBezTo>
                  <a:cubicBezTo>
                    <a:pt x="449131" y="1890775"/>
                    <a:pt x="486004" y="1893315"/>
                    <a:pt x="524817" y="1893315"/>
                  </a:cubicBezTo>
                  <a:cubicBezTo>
                    <a:pt x="581096" y="1893315"/>
                    <a:pt x="637375" y="1892045"/>
                    <a:pt x="693654" y="1893315"/>
                  </a:cubicBezTo>
                  <a:cubicBezTo>
                    <a:pt x="777102" y="1894585"/>
                    <a:pt x="1693091" y="1884425"/>
                    <a:pt x="1778479" y="1886965"/>
                  </a:cubicBezTo>
                  <a:cubicBezTo>
                    <a:pt x="1815352" y="1888235"/>
                    <a:pt x="1852224" y="1889505"/>
                    <a:pt x="1887156" y="1889505"/>
                  </a:cubicBezTo>
                  <a:cubicBezTo>
                    <a:pt x="1951198" y="1892045"/>
                    <a:pt x="2013299" y="1888235"/>
                    <a:pt x="2077340" y="1892045"/>
                  </a:cubicBezTo>
                  <a:cubicBezTo>
                    <a:pt x="2129738" y="1894585"/>
                    <a:pt x="2182135" y="1894585"/>
                    <a:pt x="2234533" y="1897125"/>
                  </a:cubicBezTo>
                  <a:cubicBezTo>
                    <a:pt x="2312159" y="1900935"/>
                    <a:pt x="2389785" y="1903475"/>
                    <a:pt x="2467412" y="1904745"/>
                  </a:cubicBezTo>
                  <a:cubicBezTo>
                    <a:pt x="2496521" y="1904745"/>
                    <a:pt x="2515703" y="1903475"/>
                    <a:pt x="2536023" y="190347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01602" y="4258627"/>
            <a:ext cx="7814637" cy="5362902"/>
            <a:chOff x="0" y="0"/>
            <a:chExt cx="2553803" cy="1752582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1724642"/>
            </a:xfrm>
            <a:custGeom>
              <a:avLst/>
              <a:gdLst/>
              <a:ahLst/>
              <a:cxnLst/>
              <a:rect l="l" t="t" r="r" b="b"/>
              <a:pathLst>
                <a:path w="2530943" h="1724642">
                  <a:moveTo>
                    <a:pt x="2530943" y="1724642"/>
                  </a:moveTo>
                  <a:lnTo>
                    <a:pt x="0" y="1717022"/>
                  </a:lnTo>
                  <a:lnTo>
                    <a:pt x="0" y="611378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1751312"/>
            </a:xfrm>
            <a:custGeom>
              <a:avLst/>
              <a:gdLst/>
              <a:ahLst/>
              <a:cxnLst/>
              <a:rect l="l" t="t" r="r" b="b"/>
              <a:pathLst>
                <a:path w="2560153" h="1751312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9489"/>
                    <a:pt x="2532213" y="125903"/>
                    <a:pt x="2534753" y="161016"/>
                  </a:cubicBezTo>
                  <a:cubicBezTo>
                    <a:pt x="2534753" y="211734"/>
                    <a:pt x="2547453" y="1211803"/>
                    <a:pt x="2553803" y="1262522"/>
                  </a:cubicBezTo>
                  <a:cubicBezTo>
                    <a:pt x="2560153" y="1339250"/>
                    <a:pt x="2556343" y="1417279"/>
                    <a:pt x="2556343" y="1494007"/>
                  </a:cubicBezTo>
                  <a:cubicBezTo>
                    <a:pt x="2556343" y="1561632"/>
                    <a:pt x="2557613" y="1624055"/>
                    <a:pt x="2558883" y="1690352"/>
                  </a:cubicBezTo>
                  <a:cubicBezTo>
                    <a:pt x="2558883" y="1711942"/>
                    <a:pt x="2558883" y="1725912"/>
                    <a:pt x="2558883" y="1750042"/>
                  </a:cubicBezTo>
                  <a:cubicBezTo>
                    <a:pt x="2536023" y="1750042"/>
                    <a:pt x="2515703" y="1751312"/>
                    <a:pt x="2492640" y="1750042"/>
                  </a:cubicBezTo>
                  <a:cubicBezTo>
                    <a:pt x="2366498" y="1744962"/>
                    <a:pt x="2238414" y="1751312"/>
                    <a:pt x="2112272" y="1746232"/>
                  </a:cubicBezTo>
                  <a:cubicBezTo>
                    <a:pt x="2036586" y="1742422"/>
                    <a:pt x="1962842" y="1744962"/>
                    <a:pt x="1887156" y="1742422"/>
                  </a:cubicBezTo>
                  <a:cubicBezTo>
                    <a:pt x="1852224" y="1741152"/>
                    <a:pt x="1817293" y="1739882"/>
                    <a:pt x="1782361" y="1738612"/>
                  </a:cubicBezTo>
                  <a:cubicBezTo>
                    <a:pt x="1761013" y="1738612"/>
                    <a:pt x="1741607" y="1739882"/>
                    <a:pt x="1720260" y="1739882"/>
                  </a:cubicBezTo>
                  <a:cubicBezTo>
                    <a:pt x="1665921" y="1738612"/>
                    <a:pt x="1516491" y="1739882"/>
                    <a:pt x="1462153" y="1738612"/>
                  </a:cubicBezTo>
                  <a:cubicBezTo>
                    <a:pt x="1423340" y="1737342"/>
                    <a:pt x="647078" y="1746232"/>
                    <a:pt x="608265" y="1744962"/>
                  </a:cubicBezTo>
                  <a:cubicBezTo>
                    <a:pt x="598562" y="1744962"/>
                    <a:pt x="586918" y="1746232"/>
                    <a:pt x="577214" y="1746232"/>
                  </a:cubicBezTo>
                  <a:cubicBezTo>
                    <a:pt x="553927" y="1746232"/>
                    <a:pt x="532579" y="1747502"/>
                    <a:pt x="509292" y="1747502"/>
                  </a:cubicBezTo>
                  <a:cubicBezTo>
                    <a:pt x="451072" y="1747502"/>
                    <a:pt x="394793" y="1746232"/>
                    <a:pt x="336573" y="1744962"/>
                  </a:cubicBezTo>
                  <a:cubicBezTo>
                    <a:pt x="301642" y="1743692"/>
                    <a:pt x="266710" y="1742422"/>
                    <a:pt x="233719" y="1741152"/>
                  </a:cubicBezTo>
                  <a:cubicBezTo>
                    <a:pt x="171618" y="1739882"/>
                    <a:pt x="109517" y="1738612"/>
                    <a:pt x="48260" y="1738612"/>
                  </a:cubicBezTo>
                  <a:cubicBezTo>
                    <a:pt x="38100" y="1738612"/>
                    <a:pt x="29210" y="1738612"/>
                    <a:pt x="19050" y="1737342"/>
                  </a:cubicBezTo>
                  <a:cubicBezTo>
                    <a:pt x="10160" y="1736072"/>
                    <a:pt x="5080" y="1729722"/>
                    <a:pt x="7620" y="1720832"/>
                  </a:cubicBezTo>
                  <a:cubicBezTo>
                    <a:pt x="16510" y="1689079"/>
                    <a:pt x="12700" y="1656567"/>
                    <a:pt x="11430" y="1622755"/>
                  </a:cubicBezTo>
                  <a:cubicBezTo>
                    <a:pt x="10160" y="1553830"/>
                    <a:pt x="6350" y="1486205"/>
                    <a:pt x="7620" y="1417279"/>
                  </a:cubicBezTo>
                  <a:cubicBezTo>
                    <a:pt x="5080" y="1331448"/>
                    <a:pt x="0" y="268955"/>
                    <a:pt x="7620" y="181823"/>
                  </a:cubicBezTo>
                  <a:cubicBezTo>
                    <a:pt x="8890" y="164917"/>
                    <a:pt x="7620" y="146710"/>
                    <a:pt x="8890" y="129804"/>
                  </a:cubicBezTo>
                  <a:cubicBezTo>
                    <a:pt x="10160" y="102494"/>
                    <a:pt x="12700" y="7258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733532"/>
                  </a:moveTo>
                  <a:cubicBezTo>
                    <a:pt x="2537293" y="1717022"/>
                    <a:pt x="2538563" y="1704322"/>
                    <a:pt x="2538563" y="1691622"/>
                  </a:cubicBezTo>
                  <a:cubicBezTo>
                    <a:pt x="2537293" y="1617553"/>
                    <a:pt x="2536023" y="1548628"/>
                    <a:pt x="2536023" y="1474500"/>
                  </a:cubicBezTo>
                  <a:cubicBezTo>
                    <a:pt x="2536023" y="1440688"/>
                    <a:pt x="2538563" y="1406875"/>
                    <a:pt x="2537293" y="1373063"/>
                  </a:cubicBezTo>
                  <a:cubicBezTo>
                    <a:pt x="2537293" y="1341851"/>
                    <a:pt x="2536023" y="1309339"/>
                    <a:pt x="2534753" y="1278128"/>
                  </a:cubicBezTo>
                  <a:cubicBezTo>
                    <a:pt x="2529673" y="1230010"/>
                    <a:pt x="2518243" y="233842"/>
                    <a:pt x="2518243" y="185725"/>
                  </a:cubicBezTo>
                  <a:cubicBezTo>
                    <a:pt x="2515703" y="145410"/>
                    <a:pt x="2513163" y="103795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682"/>
                  </a:cubicBezTo>
                  <a:cubicBezTo>
                    <a:pt x="31750" y="92090"/>
                    <a:pt x="31750" y="115499"/>
                    <a:pt x="30480" y="138907"/>
                  </a:cubicBezTo>
                  <a:cubicBezTo>
                    <a:pt x="29210" y="177922"/>
                    <a:pt x="26670" y="215636"/>
                    <a:pt x="25400" y="254650"/>
                  </a:cubicBezTo>
                  <a:cubicBezTo>
                    <a:pt x="20320" y="296266"/>
                    <a:pt x="26670" y="1313241"/>
                    <a:pt x="29210" y="1354856"/>
                  </a:cubicBezTo>
                  <a:cubicBezTo>
                    <a:pt x="29210" y="1399072"/>
                    <a:pt x="29210" y="1444589"/>
                    <a:pt x="30480" y="1488806"/>
                  </a:cubicBezTo>
                  <a:cubicBezTo>
                    <a:pt x="30480" y="1521318"/>
                    <a:pt x="33020" y="1553830"/>
                    <a:pt x="33020" y="1586342"/>
                  </a:cubicBezTo>
                  <a:cubicBezTo>
                    <a:pt x="33020" y="1621455"/>
                    <a:pt x="33020" y="1656567"/>
                    <a:pt x="31750" y="1691622"/>
                  </a:cubicBezTo>
                  <a:cubicBezTo>
                    <a:pt x="31750" y="1695432"/>
                    <a:pt x="31750" y="1697972"/>
                    <a:pt x="31750" y="1701782"/>
                  </a:cubicBezTo>
                  <a:cubicBezTo>
                    <a:pt x="31750" y="1711942"/>
                    <a:pt x="35560" y="1715752"/>
                    <a:pt x="44450" y="1715752"/>
                  </a:cubicBezTo>
                  <a:cubicBezTo>
                    <a:pt x="64882" y="1715752"/>
                    <a:pt x="92051" y="1717022"/>
                    <a:pt x="117279" y="1717022"/>
                  </a:cubicBezTo>
                  <a:cubicBezTo>
                    <a:pt x="154152" y="1717022"/>
                    <a:pt x="192965" y="1714482"/>
                    <a:pt x="229837" y="1717022"/>
                  </a:cubicBezTo>
                  <a:cubicBezTo>
                    <a:pt x="289998" y="1720832"/>
                    <a:pt x="350158" y="1723372"/>
                    <a:pt x="410318" y="1722102"/>
                  </a:cubicBezTo>
                  <a:cubicBezTo>
                    <a:pt x="449131" y="1720832"/>
                    <a:pt x="486004" y="1723372"/>
                    <a:pt x="524817" y="1723372"/>
                  </a:cubicBezTo>
                  <a:cubicBezTo>
                    <a:pt x="581096" y="1723372"/>
                    <a:pt x="637375" y="1722102"/>
                    <a:pt x="693654" y="1723372"/>
                  </a:cubicBezTo>
                  <a:cubicBezTo>
                    <a:pt x="777102" y="1724642"/>
                    <a:pt x="1693091" y="1714482"/>
                    <a:pt x="1778479" y="1717022"/>
                  </a:cubicBezTo>
                  <a:cubicBezTo>
                    <a:pt x="1815352" y="1718292"/>
                    <a:pt x="1852224" y="1719562"/>
                    <a:pt x="1887156" y="1719562"/>
                  </a:cubicBezTo>
                  <a:cubicBezTo>
                    <a:pt x="1951198" y="1722102"/>
                    <a:pt x="2013299" y="1718292"/>
                    <a:pt x="2077340" y="1722102"/>
                  </a:cubicBezTo>
                  <a:cubicBezTo>
                    <a:pt x="2129738" y="1724642"/>
                    <a:pt x="2182135" y="1724642"/>
                    <a:pt x="2234533" y="1727182"/>
                  </a:cubicBezTo>
                  <a:cubicBezTo>
                    <a:pt x="2312159" y="1730992"/>
                    <a:pt x="2389785" y="1733532"/>
                    <a:pt x="2467412" y="1734802"/>
                  </a:cubicBezTo>
                  <a:cubicBezTo>
                    <a:pt x="2496521" y="1734802"/>
                    <a:pt x="2515703" y="1733532"/>
                    <a:pt x="2536023" y="1733532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470918" y="0"/>
            <a:ext cx="4492630" cy="4538010"/>
          </a:xfrm>
          <a:custGeom>
            <a:avLst/>
            <a:gdLst/>
            <a:ahLst/>
            <a:cxnLst/>
            <a:rect l="l" t="t" r="r" b="b"/>
            <a:pathLst>
              <a:path w="4492630" h="4538010">
                <a:moveTo>
                  <a:pt x="0" y="0"/>
                </a:moveTo>
                <a:lnTo>
                  <a:pt x="4492630" y="0"/>
                </a:lnTo>
                <a:lnTo>
                  <a:pt x="4492630" y="4538010"/>
                </a:lnTo>
                <a:lnTo>
                  <a:pt x="0" y="4538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74151" y="-184370"/>
            <a:ext cx="2780967" cy="3271726"/>
          </a:xfrm>
          <a:custGeom>
            <a:avLst/>
            <a:gdLst/>
            <a:ahLst/>
            <a:cxnLst/>
            <a:rect l="l" t="t" r="r" b="b"/>
            <a:pathLst>
              <a:path w="2780967" h="3271726">
                <a:moveTo>
                  <a:pt x="0" y="0"/>
                </a:moveTo>
                <a:lnTo>
                  <a:pt x="2780967" y="0"/>
                </a:lnTo>
                <a:lnTo>
                  <a:pt x="2780967" y="3271726"/>
                </a:lnTo>
                <a:lnTo>
                  <a:pt x="0" y="3271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360904" y="6439400"/>
            <a:ext cx="2253040" cy="3571530"/>
          </a:xfrm>
          <a:custGeom>
            <a:avLst/>
            <a:gdLst/>
            <a:ahLst/>
            <a:cxnLst/>
            <a:rect l="l" t="t" r="r" b="b"/>
            <a:pathLst>
              <a:path w="2253040" h="3571530">
                <a:moveTo>
                  <a:pt x="0" y="0"/>
                </a:moveTo>
                <a:lnTo>
                  <a:pt x="2253040" y="0"/>
                </a:lnTo>
                <a:lnTo>
                  <a:pt x="2253040" y="3571529"/>
                </a:lnTo>
                <a:lnTo>
                  <a:pt x="0" y="3571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2993730" y="4538010"/>
            <a:ext cx="1339662" cy="1538235"/>
          </a:xfrm>
          <a:custGeom>
            <a:avLst/>
            <a:gdLst/>
            <a:ahLst/>
            <a:cxnLst/>
            <a:rect l="l" t="t" r="r" b="b"/>
            <a:pathLst>
              <a:path w="1339662" h="1538235">
                <a:moveTo>
                  <a:pt x="0" y="0"/>
                </a:moveTo>
                <a:lnTo>
                  <a:pt x="1339663" y="0"/>
                </a:lnTo>
                <a:lnTo>
                  <a:pt x="1339663" y="1538235"/>
                </a:lnTo>
                <a:lnTo>
                  <a:pt x="0" y="1538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595417" y="6258872"/>
            <a:ext cx="1001965" cy="1315228"/>
          </a:xfrm>
          <a:custGeom>
            <a:avLst/>
            <a:gdLst/>
            <a:ahLst/>
            <a:cxnLst/>
            <a:rect l="l" t="t" r="r" b="b"/>
            <a:pathLst>
              <a:path w="1001965" h="1315228">
                <a:moveTo>
                  <a:pt x="0" y="0"/>
                </a:moveTo>
                <a:lnTo>
                  <a:pt x="1001964" y="0"/>
                </a:lnTo>
                <a:lnTo>
                  <a:pt x="1001964" y="1315228"/>
                </a:lnTo>
                <a:lnTo>
                  <a:pt x="0" y="1315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3148365" y="7574100"/>
            <a:ext cx="1629672" cy="1648215"/>
          </a:xfrm>
          <a:custGeom>
            <a:avLst/>
            <a:gdLst/>
            <a:ahLst/>
            <a:cxnLst/>
            <a:rect l="l" t="t" r="r" b="b"/>
            <a:pathLst>
              <a:path w="1629672" h="1648215">
                <a:moveTo>
                  <a:pt x="0" y="0"/>
                </a:moveTo>
                <a:lnTo>
                  <a:pt x="1629672" y="0"/>
                </a:lnTo>
                <a:lnTo>
                  <a:pt x="1629672" y="1648215"/>
                </a:lnTo>
                <a:lnTo>
                  <a:pt x="0" y="164821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6176855" y="5368219"/>
            <a:ext cx="931069" cy="1424197"/>
          </a:xfrm>
          <a:custGeom>
            <a:avLst/>
            <a:gdLst/>
            <a:ahLst/>
            <a:cxnLst/>
            <a:rect l="l" t="t" r="r" b="b"/>
            <a:pathLst>
              <a:path w="931069" h="1424197">
                <a:moveTo>
                  <a:pt x="0" y="0"/>
                </a:moveTo>
                <a:lnTo>
                  <a:pt x="931069" y="0"/>
                </a:lnTo>
                <a:lnTo>
                  <a:pt x="931069" y="1424197"/>
                </a:lnTo>
                <a:lnTo>
                  <a:pt x="0" y="14241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5302864" y="7682992"/>
            <a:ext cx="1747982" cy="1430432"/>
          </a:xfrm>
          <a:custGeom>
            <a:avLst/>
            <a:gdLst/>
            <a:ahLst/>
            <a:cxnLst/>
            <a:rect l="l" t="t" r="r" b="b"/>
            <a:pathLst>
              <a:path w="1747982" h="1430432">
                <a:moveTo>
                  <a:pt x="0" y="0"/>
                </a:moveTo>
                <a:lnTo>
                  <a:pt x="1747982" y="0"/>
                </a:lnTo>
                <a:lnTo>
                  <a:pt x="1747982" y="1430432"/>
                </a:lnTo>
                <a:lnTo>
                  <a:pt x="0" y="14304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4217435" y="5926859"/>
            <a:ext cx="1499798" cy="1499798"/>
          </a:xfrm>
          <a:custGeom>
            <a:avLst/>
            <a:gdLst/>
            <a:ahLst/>
            <a:cxnLst/>
            <a:rect l="l" t="t" r="r" b="b"/>
            <a:pathLst>
              <a:path w="1499798" h="1499798">
                <a:moveTo>
                  <a:pt x="0" y="0"/>
                </a:moveTo>
                <a:lnTo>
                  <a:pt x="1499798" y="0"/>
                </a:lnTo>
                <a:lnTo>
                  <a:pt x="1499798" y="1499799"/>
                </a:lnTo>
                <a:lnTo>
                  <a:pt x="0" y="14997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0613944" y="8088141"/>
            <a:ext cx="1371467" cy="1408438"/>
          </a:xfrm>
          <a:custGeom>
            <a:avLst/>
            <a:gdLst/>
            <a:ahLst/>
            <a:cxnLst/>
            <a:rect l="l" t="t" r="r" b="b"/>
            <a:pathLst>
              <a:path w="1371467" h="1408438">
                <a:moveTo>
                  <a:pt x="0" y="0"/>
                </a:moveTo>
                <a:lnTo>
                  <a:pt x="1371467" y="0"/>
                </a:lnTo>
                <a:lnTo>
                  <a:pt x="1371467" y="1408438"/>
                </a:lnTo>
                <a:lnTo>
                  <a:pt x="0" y="140843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1486447" y="4816123"/>
            <a:ext cx="3138880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cinq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six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sept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huit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neuf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dix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onze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606816" y="3970706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mots!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10109" y="4816123"/>
            <a:ext cx="2026306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vijf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zes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zeven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acht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negen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tien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elf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twaalf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76296" y="0"/>
            <a:ext cx="4316266" cy="2757015"/>
          </a:xfrm>
          <a:custGeom>
            <a:avLst/>
            <a:gdLst/>
            <a:ahLst/>
            <a:cxnLst/>
            <a:rect l="l" t="t" r="r" b="b"/>
            <a:pathLst>
              <a:path w="4316266" h="2757015">
                <a:moveTo>
                  <a:pt x="0" y="0"/>
                </a:moveTo>
                <a:lnTo>
                  <a:pt x="4316266" y="0"/>
                </a:lnTo>
                <a:lnTo>
                  <a:pt x="4316266" y="2757015"/>
                </a:lnTo>
                <a:lnTo>
                  <a:pt x="0" y="2757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76296" y="7104748"/>
            <a:ext cx="3895417" cy="2692707"/>
          </a:xfrm>
          <a:custGeom>
            <a:avLst/>
            <a:gdLst/>
            <a:ahLst/>
            <a:cxnLst/>
            <a:rect l="l" t="t" r="r" b="b"/>
            <a:pathLst>
              <a:path w="3895417" h="2692707">
                <a:moveTo>
                  <a:pt x="0" y="0"/>
                </a:moveTo>
                <a:lnTo>
                  <a:pt x="3895418" y="0"/>
                </a:lnTo>
                <a:lnTo>
                  <a:pt x="3895418" y="2692707"/>
                </a:lnTo>
                <a:lnTo>
                  <a:pt x="0" y="269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5753695" y="3427018"/>
            <a:ext cx="5392423" cy="2316495"/>
          </a:xfrm>
          <a:custGeom>
            <a:avLst/>
            <a:gdLst/>
            <a:ahLst/>
            <a:cxnLst/>
            <a:rect l="l" t="t" r="r" b="b"/>
            <a:pathLst>
              <a:path w="5392423" h="2316495">
                <a:moveTo>
                  <a:pt x="0" y="0"/>
                </a:moveTo>
                <a:lnTo>
                  <a:pt x="5392423" y="0"/>
                </a:lnTo>
                <a:lnTo>
                  <a:pt x="5392423" y="2316495"/>
                </a:lnTo>
                <a:lnTo>
                  <a:pt x="0" y="2316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7721340" y="3239556"/>
            <a:ext cx="1915658" cy="2199608"/>
          </a:xfrm>
          <a:custGeom>
            <a:avLst/>
            <a:gdLst/>
            <a:ahLst/>
            <a:cxnLst/>
            <a:rect l="l" t="t" r="r" b="b"/>
            <a:pathLst>
              <a:path w="1915658" h="2199608">
                <a:moveTo>
                  <a:pt x="0" y="0"/>
                </a:moveTo>
                <a:lnTo>
                  <a:pt x="1915658" y="0"/>
                </a:lnTo>
                <a:lnTo>
                  <a:pt x="1915658" y="2199608"/>
                </a:lnTo>
                <a:lnTo>
                  <a:pt x="0" y="2199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5874588" y="6202764"/>
            <a:ext cx="1432765" cy="1880718"/>
          </a:xfrm>
          <a:custGeom>
            <a:avLst/>
            <a:gdLst/>
            <a:ahLst/>
            <a:cxnLst/>
            <a:rect l="l" t="t" r="r" b="b"/>
            <a:pathLst>
              <a:path w="1432765" h="1880718">
                <a:moveTo>
                  <a:pt x="0" y="0"/>
                </a:moveTo>
                <a:lnTo>
                  <a:pt x="1432765" y="0"/>
                </a:lnTo>
                <a:lnTo>
                  <a:pt x="1432765" y="1880718"/>
                </a:lnTo>
                <a:lnTo>
                  <a:pt x="0" y="18807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0365345" y="5143500"/>
            <a:ext cx="2330359" cy="2356874"/>
          </a:xfrm>
          <a:custGeom>
            <a:avLst/>
            <a:gdLst/>
            <a:ahLst/>
            <a:cxnLst/>
            <a:rect l="l" t="t" r="r" b="b"/>
            <a:pathLst>
              <a:path w="2330359" h="2356874">
                <a:moveTo>
                  <a:pt x="0" y="0"/>
                </a:moveTo>
                <a:lnTo>
                  <a:pt x="2330359" y="0"/>
                </a:lnTo>
                <a:lnTo>
                  <a:pt x="2330359" y="2356874"/>
                </a:lnTo>
                <a:lnTo>
                  <a:pt x="0" y="23568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3896087" y="6414563"/>
            <a:ext cx="1331387" cy="2036539"/>
          </a:xfrm>
          <a:custGeom>
            <a:avLst/>
            <a:gdLst/>
            <a:ahLst/>
            <a:cxnLst/>
            <a:rect l="l" t="t" r="r" b="b"/>
            <a:pathLst>
              <a:path w="1331387" h="2036539">
                <a:moveTo>
                  <a:pt x="0" y="0"/>
                </a:moveTo>
                <a:lnTo>
                  <a:pt x="1331388" y="0"/>
                </a:lnTo>
                <a:lnTo>
                  <a:pt x="1331388" y="2036539"/>
                </a:lnTo>
                <a:lnTo>
                  <a:pt x="0" y="20365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902323" y="3012608"/>
            <a:ext cx="2499537" cy="2045455"/>
          </a:xfrm>
          <a:custGeom>
            <a:avLst/>
            <a:gdLst/>
            <a:ahLst/>
            <a:cxnLst/>
            <a:rect l="l" t="t" r="r" b="b"/>
            <a:pathLst>
              <a:path w="2499537" h="2045455">
                <a:moveTo>
                  <a:pt x="0" y="0"/>
                </a:moveTo>
                <a:lnTo>
                  <a:pt x="2499537" y="0"/>
                </a:lnTo>
                <a:lnTo>
                  <a:pt x="2499537" y="2045454"/>
                </a:lnTo>
                <a:lnTo>
                  <a:pt x="0" y="204545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123540" y="1540097"/>
            <a:ext cx="2144645" cy="2144645"/>
          </a:xfrm>
          <a:custGeom>
            <a:avLst/>
            <a:gdLst/>
            <a:ahLst/>
            <a:cxnLst/>
            <a:rect l="l" t="t" r="r" b="b"/>
            <a:pathLst>
              <a:path w="2144645" h="2144645">
                <a:moveTo>
                  <a:pt x="0" y="0"/>
                </a:moveTo>
                <a:lnTo>
                  <a:pt x="2144645" y="0"/>
                </a:lnTo>
                <a:lnTo>
                  <a:pt x="2144645" y="2144645"/>
                </a:lnTo>
                <a:lnTo>
                  <a:pt x="0" y="21446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2621573" y="4339360"/>
            <a:ext cx="1961137" cy="2014005"/>
          </a:xfrm>
          <a:custGeom>
            <a:avLst/>
            <a:gdLst/>
            <a:ahLst/>
            <a:cxnLst/>
            <a:rect l="l" t="t" r="r" b="b"/>
            <a:pathLst>
              <a:path w="1961137" h="2014005">
                <a:moveTo>
                  <a:pt x="0" y="0"/>
                </a:moveTo>
                <a:lnTo>
                  <a:pt x="1961137" y="0"/>
                </a:lnTo>
                <a:lnTo>
                  <a:pt x="1961137" y="2014005"/>
                </a:lnTo>
                <a:lnTo>
                  <a:pt x="0" y="201400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889356" y="7401667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3"/>
                </a:lnTo>
                <a:lnTo>
                  <a:pt x="0" y="2275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Freeform 9"/>
          <p:cNvSpPr/>
          <p:nvPr/>
        </p:nvSpPr>
        <p:spPr>
          <a:xfrm>
            <a:off x="-20756" y="-311759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4" y="0"/>
                </a:lnTo>
                <a:lnTo>
                  <a:pt x="1820224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0" name="Group 10"/>
          <p:cNvGrpSpPr/>
          <p:nvPr/>
        </p:nvGrpSpPr>
        <p:grpSpPr>
          <a:xfrm>
            <a:off x="9563221" y="5854362"/>
            <a:ext cx="7814637" cy="2271376"/>
            <a:chOff x="0" y="0"/>
            <a:chExt cx="2553803" cy="742280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714340"/>
            </a:xfrm>
            <a:custGeom>
              <a:avLst/>
              <a:gdLst/>
              <a:ahLst/>
              <a:cxnLst/>
              <a:rect l="l" t="t" r="r" b="b"/>
              <a:pathLst>
                <a:path w="2530943" h="714340">
                  <a:moveTo>
                    <a:pt x="2530943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741010"/>
            </a:xfrm>
            <a:custGeom>
              <a:avLst/>
              <a:gdLst/>
              <a:ahLst/>
              <a:cxnLst/>
              <a:rect l="l" t="t" r="r" b="b"/>
              <a:pathLst>
                <a:path w="2560153" h="74101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73857"/>
                    <a:pt x="2532213" y="87629"/>
                    <a:pt x="2534753" y="100909"/>
                  </a:cubicBezTo>
                  <a:cubicBezTo>
                    <a:pt x="2534753" y="120092"/>
                    <a:pt x="2547453" y="498336"/>
                    <a:pt x="2553803" y="517518"/>
                  </a:cubicBezTo>
                  <a:cubicBezTo>
                    <a:pt x="2560153" y="546538"/>
                    <a:pt x="2556343" y="576050"/>
                    <a:pt x="2556343" y="605070"/>
                  </a:cubicBezTo>
                  <a:cubicBezTo>
                    <a:pt x="2556343" y="630647"/>
                    <a:pt x="2557613" y="654257"/>
                    <a:pt x="2558883" y="680050"/>
                  </a:cubicBezTo>
                  <a:cubicBezTo>
                    <a:pt x="2558883" y="701640"/>
                    <a:pt x="2558883" y="715610"/>
                    <a:pt x="2558883" y="739740"/>
                  </a:cubicBezTo>
                  <a:cubicBezTo>
                    <a:pt x="2536023" y="739740"/>
                    <a:pt x="2515703" y="741010"/>
                    <a:pt x="2492640" y="739740"/>
                  </a:cubicBezTo>
                  <a:cubicBezTo>
                    <a:pt x="2366498" y="734660"/>
                    <a:pt x="2238414" y="741010"/>
                    <a:pt x="2112272" y="735930"/>
                  </a:cubicBezTo>
                  <a:cubicBezTo>
                    <a:pt x="2036586" y="732120"/>
                    <a:pt x="1962842" y="734660"/>
                    <a:pt x="1887156" y="732120"/>
                  </a:cubicBezTo>
                  <a:cubicBezTo>
                    <a:pt x="1852224" y="730850"/>
                    <a:pt x="1817293" y="729580"/>
                    <a:pt x="1782361" y="728310"/>
                  </a:cubicBezTo>
                  <a:cubicBezTo>
                    <a:pt x="1761013" y="728310"/>
                    <a:pt x="1741607" y="729580"/>
                    <a:pt x="1720260" y="729580"/>
                  </a:cubicBezTo>
                  <a:cubicBezTo>
                    <a:pt x="1665921" y="728310"/>
                    <a:pt x="1516491" y="729580"/>
                    <a:pt x="1462153" y="728310"/>
                  </a:cubicBezTo>
                  <a:cubicBezTo>
                    <a:pt x="1423340" y="727040"/>
                    <a:pt x="647078" y="735930"/>
                    <a:pt x="608265" y="734660"/>
                  </a:cubicBezTo>
                  <a:cubicBezTo>
                    <a:pt x="598562" y="734660"/>
                    <a:pt x="586918" y="735930"/>
                    <a:pt x="577214" y="735930"/>
                  </a:cubicBezTo>
                  <a:cubicBezTo>
                    <a:pt x="553927" y="735930"/>
                    <a:pt x="532579" y="737200"/>
                    <a:pt x="509292" y="737200"/>
                  </a:cubicBezTo>
                  <a:cubicBezTo>
                    <a:pt x="451072" y="737200"/>
                    <a:pt x="394793" y="735930"/>
                    <a:pt x="336573" y="734660"/>
                  </a:cubicBezTo>
                  <a:cubicBezTo>
                    <a:pt x="301642" y="733390"/>
                    <a:pt x="266710" y="732120"/>
                    <a:pt x="233719" y="730850"/>
                  </a:cubicBezTo>
                  <a:cubicBezTo>
                    <a:pt x="171618" y="729580"/>
                    <a:pt x="109517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723230"/>
                  </a:moveTo>
                  <a:cubicBezTo>
                    <a:pt x="2537293" y="706720"/>
                    <a:pt x="2538563" y="694020"/>
                    <a:pt x="2538563" y="681320"/>
                  </a:cubicBezTo>
                  <a:cubicBezTo>
                    <a:pt x="2537293" y="651797"/>
                    <a:pt x="2536023" y="625728"/>
                    <a:pt x="2536023" y="597692"/>
                  </a:cubicBezTo>
                  <a:cubicBezTo>
                    <a:pt x="2536023" y="584904"/>
                    <a:pt x="2538563" y="572115"/>
                    <a:pt x="2537293" y="559327"/>
                  </a:cubicBezTo>
                  <a:cubicBezTo>
                    <a:pt x="2537293" y="547522"/>
                    <a:pt x="2536023" y="535225"/>
                    <a:pt x="2534753" y="523421"/>
                  </a:cubicBezTo>
                  <a:cubicBezTo>
                    <a:pt x="2529673" y="505222"/>
                    <a:pt x="2518243" y="128454"/>
                    <a:pt x="2518243" y="110255"/>
                  </a:cubicBezTo>
                  <a:cubicBezTo>
                    <a:pt x="2515703" y="95007"/>
                    <a:pt x="2513163" y="79267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4882" y="705450"/>
                    <a:pt x="92051" y="706720"/>
                    <a:pt x="117279" y="706720"/>
                  </a:cubicBezTo>
                  <a:cubicBezTo>
                    <a:pt x="154152" y="706720"/>
                    <a:pt x="192965" y="704180"/>
                    <a:pt x="229837" y="706720"/>
                  </a:cubicBezTo>
                  <a:cubicBezTo>
                    <a:pt x="289998" y="710530"/>
                    <a:pt x="350158" y="713070"/>
                    <a:pt x="410318" y="711800"/>
                  </a:cubicBezTo>
                  <a:cubicBezTo>
                    <a:pt x="449131" y="710530"/>
                    <a:pt x="486004" y="713070"/>
                    <a:pt x="524817" y="713070"/>
                  </a:cubicBezTo>
                  <a:cubicBezTo>
                    <a:pt x="581096" y="713070"/>
                    <a:pt x="637375" y="711800"/>
                    <a:pt x="693654" y="713070"/>
                  </a:cubicBezTo>
                  <a:cubicBezTo>
                    <a:pt x="777102" y="714340"/>
                    <a:pt x="1693091" y="704180"/>
                    <a:pt x="1778479" y="706720"/>
                  </a:cubicBezTo>
                  <a:cubicBezTo>
                    <a:pt x="1815352" y="707990"/>
                    <a:pt x="1852224" y="709260"/>
                    <a:pt x="1887156" y="709260"/>
                  </a:cubicBezTo>
                  <a:cubicBezTo>
                    <a:pt x="1951198" y="711800"/>
                    <a:pt x="2013299" y="707990"/>
                    <a:pt x="2077340" y="711800"/>
                  </a:cubicBezTo>
                  <a:cubicBezTo>
                    <a:pt x="2129738" y="714340"/>
                    <a:pt x="2182135" y="714340"/>
                    <a:pt x="2234533" y="716880"/>
                  </a:cubicBezTo>
                  <a:cubicBezTo>
                    <a:pt x="2312159" y="720690"/>
                    <a:pt x="2389785" y="723230"/>
                    <a:pt x="2467412" y="724500"/>
                  </a:cubicBezTo>
                  <a:cubicBezTo>
                    <a:pt x="2496521" y="724500"/>
                    <a:pt x="2515703" y="723230"/>
                    <a:pt x="2536023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89651" y="-311759"/>
            <a:ext cx="3323512" cy="6745136"/>
          </a:xfrm>
          <a:custGeom>
            <a:avLst/>
            <a:gdLst/>
            <a:ahLst/>
            <a:cxnLst/>
            <a:rect l="l" t="t" r="r" b="b"/>
            <a:pathLst>
              <a:path w="3323512" h="6745136">
                <a:moveTo>
                  <a:pt x="0" y="0"/>
                </a:moveTo>
                <a:lnTo>
                  <a:pt x="3323512" y="0"/>
                </a:lnTo>
                <a:lnTo>
                  <a:pt x="3323512" y="6745136"/>
                </a:lnTo>
                <a:lnTo>
                  <a:pt x="0" y="6745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TextBox 14"/>
          <p:cNvSpPr txBox="1"/>
          <p:nvPr/>
        </p:nvSpPr>
        <p:spPr>
          <a:xfrm>
            <a:off x="9733293" y="6123103"/>
            <a:ext cx="7794905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15" name="Freeform 15"/>
          <p:cNvSpPr/>
          <p:nvPr/>
        </p:nvSpPr>
        <p:spPr>
          <a:xfrm>
            <a:off x="7330351" y="4617718"/>
            <a:ext cx="2495607" cy="3943026"/>
          </a:xfrm>
          <a:custGeom>
            <a:avLst/>
            <a:gdLst/>
            <a:ahLst/>
            <a:cxnLst/>
            <a:rect l="l" t="t" r="r" b="b"/>
            <a:pathLst>
              <a:path w="2495607" h="3943026">
                <a:moveTo>
                  <a:pt x="0" y="0"/>
                </a:moveTo>
                <a:lnTo>
                  <a:pt x="2495607" y="0"/>
                </a:lnTo>
                <a:lnTo>
                  <a:pt x="2495607" y="3943026"/>
                </a:lnTo>
                <a:lnTo>
                  <a:pt x="0" y="394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7330351" y="7306115"/>
            <a:ext cx="1506617" cy="2458871"/>
          </a:xfrm>
          <a:custGeom>
            <a:avLst/>
            <a:gdLst/>
            <a:ahLst/>
            <a:cxnLst/>
            <a:rect l="l" t="t" r="r" b="b"/>
            <a:pathLst>
              <a:path w="1506617" h="2458871">
                <a:moveTo>
                  <a:pt x="0" y="0"/>
                </a:moveTo>
                <a:lnTo>
                  <a:pt x="1506617" y="0"/>
                </a:lnTo>
                <a:lnTo>
                  <a:pt x="1506617" y="2458871"/>
                </a:lnTo>
                <a:lnTo>
                  <a:pt x="0" y="2458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92058" y="6290502"/>
            <a:ext cx="533829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calendre!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44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56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 NOUS?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443763"/>
            <a:chOff x="0" y="0"/>
            <a:chExt cx="5242800" cy="275940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1460"/>
            </a:xfrm>
            <a:custGeom>
              <a:avLst/>
              <a:gdLst/>
              <a:ahLst/>
              <a:cxnLst/>
              <a:rect l="l" t="t" r="r" b="b"/>
              <a:pathLst>
                <a:path w="5219940" h="2731460">
                  <a:moveTo>
                    <a:pt x="5219940" y="2731460"/>
                  </a:moveTo>
                  <a:lnTo>
                    <a:pt x="0" y="2723840"/>
                  </a:lnTo>
                  <a:lnTo>
                    <a:pt x="0" y="96056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58130"/>
            </a:xfrm>
            <a:custGeom>
              <a:avLst/>
              <a:gdLst/>
              <a:ahLst/>
              <a:cxnLst/>
              <a:rect l="l" t="t" r="r" b="b"/>
              <a:pathLst>
                <a:path w="5249150" h="2758130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068"/>
                    <a:pt x="5221210" y="164044"/>
                    <a:pt x="5223750" y="220914"/>
                  </a:cubicBezTo>
                  <a:cubicBezTo>
                    <a:pt x="5223750" y="303060"/>
                    <a:pt x="5236450" y="1922810"/>
                    <a:pt x="5242800" y="2004956"/>
                  </a:cubicBezTo>
                  <a:cubicBezTo>
                    <a:pt x="5249150" y="2129228"/>
                    <a:pt x="5245340" y="2255607"/>
                    <a:pt x="5245340" y="2379879"/>
                  </a:cubicBezTo>
                  <a:cubicBezTo>
                    <a:pt x="5245340" y="2489407"/>
                    <a:pt x="5246610" y="2590509"/>
                    <a:pt x="5247880" y="2697170"/>
                  </a:cubicBezTo>
                  <a:cubicBezTo>
                    <a:pt x="5247880" y="2718760"/>
                    <a:pt x="5247880" y="2732730"/>
                    <a:pt x="5247880" y="2756860"/>
                  </a:cubicBezTo>
                  <a:cubicBezTo>
                    <a:pt x="5225020" y="2756860"/>
                    <a:pt x="5204700" y="2758130"/>
                    <a:pt x="5172915" y="2756860"/>
                  </a:cubicBezTo>
                  <a:cubicBezTo>
                    <a:pt x="4908158" y="2751780"/>
                    <a:pt x="4639327" y="2758130"/>
                    <a:pt x="4374570" y="2753050"/>
                  </a:cubicBezTo>
                  <a:cubicBezTo>
                    <a:pt x="4215715" y="2749240"/>
                    <a:pt x="4060934" y="2751780"/>
                    <a:pt x="3902079" y="2749240"/>
                  </a:cubicBezTo>
                  <a:cubicBezTo>
                    <a:pt x="3828762" y="2747970"/>
                    <a:pt x="3755444" y="2746700"/>
                    <a:pt x="3682127" y="2745430"/>
                  </a:cubicBezTo>
                  <a:cubicBezTo>
                    <a:pt x="3637322" y="2745430"/>
                    <a:pt x="3596590" y="2746700"/>
                    <a:pt x="3551785" y="2746700"/>
                  </a:cubicBezTo>
                  <a:cubicBezTo>
                    <a:pt x="3437735" y="2745430"/>
                    <a:pt x="3124099" y="2746700"/>
                    <a:pt x="3010050" y="2745430"/>
                  </a:cubicBezTo>
                  <a:cubicBezTo>
                    <a:pt x="2928586" y="2744160"/>
                    <a:pt x="1299310" y="2753050"/>
                    <a:pt x="1217846" y="2751780"/>
                  </a:cubicBezTo>
                  <a:cubicBezTo>
                    <a:pt x="1197480" y="2751780"/>
                    <a:pt x="1173041" y="2753050"/>
                    <a:pt x="1152675" y="2753050"/>
                  </a:cubicBezTo>
                  <a:cubicBezTo>
                    <a:pt x="1103796" y="2753050"/>
                    <a:pt x="1058991" y="2754320"/>
                    <a:pt x="1010113" y="2754320"/>
                  </a:cubicBezTo>
                  <a:cubicBezTo>
                    <a:pt x="887917" y="2754320"/>
                    <a:pt x="769794" y="2753050"/>
                    <a:pt x="647599" y="2751780"/>
                  </a:cubicBezTo>
                  <a:cubicBezTo>
                    <a:pt x="574281" y="2750510"/>
                    <a:pt x="500964" y="2749240"/>
                    <a:pt x="431720" y="2747970"/>
                  </a:cubicBezTo>
                  <a:cubicBezTo>
                    <a:pt x="301377" y="2746700"/>
                    <a:pt x="171035" y="2745430"/>
                    <a:pt x="48260" y="2745430"/>
                  </a:cubicBezTo>
                  <a:cubicBezTo>
                    <a:pt x="38100" y="2745430"/>
                    <a:pt x="29210" y="2745430"/>
                    <a:pt x="19050" y="2744160"/>
                  </a:cubicBezTo>
                  <a:cubicBezTo>
                    <a:pt x="10160" y="2742890"/>
                    <a:pt x="5080" y="2736540"/>
                    <a:pt x="7620" y="2727650"/>
                  </a:cubicBezTo>
                  <a:cubicBezTo>
                    <a:pt x="16510" y="2695825"/>
                    <a:pt x="12700" y="2643167"/>
                    <a:pt x="11430" y="2588403"/>
                  </a:cubicBezTo>
                  <a:cubicBezTo>
                    <a:pt x="10160" y="2476769"/>
                    <a:pt x="6350" y="2367241"/>
                    <a:pt x="7620" y="2255607"/>
                  </a:cubicBezTo>
                  <a:cubicBezTo>
                    <a:pt x="5080" y="2116590"/>
                    <a:pt x="0" y="395738"/>
                    <a:pt x="7620" y="254615"/>
                  </a:cubicBezTo>
                  <a:cubicBezTo>
                    <a:pt x="8890" y="227233"/>
                    <a:pt x="7620" y="197745"/>
                    <a:pt x="8890" y="170363"/>
                  </a:cubicBezTo>
                  <a:cubicBezTo>
                    <a:pt x="10160" y="126131"/>
                    <a:pt x="12700" y="7768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0350"/>
                  </a:moveTo>
                  <a:cubicBezTo>
                    <a:pt x="5226290" y="2723840"/>
                    <a:pt x="5227560" y="2711140"/>
                    <a:pt x="5227560" y="2698440"/>
                  </a:cubicBezTo>
                  <a:cubicBezTo>
                    <a:pt x="5226290" y="2579978"/>
                    <a:pt x="5225020" y="2468344"/>
                    <a:pt x="5225020" y="2348284"/>
                  </a:cubicBezTo>
                  <a:cubicBezTo>
                    <a:pt x="5225020" y="2293520"/>
                    <a:pt x="5227560" y="2238756"/>
                    <a:pt x="5226290" y="2183992"/>
                  </a:cubicBezTo>
                  <a:cubicBezTo>
                    <a:pt x="5226290" y="2133441"/>
                    <a:pt x="5225020" y="2080783"/>
                    <a:pt x="5223750" y="2030232"/>
                  </a:cubicBezTo>
                  <a:cubicBezTo>
                    <a:pt x="5218670" y="1952298"/>
                    <a:pt x="5207240" y="338868"/>
                    <a:pt x="5207240" y="260934"/>
                  </a:cubicBezTo>
                  <a:cubicBezTo>
                    <a:pt x="5204700" y="195639"/>
                    <a:pt x="5202160" y="12823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67"/>
                  </a:cubicBezTo>
                  <a:cubicBezTo>
                    <a:pt x="31750" y="109280"/>
                    <a:pt x="31750" y="147194"/>
                    <a:pt x="30480" y="185107"/>
                  </a:cubicBezTo>
                  <a:cubicBezTo>
                    <a:pt x="29210" y="248296"/>
                    <a:pt x="26670" y="309379"/>
                    <a:pt x="25400" y="372569"/>
                  </a:cubicBezTo>
                  <a:cubicBezTo>
                    <a:pt x="20320" y="439970"/>
                    <a:pt x="26670" y="2087102"/>
                    <a:pt x="29210" y="2154504"/>
                  </a:cubicBezTo>
                  <a:cubicBezTo>
                    <a:pt x="29210" y="2226118"/>
                    <a:pt x="29210" y="2299839"/>
                    <a:pt x="30480" y="2371453"/>
                  </a:cubicBezTo>
                  <a:cubicBezTo>
                    <a:pt x="30480" y="2424111"/>
                    <a:pt x="33020" y="2476769"/>
                    <a:pt x="33020" y="2529426"/>
                  </a:cubicBezTo>
                  <a:cubicBezTo>
                    <a:pt x="33020" y="2586297"/>
                    <a:pt x="33020" y="2643167"/>
                    <a:pt x="31750" y="2698440"/>
                  </a:cubicBezTo>
                  <a:cubicBezTo>
                    <a:pt x="31750" y="2702250"/>
                    <a:pt x="31750" y="2704790"/>
                    <a:pt x="31750" y="2708600"/>
                  </a:cubicBezTo>
                  <a:cubicBezTo>
                    <a:pt x="31750" y="2718760"/>
                    <a:pt x="35560" y="2722570"/>
                    <a:pt x="44450" y="2722570"/>
                  </a:cubicBezTo>
                  <a:cubicBezTo>
                    <a:pt x="77352" y="2722570"/>
                    <a:pt x="134377" y="2723840"/>
                    <a:pt x="187328" y="2723840"/>
                  </a:cubicBezTo>
                  <a:cubicBezTo>
                    <a:pt x="264719" y="2723840"/>
                    <a:pt x="346183" y="2721300"/>
                    <a:pt x="423573" y="2723840"/>
                  </a:cubicBezTo>
                  <a:cubicBezTo>
                    <a:pt x="549842" y="2727650"/>
                    <a:pt x="676111" y="2730190"/>
                    <a:pt x="802380" y="2728920"/>
                  </a:cubicBezTo>
                  <a:cubicBezTo>
                    <a:pt x="883844" y="2727650"/>
                    <a:pt x="961235" y="2730190"/>
                    <a:pt x="1042698" y="2730190"/>
                  </a:cubicBezTo>
                  <a:cubicBezTo>
                    <a:pt x="1160821" y="2730190"/>
                    <a:pt x="1278944" y="2728920"/>
                    <a:pt x="1397066" y="2730190"/>
                  </a:cubicBezTo>
                  <a:cubicBezTo>
                    <a:pt x="1572213" y="2731460"/>
                    <a:pt x="3494760" y="2721300"/>
                    <a:pt x="3673981" y="2723840"/>
                  </a:cubicBezTo>
                  <a:cubicBezTo>
                    <a:pt x="3751371" y="2725110"/>
                    <a:pt x="3828762" y="2726380"/>
                    <a:pt x="3902079" y="2726380"/>
                  </a:cubicBezTo>
                  <a:cubicBezTo>
                    <a:pt x="4036495" y="2728920"/>
                    <a:pt x="4166837" y="2725110"/>
                    <a:pt x="4301252" y="2728920"/>
                  </a:cubicBezTo>
                  <a:cubicBezTo>
                    <a:pt x="4411228" y="2731460"/>
                    <a:pt x="4521204" y="2731460"/>
                    <a:pt x="4631181" y="2734000"/>
                  </a:cubicBezTo>
                  <a:cubicBezTo>
                    <a:pt x="4794108" y="2737810"/>
                    <a:pt x="4957036" y="2740350"/>
                    <a:pt x="5119964" y="2741620"/>
                  </a:cubicBezTo>
                  <a:cubicBezTo>
                    <a:pt x="5181061" y="2741620"/>
                    <a:pt x="5204700" y="2740350"/>
                    <a:pt x="5225020" y="274035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387806" y="4601653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5" y="0"/>
                </a:lnTo>
                <a:lnTo>
                  <a:pt x="3486065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-365330" y="8011876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6307362" y="5570545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2" y="0"/>
                </a:lnTo>
                <a:lnTo>
                  <a:pt x="2484852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5717233" y="7587880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49"/>
                </a:lnTo>
                <a:lnTo>
                  <a:pt x="0" y="242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76973" y="2824745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896493" y="31623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67926" y="4385520"/>
            <a:ext cx="3138880" cy="873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 (d’)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toi?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328700" y="4395045"/>
            <a:ext cx="3556337" cy="68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an 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au revoir!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bonjour!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 tu t’appelles?</a:t>
            </a: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0" lvl="0" indent="0" algn="l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028620" y="4385520"/>
            <a:ext cx="4543356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ils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j’ai 12 ans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(j’)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m’appelle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je suis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76296" y="0"/>
            <a:ext cx="4316266" cy="2757015"/>
          </a:xfrm>
          <a:custGeom>
            <a:avLst/>
            <a:gdLst/>
            <a:ahLst/>
            <a:cxnLst/>
            <a:rect l="l" t="t" r="r" b="b"/>
            <a:pathLst>
              <a:path w="4316266" h="2757015">
                <a:moveTo>
                  <a:pt x="0" y="0"/>
                </a:moveTo>
                <a:lnTo>
                  <a:pt x="4316266" y="0"/>
                </a:lnTo>
                <a:lnTo>
                  <a:pt x="4316266" y="2757015"/>
                </a:lnTo>
                <a:lnTo>
                  <a:pt x="0" y="2757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76296" y="7104748"/>
            <a:ext cx="3895417" cy="2692707"/>
          </a:xfrm>
          <a:custGeom>
            <a:avLst/>
            <a:gdLst/>
            <a:ahLst/>
            <a:cxnLst/>
            <a:rect l="l" t="t" r="r" b="b"/>
            <a:pathLst>
              <a:path w="3895417" h="2692707">
                <a:moveTo>
                  <a:pt x="0" y="0"/>
                </a:moveTo>
                <a:lnTo>
                  <a:pt x="3895418" y="0"/>
                </a:lnTo>
                <a:lnTo>
                  <a:pt x="3895418" y="2692707"/>
                </a:lnTo>
                <a:lnTo>
                  <a:pt x="0" y="269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5753695" y="3427018"/>
            <a:ext cx="5392423" cy="2316495"/>
          </a:xfrm>
          <a:custGeom>
            <a:avLst/>
            <a:gdLst/>
            <a:ahLst/>
            <a:cxnLst/>
            <a:rect l="l" t="t" r="r" b="b"/>
            <a:pathLst>
              <a:path w="5392423" h="2316495">
                <a:moveTo>
                  <a:pt x="0" y="0"/>
                </a:moveTo>
                <a:lnTo>
                  <a:pt x="5392423" y="0"/>
                </a:lnTo>
                <a:lnTo>
                  <a:pt x="5392423" y="2316495"/>
                </a:lnTo>
                <a:lnTo>
                  <a:pt x="0" y="2316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4676000" y="1557361"/>
            <a:ext cx="4353584" cy="3058127"/>
          </a:xfrm>
          <a:custGeom>
            <a:avLst/>
            <a:gdLst/>
            <a:ahLst/>
            <a:cxnLst/>
            <a:rect l="l" t="t" r="r" b="b"/>
            <a:pathLst>
              <a:path w="4353584" h="3058127">
                <a:moveTo>
                  <a:pt x="0" y="0"/>
                </a:moveTo>
                <a:lnTo>
                  <a:pt x="4353584" y="0"/>
                </a:lnTo>
                <a:lnTo>
                  <a:pt x="4353584" y="3058127"/>
                </a:lnTo>
                <a:lnTo>
                  <a:pt x="0" y="3058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9786408" y="1398844"/>
            <a:ext cx="3775404" cy="3216644"/>
          </a:xfrm>
          <a:custGeom>
            <a:avLst/>
            <a:gdLst/>
            <a:ahLst/>
            <a:cxnLst/>
            <a:rect l="l" t="t" r="r" b="b"/>
            <a:pathLst>
              <a:path w="3775404" h="3216644">
                <a:moveTo>
                  <a:pt x="0" y="0"/>
                </a:moveTo>
                <a:lnTo>
                  <a:pt x="3775404" y="0"/>
                </a:lnTo>
                <a:lnTo>
                  <a:pt x="3775404" y="3216644"/>
                </a:lnTo>
                <a:lnTo>
                  <a:pt x="0" y="3216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5338147" y="4423029"/>
            <a:ext cx="5989870" cy="4340486"/>
          </a:xfrm>
          <a:custGeom>
            <a:avLst/>
            <a:gdLst/>
            <a:ahLst/>
            <a:cxnLst/>
            <a:rect l="l" t="t" r="r" b="b"/>
            <a:pathLst>
              <a:path w="5989870" h="4340486">
                <a:moveTo>
                  <a:pt x="0" y="0"/>
                </a:moveTo>
                <a:lnTo>
                  <a:pt x="5989871" y="0"/>
                </a:lnTo>
                <a:lnTo>
                  <a:pt x="5989871" y="4340485"/>
                </a:lnTo>
                <a:lnTo>
                  <a:pt x="0" y="4340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260926" y="4615488"/>
            <a:ext cx="3328791" cy="4148026"/>
          </a:xfrm>
          <a:custGeom>
            <a:avLst/>
            <a:gdLst/>
            <a:ahLst/>
            <a:cxnLst/>
            <a:rect l="l" t="t" r="r" b="b"/>
            <a:pathLst>
              <a:path w="3328791" h="4148026">
                <a:moveTo>
                  <a:pt x="0" y="0"/>
                </a:moveTo>
                <a:lnTo>
                  <a:pt x="3328791" y="0"/>
                </a:lnTo>
                <a:lnTo>
                  <a:pt x="3328791" y="4148026"/>
                </a:lnTo>
                <a:lnTo>
                  <a:pt x="0" y="41480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028700"/>
            <a:ext cx="16042967" cy="8467879"/>
            <a:chOff x="0" y="0"/>
            <a:chExt cx="5242800" cy="276728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739341"/>
            </a:xfrm>
            <a:custGeom>
              <a:avLst/>
              <a:gdLst/>
              <a:ahLst/>
              <a:cxnLst/>
              <a:rect l="l" t="t" r="r" b="b"/>
              <a:pathLst>
                <a:path w="5219940" h="2739341">
                  <a:moveTo>
                    <a:pt x="5219940" y="2739341"/>
                  </a:moveTo>
                  <a:lnTo>
                    <a:pt x="0" y="2731721"/>
                  </a:lnTo>
                  <a:lnTo>
                    <a:pt x="0" y="963302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766011"/>
            </a:xfrm>
            <a:custGeom>
              <a:avLst/>
              <a:gdLst/>
              <a:ahLst/>
              <a:cxnLst/>
              <a:rect l="l" t="t" r="r" b="b"/>
              <a:pathLst>
                <a:path w="5249150" h="2766011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5190"/>
                    <a:pt x="5221210" y="164343"/>
                    <a:pt x="5223750" y="221383"/>
                  </a:cubicBezTo>
                  <a:cubicBezTo>
                    <a:pt x="5223750" y="303775"/>
                    <a:pt x="5236450" y="1928376"/>
                    <a:pt x="5242800" y="2010768"/>
                  </a:cubicBezTo>
                  <a:cubicBezTo>
                    <a:pt x="5249150" y="2135412"/>
                    <a:pt x="5245340" y="2262169"/>
                    <a:pt x="5245340" y="2386813"/>
                  </a:cubicBezTo>
                  <a:cubicBezTo>
                    <a:pt x="5245340" y="2496669"/>
                    <a:pt x="5246610" y="2598074"/>
                    <a:pt x="5247880" y="2705051"/>
                  </a:cubicBezTo>
                  <a:cubicBezTo>
                    <a:pt x="5247880" y="2726641"/>
                    <a:pt x="5247880" y="2740611"/>
                    <a:pt x="5247880" y="2764741"/>
                  </a:cubicBezTo>
                  <a:cubicBezTo>
                    <a:pt x="5225020" y="2764741"/>
                    <a:pt x="5204700" y="2766011"/>
                    <a:pt x="5172915" y="2764741"/>
                  </a:cubicBezTo>
                  <a:cubicBezTo>
                    <a:pt x="4908158" y="2759661"/>
                    <a:pt x="4639327" y="2766011"/>
                    <a:pt x="4374570" y="2760931"/>
                  </a:cubicBezTo>
                  <a:cubicBezTo>
                    <a:pt x="4215715" y="2757121"/>
                    <a:pt x="4060934" y="2759661"/>
                    <a:pt x="3902079" y="2757121"/>
                  </a:cubicBezTo>
                  <a:cubicBezTo>
                    <a:pt x="3828762" y="2755851"/>
                    <a:pt x="3755444" y="2754581"/>
                    <a:pt x="3682127" y="2753311"/>
                  </a:cubicBezTo>
                  <a:cubicBezTo>
                    <a:pt x="3637322" y="2753311"/>
                    <a:pt x="3596590" y="2754581"/>
                    <a:pt x="3551785" y="2754581"/>
                  </a:cubicBezTo>
                  <a:cubicBezTo>
                    <a:pt x="3437735" y="2753311"/>
                    <a:pt x="3124099" y="2754581"/>
                    <a:pt x="3010050" y="2753311"/>
                  </a:cubicBezTo>
                  <a:cubicBezTo>
                    <a:pt x="2928586" y="2752041"/>
                    <a:pt x="1299310" y="2760931"/>
                    <a:pt x="1217846" y="2759661"/>
                  </a:cubicBezTo>
                  <a:cubicBezTo>
                    <a:pt x="1197480" y="2759661"/>
                    <a:pt x="1173041" y="2760931"/>
                    <a:pt x="1152675" y="2760931"/>
                  </a:cubicBezTo>
                  <a:cubicBezTo>
                    <a:pt x="1103796" y="2760931"/>
                    <a:pt x="1058991" y="2762201"/>
                    <a:pt x="1010113" y="2762201"/>
                  </a:cubicBezTo>
                  <a:cubicBezTo>
                    <a:pt x="887917" y="2762201"/>
                    <a:pt x="769794" y="2760931"/>
                    <a:pt x="647599" y="2759661"/>
                  </a:cubicBezTo>
                  <a:cubicBezTo>
                    <a:pt x="574281" y="2758391"/>
                    <a:pt x="500964" y="2757121"/>
                    <a:pt x="431720" y="2755851"/>
                  </a:cubicBezTo>
                  <a:cubicBezTo>
                    <a:pt x="301377" y="2754581"/>
                    <a:pt x="171035" y="2753311"/>
                    <a:pt x="48260" y="2753311"/>
                  </a:cubicBezTo>
                  <a:cubicBezTo>
                    <a:pt x="38100" y="2753311"/>
                    <a:pt x="29210" y="2753311"/>
                    <a:pt x="19050" y="2752041"/>
                  </a:cubicBezTo>
                  <a:cubicBezTo>
                    <a:pt x="10160" y="2750771"/>
                    <a:pt x="5080" y="2744421"/>
                    <a:pt x="7620" y="2735531"/>
                  </a:cubicBezTo>
                  <a:cubicBezTo>
                    <a:pt x="16510" y="2703705"/>
                    <a:pt x="12700" y="2650890"/>
                    <a:pt x="11430" y="2595962"/>
                  </a:cubicBezTo>
                  <a:cubicBezTo>
                    <a:pt x="10160" y="2483993"/>
                    <a:pt x="6350" y="2374137"/>
                    <a:pt x="7620" y="2262169"/>
                  </a:cubicBezTo>
                  <a:cubicBezTo>
                    <a:pt x="5080" y="2122736"/>
                    <a:pt x="0" y="396730"/>
                    <a:pt x="7620" y="255185"/>
                  </a:cubicBezTo>
                  <a:cubicBezTo>
                    <a:pt x="8890" y="227721"/>
                    <a:pt x="7620" y="198145"/>
                    <a:pt x="8890" y="170681"/>
                  </a:cubicBezTo>
                  <a:cubicBezTo>
                    <a:pt x="10160" y="126316"/>
                    <a:pt x="12700" y="7772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748231"/>
                  </a:moveTo>
                  <a:cubicBezTo>
                    <a:pt x="5226290" y="2731721"/>
                    <a:pt x="5227560" y="2719021"/>
                    <a:pt x="5227560" y="2706321"/>
                  </a:cubicBezTo>
                  <a:cubicBezTo>
                    <a:pt x="5226290" y="2587511"/>
                    <a:pt x="5225020" y="2475543"/>
                    <a:pt x="5225020" y="2355124"/>
                  </a:cubicBezTo>
                  <a:cubicBezTo>
                    <a:pt x="5225020" y="2300196"/>
                    <a:pt x="5227560" y="2245268"/>
                    <a:pt x="5226290" y="2190340"/>
                  </a:cubicBezTo>
                  <a:cubicBezTo>
                    <a:pt x="5226290" y="2139637"/>
                    <a:pt x="5225020" y="2086822"/>
                    <a:pt x="5223750" y="2036119"/>
                  </a:cubicBezTo>
                  <a:cubicBezTo>
                    <a:pt x="5218670" y="1957952"/>
                    <a:pt x="5207240" y="339690"/>
                    <a:pt x="5207240" y="261523"/>
                  </a:cubicBezTo>
                  <a:cubicBezTo>
                    <a:pt x="5204700" y="196032"/>
                    <a:pt x="5202160" y="12842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388"/>
                  </a:cubicBezTo>
                  <a:cubicBezTo>
                    <a:pt x="31750" y="109415"/>
                    <a:pt x="31750" y="147442"/>
                    <a:pt x="30480" y="185469"/>
                  </a:cubicBezTo>
                  <a:cubicBezTo>
                    <a:pt x="29210" y="248847"/>
                    <a:pt x="26670" y="310113"/>
                    <a:pt x="25400" y="373492"/>
                  </a:cubicBezTo>
                  <a:cubicBezTo>
                    <a:pt x="20320" y="441095"/>
                    <a:pt x="26670" y="2093160"/>
                    <a:pt x="29210" y="2160763"/>
                  </a:cubicBezTo>
                  <a:cubicBezTo>
                    <a:pt x="29210" y="2232592"/>
                    <a:pt x="29210" y="2306534"/>
                    <a:pt x="30480" y="2378363"/>
                  </a:cubicBezTo>
                  <a:cubicBezTo>
                    <a:pt x="30480" y="2431178"/>
                    <a:pt x="33020" y="2483993"/>
                    <a:pt x="33020" y="2536809"/>
                  </a:cubicBezTo>
                  <a:cubicBezTo>
                    <a:pt x="33020" y="2593849"/>
                    <a:pt x="33020" y="2650890"/>
                    <a:pt x="31750" y="2706321"/>
                  </a:cubicBezTo>
                  <a:cubicBezTo>
                    <a:pt x="31750" y="2710131"/>
                    <a:pt x="31750" y="2712671"/>
                    <a:pt x="31750" y="2716481"/>
                  </a:cubicBezTo>
                  <a:cubicBezTo>
                    <a:pt x="31750" y="2726641"/>
                    <a:pt x="35560" y="2730451"/>
                    <a:pt x="44450" y="2730451"/>
                  </a:cubicBezTo>
                  <a:cubicBezTo>
                    <a:pt x="77352" y="2730451"/>
                    <a:pt x="134377" y="2731721"/>
                    <a:pt x="187328" y="2731721"/>
                  </a:cubicBezTo>
                  <a:cubicBezTo>
                    <a:pt x="264719" y="2731721"/>
                    <a:pt x="346183" y="2729181"/>
                    <a:pt x="423573" y="2731721"/>
                  </a:cubicBezTo>
                  <a:cubicBezTo>
                    <a:pt x="549842" y="2735531"/>
                    <a:pt x="676111" y="2738071"/>
                    <a:pt x="802380" y="2736801"/>
                  </a:cubicBezTo>
                  <a:cubicBezTo>
                    <a:pt x="883844" y="2735531"/>
                    <a:pt x="961235" y="2738071"/>
                    <a:pt x="1042698" y="2738071"/>
                  </a:cubicBezTo>
                  <a:cubicBezTo>
                    <a:pt x="1160821" y="2738071"/>
                    <a:pt x="1278944" y="2736801"/>
                    <a:pt x="1397066" y="2738071"/>
                  </a:cubicBezTo>
                  <a:cubicBezTo>
                    <a:pt x="1572213" y="2739341"/>
                    <a:pt x="3494760" y="2729181"/>
                    <a:pt x="3673981" y="2731721"/>
                  </a:cubicBezTo>
                  <a:cubicBezTo>
                    <a:pt x="3751371" y="2732991"/>
                    <a:pt x="3828762" y="2734261"/>
                    <a:pt x="3902079" y="2734261"/>
                  </a:cubicBezTo>
                  <a:cubicBezTo>
                    <a:pt x="4036495" y="2736801"/>
                    <a:pt x="4166837" y="2732991"/>
                    <a:pt x="4301252" y="2736801"/>
                  </a:cubicBezTo>
                  <a:cubicBezTo>
                    <a:pt x="4411228" y="2739341"/>
                    <a:pt x="4521204" y="2739341"/>
                    <a:pt x="4631181" y="2741881"/>
                  </a:cubicBezTo>
                  <a:cubicBezTo>
                    <a:pt x="4794108" y="2745691"/>
                    <a:pt x="4957036" y="2748231"/>
                    <a:pt x="5119964" y="2749501"/>
                  </a:cubicBezTo>
                  <a:cubicBezTo>
                    <a:pt x="5181061" y="2749501"/>
                    <a:pt x="5204700" y="2748231"/>
                    <a:pt x="5225020" y="274823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5508195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2" y="0"/>
                </a:lnTo>
                <a:lnTo>
                  <a:pt x="2484852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457448" y="4122021"/>
            <a:ext cx="3138880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moi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non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nous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oui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qui?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salut!</a:t>
            </a: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187223" y="4170798"/>
            <a:ext cx="3637204" cy="1136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tu</a:t>
            </a:r>
          </a:p>
          <a:p>
            <a:pPr algn="l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tu as quel âge?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vous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zéro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un 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464521" y="4122021"/>
            <a:ext cx="2033736" cy="610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deux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trois 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quatre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cinq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six 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sept</a:t>
            </a:r>
          </a:p>
          <a:p>
            <a:pPr algn="ctr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159518" y="3245721"/>
            <a:ext cx="3138880" cy="785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huit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neuf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dix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onze </a:t>
            </a:r>
          </a:p>
          <a:p>
            <a:pPr algn="just">
              <a:lnSpc>
                <a:spcPts val="6930"/>
              </a:lnSpc>
            </a:pPr>
            <a:r>
              <a:rPr lang="en-US" sz="495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</a:t>
            </a: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6930"/>
              </a:lnSpc>
              <a:spcBef>
                <a:spcPct val="0"/>
              </a:spcBef>
            </a:pPr>
            <a:endParaRPr lang="en-US" sz="495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QUELLE DATE SOMMES NOUS?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63221" y="5854362"/>
            <a:ext cx="7814637" cy="2271376"/>
            <a:chOff x="0" y="0"/>
            <a:chExt cx="2553803" cy="7422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714340"/>
            </a:xfrm>
            <a:custGeom>
              <a:avLst/>
              <a:gdLst/>
              <a:ahLst/>
              <a:cxnLst/>
              <a:rect l="l" t="t" r="r" b="b"/>
              <a:pathLst>
                <a:path w="2530943" h="714340">
                  <a:moveTo>
                    <a:pt x="2530943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741010"/>
            </a:xfrm>
            <a:custGeom>
              <a:avLst/>
              <a:gdLst/>
              <a:ahLst/>
              <a:cxnLst/>
              <a:rect l="l" t="t" r="r" b="b"/>
              <a:pathLst>
                <a:path w="2560153" h="741010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73857"/>
                    <a:pt x="2532213" y="87629"/>
                    <a:pt x="2534753" y="100909"/>
                  </a:cubicBezTo>
                  <a:cubicBezTo>
                    <a:pt x="2534753" y="120092"/>
                    <a:pt x="2547453" y="498336"/>
                    <a:pt x="2553803" y="517518"/>
                  </a:cubicBezTo>
                  <a:cubicBezTo>
                    <a:pt x="2560153" y="546538"/>
                    <a:pt x="2556343" y="576050"/>
                    <a:pt x="2556343" y="605070"/>
                  </a:cubicBezTo>
                  <a:cubicBezTo>
                    <a:pt x="2556343" y="630647"/>
                    <a:pt x="2557613" y="654257"/>
                    <a:pt x="2558883" y="680050"/>
                  </a:cubicBezTo>
                  <a:cubicBezTo>
                    <a:pt x="2558883" y="701640"/>
                    <a:pt x="2558883" y="715610"/>
                    <a:pt x="2558883" y="739740"/>
                  </a:cubicBezTo>
                  <a:cubicBezTo>
                    <a:pt x="2536023" y="739740"/>
                    <a:pt x="2515703" y="741010"/>
                    <a:pt x="2492640" y="739740"/>
                  </a:cubicBezTo>
                  <a:cubicBezTo>
                    <a:pt x="2366498" y="734660"/>
                    <a:pt x="2238414" y="741010"/>
                    <a:pt x="2112272" y="735930"/>
                  </a:cubicBezTo>
                  <a:cubicBezTo>
                    <a:pt x="2036586" y="732120"/>
                    <a:pt x="1962842" y="734660"/>
                    <a:pt x="1887156" y="732120"/>
                  </a:cubicBezTo>
                  <a:cubicBezTo>
                    <a:pt x="1852224" y="730850"/>
                    <a:pt x="1817293" y="729580"/>
                    <a:pt x="1782361" y="728310"/>
                  </a:cubicBezTo>
                  <a:cubicBezTo>
                    <a:pt x="1761013" y="728310"/>
                    <a:pt x="1741607" y="729580"/>
                    <a:pt x="1720260" y="729580"/>
                  </a:cubicBezTo>
                  <a:cubicBezTo>
                    <a:pt x="1665921" y="728310"/>
                    <a:pt x="1516491" y="729580"/>
                    <a:pt x="1462153" y="728310"/>
                  </a:cubicBezTo>
                  <a:cubicBezTo>
                    <a:pt x="1423340" y="727040"/>
                    <a:pt x="647078" y="735930"/>
                    <a:pt x="608265" y="734660"/>
                  </a:cubicBezTo>
                  <a:cubicBezTo>
                    <a:pt x="598562" y="734660"/>
                    <a:pt x="586918" y="735930"/>
                    <a:pt x="577214" y="735930"/>
                  </a:cubicBezTo>
                  <a:cubicBezTo>
                    <a:pt x="553927" y="735930"/>
                    <a:pt x="532579" y="737200"/>
                    <a:pt x="509292" y="737200"/>
                  </a:cubicBezTo>
                  <a:cubicBezTo>
                    <a:pt x="451072" y="737200"/>
                    <a:pt x="394793" y="735930"/>
                    <a:pt x="336573" y="734660"/>
                  </a:cubicBezTo>
                  <a:cubicBezTo>
                    <a:pt x="301642" y="733390"/>
                    <a:pt x="266710" y="732120"/>
                    <a:pt x="233719" y="730850"/>
                  </a:cubicBezTo>
                  <a:cubicBezTo>
                    <a:pt x="171618" y="729580"/>
                    <a:pt x="109517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723230"/>
                  </a:moveTo>
                  <a:cubicBezTo>
                    <a:pt x="2537293" y="706720"/>
                    <a:pt x="2538563" y="694020"/>
                    <a:pt x="2538563" y="681320"/>
                  </a:cubicBezTo>
                  <a:cubicBezTo>
                    <a:pt x="2537293" y="651797"/>
                    <a:pt x="2536023" y="625728"/>
                    <a:pt x="2536023" y="597692"/>
                  </a:cubicBezTo>
                  <a:cubicBezTo>
                    <a:pt x="2536023" y="584904"/>
                    <a:pt x="2538563" y="572115"/>
                    <a:pt x="2537293" y="559327"/>
                  </a:cubicBezTo>
                  <a:cubicBezTo>
                    <a:pt x="2537293" y="547522"/>
                    <a:pt x="2536023" y="535225"/>
                    <a:pt x="2534753" y="523421"/>
                  </a:cubicBezTo>
                  <a:cubicBezTo>
                    <a:pt x="2529673" y="505222"/>
                    <a:pt x="2518243" y="128454"/>
                    <a:pt x="2518243" y="110255"/>
                  </a:cubicBezTo>
                  <a:cubicBezTo>
                    <a:pt x="2515703" y="95007"/>
                    <a:pt x="2513163" y="79267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4882" y="705450"/>
                    <a:pt x="92051" y="706720"/>
                    <a:pt x="117279" y="706720"/>
                  </a:cubicBezTo>
                  <a:cubicBezTo>
                    <a:pt x="154152" y="706720"/>
                    <a:pt x="192965" y="704180"/>
                    <a:pt x="229837" y="706720"/>
                  </a:cubicBezTo>
                  <a:cubicBezTo>
                    <a:pt x="289998" y="710530"/>
                    <a:pt x="350158" y="713070"/>
                    <a:pt x="410318" y="711800"/>
                  </a:cubicBezTo>
                  <a:cubicBezTo>
                    <a:pt x="449131" y="710530"/>
                    <a:pt x="486004" y="713070"/>
                    <a:pt x="524817" y="713070"/>
                  </a:cubicBezTo>
                  <a:cubicBezTo>
                    <a:pt x="581096" y="713070"/>
                    <a:pt x="637375" y="711800"/>
                    <a:pt x="693654" y="713070"/>
                  </a:cubicBezTo>
                  <a:cubicBezTo>
                    <a:pt x="777102" y="714340"/>
                    <a:pt x="1693091" y="704180"/>
                    <a:pt x="1778479" y="706720"/>
                  </a:cubicBezTo>
                  <a:cubicBezTo>
                    <a:pt x="1815352" y="707990"/>
                    <a:pt x="1852224" y="709260"/>
                    <a:pt x="1887156" y="709260"/>
                  </a:cubicBezTo>
                  <a:cubicBezTo>
                    <a:pt x="1951198" y="711800"/>
                    <a:pt x="2013299" y="707990"/>
                    <a:pt x="2077340" y="711800"/>
                  </a:cubicBezTo>
                  <a:cubicBezTo>
                    <a:pt x="2129738" y="714340"/>
                    <a:pt x="2182135" y="714340"/>
                    <a:pt x="2234533" y="716880"/>
                  </a:cubicBezTo>
                  <a:cubicBezTo>
                    <a:pt x="2312159" y="720690"/>
                    <a:pt x="2389785" y="723230"/>
                    <a:pt x="2467412" y="724500"/>
                  </a:cubicBezTo>
                  <a:cubicBezTo>
                    <a:pt x="2496521" y="724500"/>
                    <a:pt x="2515703" y="723230"/>
                    <a:pt x="2536023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787237" y="104294"/>
            <a:ext cx="2156361" cy="2402631"/>
          </a:xfrm>
          <a:custGeom>
            <a:avLst/>
            <a:gdLst/>
            <a:ahLst/>
            <a:cxnLst/>
            <a:rect l="l" t="t" r="r" b="b"/>
            <a:pathLst>
              <a:path w="2156361" h="2402631">
                <a:moveTo>
                  <a:pt x="0" y="0"/>
                </a:moveTo>
                <a:lnTo>
                  <a:pt x="2156361" y="0"/>
                </a:lnTo>
                <a:lnTo>
                  <a:pt x="2156361" y="2402630"/>
                </a:lnTo>
                <a:lnTo>
                  <a:pt x="0" y="240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71106" y="7083561"/>
            <a:ext cx="3545107" cy="3296950"/>
          </a:xfrm>
          <a:custGeom>
            <a:avLst/>
            <a:gdLst/>
            <a:ahLst/>
            <a:cxnLst/>
            <a:rect l="l" t="t" r="r" b="b"/>
            <a:pathLst>
              <a:path w="3545107" h="3296950">
                <a:moveTo>
                  <a:pt x="0" y="0"/>
                </a:moveTo>
                <a:lnTo>
                  <a:pt x="3545107" y="0"/>
                </a:lnTo>
                <a:lnTo>
                  <a:pt x="3545107" y="3296949"/>
                </a:lnTo>
                <a:lnTo>
                  <a:pt x="0" y="3296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733293" y="6123103"/>
            <a:ext cx="7794905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2058" y="6290502"/>
            <a:ext cx="5338293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Le calendre!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9468" y="962025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4" name="Group 14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381839" y="4515928"/>
            <a:ext cx="8049577" cy="602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4AAD"/>
                </a:solidFill>
                <a:latin typeface="Now"/>
                <a:ea typeface="Now"/>
                <a:cs typeface="Now"/>
                <a:sym typeface="Now"/>
              </a:rPr>
              <a:t>un an </a:t>
            </a:r>
          </a:p>
          <a:p>
            <a:pPr marL="0" lvl="0" indent="0" algn="ctr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au revoir!</a:t>
            </a:r>
          </a:p>
          <a:p>
            <a:pPr marL="0" lvl="0" indent="0" algn="ctr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bonjour!</a:t>
            </a:r>
          </a:p>
          <a:p>
            <a:pPr marL="0" lvl="0" indent="0" algn="ctr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comment?</a:t>
            </a:r>
          </a:p>
          <a:p>
            <a:pPr marL="0" lvl="0" indent="0" algn="ctr">
              <a:lnSpc>
                <a:spcPts val="6888"/>
              </a:lnSpc>
              <a:spcBef>
                <a:spcPct val="0"/>
              </a:spcBef>
            </a:pPr>
            <a:r>
              <a:rPr lang="en-US" sz="4920" u="none" strike="noStrike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comment tu t’appelles?</a:t>
            </a:r>
          </a:p>
          <a:p>
            <a:pPr marL="0" lvl="0" indent="0" algn="ctr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0" lvl="0" indent="0" algn="ctr">
              <a:lnSpc>
                <a:spcPts val="6888"/>
              </a:lnSpc>
              <a:spcBef>
                <a:spcPct val="0"/>
              </a:spcBef>
            </a:pPr>
            <a:endParaRPr lang="en-US" sz="4920" u="none" strike="noStrike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832517"/>
            <a:ext cx="3486066" cy="5425783"/>
          </a:xfrm>
          <a:custGeom>
            <a:avLst/>
            <a:gdLst/>
            <a:ahLst/>
            <a:cxnLst/>
            <a:rect l="l" t="t" r="r" b="b"/>
            <a:pathLst>
              <a:path w="3486066" h="5425783">
                <a:moveTo>
                  <a:pt x="0" y="0"/>
                </a:moveTo>
                <a:lnTo>
                  <a:pt x="3486066" y="0"/>
                </a:lnTo>
                <a:lnTo>
                  <a:pt x="3486066" y="5425783"/>
                </a:lnTo>
                <a:lnTo>
                  <a:pt x="0" y="5425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717233" y="-291933"/>
            <a:ext cx="2411203" cy="4893586"/>
          </a:xfrm>
          <a:custGeom>
            <a:avLst/>
            <a:gdLst/>
            <a:ahLst/>
            <a:cxnLst/>
            <a:rect l="l" t="t" r="r" b="b"/>
            <a:pathLst>
              <a:path w="2411203" h="4893586">
                <a:moveTo>
                  <a:pt x="0" y="0"/>
                </a:moveTo>
                <a:lnTo>
                  <a:pt x="2411204" y="0"/>
                </a:lnTo>
                <a:lnTo>
                  <a:pt x="2411204" y="4893586"/>
                </a:lnTo>
                <a:lnTo>
                  <a:pt x="0" y="4893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4175167" y="0"/>
            <a:ext cx="1820224" cy="3070930"/>
          </a:xfrm>
          <a:custGeom>
            <a:avLst/>
            <a:gdLst/>
            <a:ahLst/>
            <a:cxnLst/>
            <a:rect l="l" t="t" r="r" b="b"/>
            <a:pathLst>
              <a:path w="1820224" h="3070930">
                <a:moveTo>
                  <a:pt x="0" y="0"/>
                </a:moveTo>
                <a:lnTo>
                  <a:pt x="1820223" y="0"/>
                </a:lnTo>
                <a:lnTo>
                  <a:pt x="1820223" y="3070930"/>
                </a:lnTo>
                <a:lnTo>
                  <a:pt x="0" y="3070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260389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1" y="0"/>
                </a:lnTo>
                <a:lnTo>
                  <a:pt x="1394031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4474807" y="5258439"/>
            <a:ext cx="2484852" cy="3926034"/>
          </a:xfrm>
          <a:custGeom>
            <a:avLst/>
            <a:gdLst/>
            <a:ahLst/>
            <a:cxnLst/>
            <a:rect l="l" t="t" r="r" b="b"/>
            <a:pathLst>
              <a:path w="2484852" h="3926034">
                <a:moveTo>
                  <a:pt x="0" y="0"/>
                </a:moveTo>
                <a:lnTo>
                  <a:pt x="2484853" y="0"/>
                </a:lnTo>
                <a:lnTo>
                  <a:pt x="2484853" y="3926034"/>
                </a:lnTo>
                <a:lnTo>
                  <a:pt x="0" y="3926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101886" y="6927767"/>
            <a:ext cx="2026551" cy="2423050"/>
          </a:xfrm>
          <a:custGeom>
            <a:avLst/>
            <a:gdLst/>
            <a:ahLst/>
            <a:cxnLst/>
            <a:rect l="l" t="t" r="r" b="b"/>
            <a:pathLst>
              <a:path w="2026551" h="2423050">
                <a:moveTo>
                  <a:pt x="0" y="0"/>
                </a:moveTo>
                <a:lnTo>
                  <a:pt x="2026551" y="0"/>
                </a:lnTo>
                <a:lnTo>
                  <a:pt x="2026551" y="2423050"/>
                </a:lnTo>
                <a:lnTo>
                  <a:pt x="0" y="2423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revision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8125799" y="1485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4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5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3486066" y="2303453"/>
            <a:ext cx="4353584" cy="3058127"/>
          </a:xfrm>
          <a:custGeom>
            <a:avLst/>
            <a:gdLst/>
            <a:ahLst/>
            <a:cxnLst/>
            <a:rect l="l" t="t" r="r" b="b"/>
            <a:pathLst>
              <a:path w="4353584" h="3058127">
                <a:moveTo>
                  <a:pt x="0" y="0"/>
                </a:moveTo>
                <a:lnTo>
                  <a:pt x="4353583" y="0"/>
                </a:lnTo>
                <a:lnTo>
                  <a:pt x="4353583" y="3058127"/>
                </a:lnTo>
                <a:lnTo>
                  <a:pt x="0" y="30581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608103" y="2303453"/>
            <a:ext cx="4959436" cy="3414691"/>
          </a:xfrm>
          <a:custGeom>
            <a:avLst/>
            <a:gdLst/>
            <a:ahLst/>
            <a:cxnLst/>
            <a:rect l="l" t="t" r="r" b="b"/>
            <a:pathLst>
              <a:path w="4959436" h="3414691">
                <a:moveTo>
                  <a:pt x="0" y="0"/>
                </a:moveTo>
                <a:lnTo>
                  <a:pt x="4959436" y="0"/>
                </a:lnTo>
                <a:lnTo>
                  <a:pt x="4959436" y="3414691"/>
                </a:lnTo>
                <a:lnTo>
                  <a:pt x="0" y="341469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2374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4107370" y="4924723"/>
            <a:ext cx="5291412" cy="3834356"/>
          </a:xfrm>
          <a:custGeom>
            <a:avLst/>
            <a:gdLst/>
            <a:ahLst/>
            <a:cxnLst/>
            <a:rect l="l" t="t" r="r" b="b"/>
            <a:pathLst>
              <a:path w="5291412" h="3834356">
                <a:moveTo>
                  <a:pt x="0" y="0"/>
                </a:moveTo>
                <a:lnTo>
                  <a:pt x="5291412" y="0"/>
                </a:lnTo>
                <a:lnTo>
                  <a:pt x="5291412" y="3834357"/>
                </a:lnTo>
                <a:lnTo>
                  <a:pt x="0" y="38343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645945" y="5645620"/>
            <a:ext cx="2605556" cy="3246799"/>
          </a:xfrm>
          <a:custGeom>
            <a:avLst/>
            <a:gdLst/>
            <a:ahLst/>
            <a:cxnLst/>
            <a:rect l="l" t="t" r="r" b="b"/>
            <a:pathLst>
              <a:path w="2605556" h="3246799">
                <a:moveTo>
                  <a:pt x="0" y="0"/>
                </a:moveTo>
                <a:lnTo>
                  <a:pt x="2605556" y="0"/>
                </a:lnTo>
                <a:lnTo>
                  <a:pt x="2605556" y="3246799"/>
                </a:lnTo>
                <a:lnTo>
                  <a:pt x="0" y="324679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445070"/>
            <a:ext cx="7814637" cy="5145477"/>
            <a:chOff x="0" y="0"/>
            <a:chExt cx="2553803" cy="16815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653588"/>
            </a:xfrm>
            <a:custGeom>
              <a:avLst/>
              <a:gdLst/>
              <a:ahLst/>
              <a:cxnLst/>
              <a:rect l="l" t="t" r="r" b="b"/>
              <a:pathLst>
                <a:path w="2530943" h="1653588">
                  <a:moveTo>
                    <a:pt x="2530943" y="1653588"/>
                  </a:moveTo>
                  <a:lnTo>
                    <a:pt x="0" y="1645968"/>
                  </a:lnTo>
                  <a:lnTo>
                    <a:pt x="0" y="586735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680258"/>
            </a:xfrm>
            <a:custGeom>
              <a:avLst/>
              <a:gdLst/>
              <a:ahLst/>
              <a:cxnLst/>
              <a:rect l="l" t="t" r="r" b="b"/>
              <a:pathLst>
                <a:path w="2560153" h="1680258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390"/>
                    <a:pt x="2532213" y="123211"/>
                    <a:pt x="2534753" y="156788"/>
                  </a:cubicBezTo>
                  <a:cubicBezTo>
                    <a:pt x="2534753" y="205289"/>
                    <a:pt x="2547453" y="1161626"/>
                    <a:pt x="2553803" y="1210126"/>
                  </a:cubicBezTo>
                  <a:cubicBezTo>
                    <a:pt x="2560153" y="1283500"/>
                    <a:pt x="2556343" y="1358116"/>
                    <a:pt x="2556343" y="1431489"/>
                  </a:cubicBezTo>
                  <a:cubicBezTo>
                    <a:pt x="2556343" y="1496157"/>
                    <a:pt x="2557613" y="1555850"/>
                    <a:pt x="2558883" y="1619298"/>
                  </a:cubicBezTo>
                  <a:cubicBezTo>
                    <a:pt x="2558883" y="1640888"/>
                    <a:pt x="2558883" y="1654858"/>
                    <a:pt x="2558883" y="1678988"/>
                  </a:cubicBezTo>
                  <a:cubicBezTo>
                    <a:pt x="2536023" y="1678988"/>
                    <a:pt x="2515703" y="1680258"/>
                    <a:pt x="2492640" y="1678988"/>
                  </a:cubicBezTo>
                  <a:cubicBezTo>
                    <a:pt x="2366498" y="1673908"/>
                    <a:pt x="2238414" y="1680258"/>
                    <a:pt x="2112272" y="1675178"/>
                  </a:cubicBezTo>
                  <a:cubicBezTo>
                    <a:pt x="2036586" y="1671368"/>
                    <a:pt x="1962842" y="1673908"/>
                    <a:pt x="1887156" y="1671368"/>
                  </a:cubicBezTo>
                  <a:cubicBezTo>
                    <a:pt x="1852224" y="1670098"/>
                    <a:pt x="1817293" y="1668828"/>
                    <a:pt x="1782361" y="1667558"/>
                  </a:cubicBezTo>
                  <a:cubicBezTo>
                    <a:pt x="1761013" y="1667558"/>
                    <a:pt x="1741607" y="1668828"/>
                    <a:pt x="1720260" y="1668828"/>
                  </a:cubicBezTo>
                  <a:cubicBezTo>
                    <a:pt x="1665921" y="1667558"/>
                    <a:pt x="1516491" y="1668828"/>
                    <a:pt x="1462153" y="1667558"/>
                  </a:cubicBezTo>
                  <a:cubicBezTo>
                    <a:pt x="1423340" y="1666288"/>
                    <a:pt x="647078" y="1675178"/>
                    <a:pt x="608265" y="1673908"/>
                  </a:cubicBezTo>
                  <a:cubicBezTo>
                    <a:pt x="598562" y="1673908"/>
                    <a:pt x="586918" y="1675178"/>
                    <a:pt x="577214" y="1675178"/>
                  </a:cubicBezTo>
                  <a:cubicBezTo>
                    <a:pt x="553927" y="1675178"/>
                    <a:pt x="532579" y="1676448"/>
                    <a:pt x="509292" y="1676448"/>
                  </a:cubicBezTo>
                  <a:cubicBezTo>
                    <a:pt x="451072" y="1676448"/>
                    <a:pt x="394793" y="1675178"/>
                    <a:pt x="336573" y="1673908"/>
                  </a:cubicBezTo>
                  <a:cubicBezTo>
                    <a:pt x="301642" y="1672638"/>
                    <a:pt x="266710" y="1671368"/>
                    <a:pt x="233719" y="1670098"/>
                  </a:cubicBezTo>
                  <a:cubicBezTo>
                    <a:pt x="171618" y="1668828"/>
                    <a:pt x="109517" y="1667558"/>
                    <a:pt x="48260" y="1667558"/>
                  </a:cubicBezTo>
                  <a:cubicBezTo>
                    <a:pt x="38100" y="1667558"/>
                    <a:pt x="29210" y="1667558"/>
                    <a:pt x="19050" y="1666288"/>
                  </a:cubicBezTo>
                  <a:cubicBezTo>
                    <a:pt x="10160" y="1665018"/>
                    <a:pt x="5080" y="1658668"/>
                    <a:pt x="7620" y="1649778"/>
                  </a:cubicBezTo>
                  <a:cubicBezTo>
                    <a:pt x="16510" y="1618031"/>
                    <a:pt x="12700" y="1586940"/>
                    <a:pt x="11430" y="1554607"/>
                  </a:cubicBezTo>
                  <a:cubicBezTo>
                    <a:pt x="10160" y="1488695"/>
                    <a:pt x="6350" y="1424027"/>
                    <a:pt x="7620" y="1358116"/>
                  </a:cubicBezTo>
                  <a:cubicBezTo>
                    <a:pt x="5080" y="1276038"/>
                    <a:pt x="0" y="260008"/>
                    <a:pt x="7620" y="176686"/>
                  </a:cubicBezTo>
                  <a:cubicBezTo>
                    <a:pt x="8890" y="160519"/>
                    <a:pt x="7620" y="143109"/>
                    <a:pt x="8890" y="126942"/>
                  </a:cubicBezTo>
                  <a:cubicBezTo>
                    <a:pt x="10160" y="100826"/>
                    <a:pt x="12700" y="7222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62478"/>
                  </a:moveTo>
                  <a:cubicBezTo>
                    <a:pt x="2537293" y="1645968"/>
                    <a:pt x="2538563" y="1633268"/>
                    <a:pt x="2538563" y="1620568"/>
                  </a:cubicBezTo>
                  <a:cubicBezTo>
                    <a:pt x="2537293" y="1549632"/>
                    <a:pt x="2536023" y="1483721"/>
                    <a:pt x="2536023" y="1412835"/>
                  </a:cubicBezTo>
                  <a:cubicBezTo>
                    <a:pt x="2536023" y="1380501"/>
                    <a:pt x="2538563" y="1348167"/>
                    <a:pt x="2537293" y="1315833"/>
                  </a:cubicBezTo>
                  <a:cubicBezTo>
                    <a:pt x="2537293" y="1285987"/>
                    <a:pt x="2536023" y="1254896"/>
                    <a:pt x="2534753" y="1225050"/>
                  </a:cubicBezTo>
                  <a:cubicBezTo>
                    <a:pt x="2529673" y="1179036"/>
                    <a:pt x="2518243" y="226431"/>
                    <a:pt x="2518243" y="180417"/>
                  </a:cubicBezTo>
                  <a:cubicBezTo>
                    <a:pt x="2515703" y="141865"/>
                    <a:pt x="2513163" y="102070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492"/>
                  </a:cubicBezTo>
                  <a:cubicBezTo>
                    <a:pt x="31750" y="90877"/>
                    <a:pt x="31750" y="113262"/>
                    <a:pt x="30480" y="135647"/>
                  </a:cubicBezTo>
                  <a:cubicBezTo>
                    <a:pt x="29210" y="172955"/>
                    <a:pt x="26670" y="209020"/>
                    <a:pt x="25400" y="246328"/>
                  </a:cubicBezTo>
                  <a:cubicBezTo>
                    <a:pt x="20320" y="286124"/>
                    <a:pt x="26670" y="1258627"/>
                    <a:pt x="29210" y="1298423"/>
                  </a:cubicBezTo>
                  <a:cubicBezTo>
                    <a:pt x="29210" y="1340706"/>
                    <a:pt x="29210" y="1384232"/>
                    <a:pt x="30480" y="1426515"/>
                  </a:cubicBezTo>
                  <a:cubicBezTo>
                    <a:pt x="30480" y="1457605"/>
                    <a:pt x="33020" y="1488695"/>
                    <a:pt x="33020" y="1519786"/>
                  </a:cubicBezTo>
                  <a:cubicBezTo>
                    <a:pt x="33020" y="1553363"/>
                    <a:pt x="33020" y="1586940"/>
                    <a:pt x="31750" y="1620568"/>
                  </a:cubicBezTo>
                  <a:cubicBezTo>
                    <a:pt x="31750" y="1624378"/>
                    <a:pt x="31750" y="1626918"/>
                    <a:pt x="31750" y="1630728"/>
                  </a:cubicBezTo>
                  <a:cubicBezTo>
                    <a:pt x="31750" y="1640888"/>
                    <a:pt x="35560" y="1644698"/>
                    <a:pt x="44450" y="1644698"/>
                  </a:cubicBezTo>
                  <a:cubicBezTo>
                    <a:pt x="64882" y="1644698"/>
                    <a:pt x="92051" y="1645968"/>
                    <a:pt x="117279" y="1645968"/>
                  </a:cubicBezTo>
                  <a:cubicBezTo>
                    <a:pt x="154152" y="1645968"/>
                    <a:pt x="192965" y="1643428"/>
                    <a:pt x="229837" y="1645968"/>
                  </a:cubicBezTo>
                  <a:cubicBezTo>
                    <a:pt x="289998" y="1649778"/>
                    <a:pt x="350158" y="1652318"/>
                    <a:pt x="410318" y="1651048"/>
                  </a:cubicBezTo>
                  <a:cubicBezTo>
                    <a:pt x="449131" y="1649778"/>
                    <a:pt x="486004" y="1652318"/>
                    <a:pt x="524817" y="1652318"/>
                  </a:cubicBezTo>
                  <a:cubicBezTo>
                    <a:pt x="581096" y="1652318"/>
                    <a:pt x="637375" y="1651048"/>
                    <a:pt x="693654" y="1652318"/>
                  </a:cubicBezTo>
                  <a:cubicBezTo>
                    <a:pt x="777102" y="1653588"/>
                    <a:pt x="1693091" y="1643428"/>
                    <a:pt x="1778479" y="1645968"/>
                  </a:cubicBezTo>
                  <a:cubicBezTo>
                    <a:pt x="1815352" y="1647238"/>
                    <a:pt x="1852224" y="1648508"/>
                    <a:pt x="1887156" y="1648508"/>
                  </a:cubicBezTo>
                  <a:cubicBezTo>
                    <a:pt x="1951198" y="1651048"/>
                    <a:pt x="2013299" y="1647238"/>
                    <a:pt x="2077340" y="1651048"/>
                  </a:cubicBezTo>
                  <a:cubicBezTo>
                    <a:pt x="2129738" y="1653588"/>
                    <a:pt x="2182135" y="1653588"/>
                    <a:pt x="2234533" y="1656128"/>
                  </a:cubicBezTo>
                  <a:cubicBezTo>
                    <a:pt x="2312159" y="1659938"/>
                    <a:pt x="2389785" y="1662478"/>
                    <a:pt x="2467412" y="1663748"/>
                  </a:cubicBezTo>
                  <a:cubicBezTo>
                    <a:pt x="2496521" y="1663748"/>
                    <a:pt x="2515703" y="1662478"/>
                    <a:pt x="2536023" y="166247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MISSION 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01602" y="4381931"/>
            <a:ext cx="7814637" cy="5239598"/>
            <a:chOff x="0" y="0"/>
            <a:chExt cx="2553803" cy="1712287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1684347"/>
            </a:xfrm>
            <a:custGeom>
              <a:avLst/>
              <a:gdLst/>
              <a:ahLst/>
              <a:cxnLst/>
              <a:rect l="l" t="t" r="r" b="b"/>
              <a:pathLst>
                <a:path w="2530943" h="1684347">
                  <a:moveTo>
                    <a:pt x="2530943" y="1684347"/>
                  </a:moveTo>
                  <a:lnTo>
                    <a:pt x="0" y="1676727"/>
                  </a:lnTo>
                  <a:lnTo>
                    <a:pt x="0" y="597402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1711017"/>
            </a:xfrm>
            <a:custGeom>
              <a:avLst/>
              <a:gdLst/>
              <a:ahLst/>
              <a:cxnLst/>
              <a:rect l="l" t="t" r="r" b="b"/>
              <a:pathLst>
                <a:path w="2560153" h="1711017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88866"/>
                    <a:pt x="2532213" y="124376"/>
                    <a:pt x="2534753" y="158618"/>
                  </a:cubicBezTo>
                  <a:cubicBezTo>
                    <a:pt x="2534753" y="208079"/>
                    <a:pt x="2547453" y="1183347"/>
                    <a:pt x="2553803" y="1232808"/>
                  </a:cubicBezTo>
                  <a:cubicBezTo>
                    <a:pt x="2560153" y="1307634"/>
                    <a:pt x="2556343" y="1383727"/>
                    <a:pt x="2556343" y="1458553"/>
                  </a:cubicBezTo>
                  <a:cubicBezTo>
                    <a:pt x="2556343" y="1524501"/>
                    <a:pt x="2557613" y="1585376"/>
                    <a:pt x="2558883" y="1650057"/>
                  </a:cubicBezTo>
                  <a:cubicBezTo>
                    <a:pt x="2558883" y="1671647"/>
                    <a:pt x="2558883" y="1685617"/>
                    <a:pt x="2558883" y="1709747"/>
                  </a:cubicBezTo>
                  <a:cubicBezTo>
                    <a:pt x="2536023" y="1709747"/>
                    <a:pt x="2515703" y="1711017"/>
                    <a:pt x="2492640" y="1709747"/>
                  </a:cubicBezTo>
                  <a:cubicBezTo>
                    <a:pt x="2366498" y="1704667"/>
                    <a:pt x="2238414" y="1711017"/>
                    <a:pt x="2112272" y="1705937"/>
                  </a:cubicBezTo>
                  <a:cubicBezTo>
                    <a:pt x="2036586" y="1702127"/>
                    <a:pt x="1962842" y="1704667"/>
                    <a:pt x="1887156" y="1702127"/>
                  </a:cubicBezTo>
                  <a:cubicBezTo>
                    <a:pt x="1852224" y="1700857"/>
                    <a:pt x="1817293" y="1699587"/>
                    <a:pt x="1782361" y="1698317"/>
                  </a:cubicBezTo>
                  <a:cubicBezTo>
                    <a:pt x="1761013" y="1698317"/>
                    <a:pt x="1741607" y="1699587"/>
                    <a:pt x="1720260" y="1699587"/>
                  </a:cubicBezTo>
                  <a:cubicBezTo>
                    <a:pt x="1665921" y="1698317"/>
                    <a:pt x="1516491" y="1699587"/>
                    <a:pt x="1462153" y="1698317"/>
                  </a:cubicBezTo>
                  <a:cubicBezTo>
                    <a:pt x="1423340" y="1697047"/>
                    <a:pt x="647078" y="1705937"/>
                    <a:pt x="608265" y="1704667"/>
                  </a:cubicBezTo>
                  <a:cubicBezTo>
                    <a:pt x="598562" y="1704667"/>
                    <a:pt x="586918" y="1705937"/>
                    <a:pt x="577214" y="1705937"/>
                  </a:cubicBezTo>
                  <a:cubicBezTo>
                    <a:pt x="553927" y="1705937"/>
                    <a:pt x="532579" y="1707207"/>
                    <a:pt x="509292" y="1707207"/>
                  </a:cubicBezTo>
                  <a:cubicBezTo>
                    <a:pt x="451072" y="1707207"/>
                    <a:pt x="394793" y="1705937"/>
                    <a:pt x="336573" y="1704667"/>
                  </a:cubicBezTo>
                  <a:cubicBezTo>
                    <a:pt x="301642" y="1703397"/>
                    <a:pt x="266710" y="1702127"/>
                    <a:pt x="233719" y="1700857"/>
                  </a:cubicBezTo>
                  <a:cubicBezTo>
                    <a:pt x="171618" y="1699587"/>
                    <a:pt x="109517" y="1698317"/>
                    <a:pt x="48260" y="1698317"/>
                  </a:cubicBezTo>
                  <a:cubicBezTo>
                    <a:pt x="38100" y="1698317"/>
                    <a:pt x="29210" y="1698317"/>
                    <a:pt x="19050" y="1697047"/>
                  </a:cubicBezTo>
                  <a:cubicBezTo>
                    <a:pt x="10160" y="1695777"/>
                    <a:pt x="5080" y="1689427"/>
                    <a:pt x="7620" y="1680537"/>
                  </a:cubicBezTo>
                  <a:cubicBezTo>
                    <a:pt x="16510" y="1648787"/>
                    <a:pt x="12700" y="1617081"/>
                    <a:pt x="11430" y="1584107"/>
                  </a:cubicBezTo>
                  <a:cubicBezTo>
                    <a:pt x="10160" y="1516891"/>
                    <a:pt x="6350" y="1450943"/>
                    <a:pt x="7620" y="1383727"/>
                  </a:cubicBezTo>
                  <a:cubicBezTo>
                    <a:pt x="5080" y="1300024"/>
                    <a:pt x="0" y="263881"/>
                    <a:pt x="7620" y="178910"/>
                  </a:cubicBezTo>
                  <a:cubicBezTo>
                    <a:pt x="8890" y="162423"/>
                    <a:pt x="7620" y="144668"/>
                    <a:pt x="8890" y="128181"/>
                  </a:cubicBezTo>
                  <a:cubicBezTo>
                    <a:pt x="10160" y="101548"/>
                    <a:pt x="12700" y="723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693237"/>
                  </a:moveTo>
                  <a:cubicBezTo>
                    <a:pt x="2537293" y="1676727"/>
                    <a:pt x="2538563" y="1664027"/>
                    <a:pt x="2538563" y="1651327"/>
                  </a:cubicBezTo>
                  <a:cubicBezTo>
                    <a:pt x="2537293" y="1579035"/>
                    <a:pt x="2536023" y="1511819"/>
                    <a:pt x="2536023" y="1439529"/>
                  </a:cubicBezTo>
                  <a:cubicBezTo>
                    <a:pt x="2536023" y="1406556"/>
                    <a:pt x="2538563" y="1373582"/>
                    <a:pt x="2537293" y="1340608"/>
                  </a:cubicBezTo>
                  <a:cubicBezTo>
                    <a:pt x="2537293" y="1310170"/>
                    <a:pt x="2536023" y="1278464"/>
                    <a:pt x="2534753" y="1248027"/>
                  </a:cubicBezTo>
                  <a:cubicBezTo>
                    <a:pt x="2529673" y="1201102"/>
                    <a:pt x="2518243" y="229639"/>
                    <a:pt x="2518243" y="182715"/>
                  </a:cubicBezTo>
                  <a:cubicBezTo>
                    <a:pt x="2515703" y="143400"/>
                    <a:pt x="2513163" y="102816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8574"/>
                  </a:cubicBezTo>
                  <a:cubicBezTo>
                    <a:pt x="31750" y="91402"/>
                    <a:pt x="31750" y="114230"/>
                    <a:pt x="30480" y="137058"/>
                  </a:cubicBezTo>
                  <a:cubicBezTo>
                    <a:pt x="29210" y="175105"/>
                    <a:pt x="26670" y="211884"/>
                    <a:pt x="25400" y="249931"/>
                  </a:cubicBezTo>
                  <a:cubicBezTo>
                    <a:pt x="20320" y="290514"/>
                    <a:pt x="26670" y="1282269"/>
                    <a:pt x="29210" y="1322852"/>
                  </a:cubicBezTo>
                  <a:cubicBezTo>
                    <a:pt x="29210" y="1365972"/>
                    <a:pt x="29210" y="1410360"/>
                    <a:pt x="30480" y="1453480"/>
                  </a:cubicBezTo>
                  <a:cubicBezTo>
                    <a:pt x="30480" y="1485186"/>
                    <a:pt x="33020" y="1516891"/>
                    <a:pt x="33020" y="1548597"/>
                  </a:cubicBezTo>
                  <a:cubicBezTo>
                    <a:pt x="33020" y="1582839"/>
                    <a:pt x="33020" y="1617081"/>
                    <a:pt x="31750" y="1651327"/>
                  </a:cubicBezTo>
                  <a:cubicBezTo>
                    <a:pt x="31750" y="1655137"/>
                    <a:pt x="31750" y="1657677"/>
                    <a:pt x="31750" y="1661487"/>
                  </a:cubicBezTo>
                  <a:cubicBezTo>
                    <a:pt x="31750" y="1671647"/>
                    <a:pt x="35560" y="1675457"/>
                    <a:pt x="44450" y="1675457"/>
                  </a:cubicBezTo>
                  <a:cubicBezTo>
                    <a:pt x="64882" y="1675457"/>
                    <a:pt x="92051" y="1676727"/>
                    <a:pt x="117279" y="1676727"/>
                  </a:cubicBezTo>
                  <a:cubicBezTo>
                    <a:pt x="154152" y="1676727"/>
                    <a:pt x="192965" y="1674187"/>
                    <a:pt x="229837" y="1676727"/>
                  </a:cubicBezTo>
                  <a:cubicBezTo>
                    <a:pt x="289998" y="1680537"/>
                    <a:pt x="350158" y="1683077"/>
                    <a:pt x="410318" y="1681807"/>
                  </a:cubicBezTo>
                  <a:cubicBezTo>
                    <a:pt x="449131" y="1680537"/>
                    <a:pt x="486004" y="1683077"/>
                    <a:pt x="524817" y="1683077"/>
                  </a:cubicBezTo>
                  <a:cubicBezTo>
                    <a:pt x="581096" y="1683077"/>
                    <a:pt x="637375" y="1681807"/>
                    <a:pt x="693654" y="1683077"/>
                  </a:cubicBezTo>
                  <a:cubicBezTo>
                    <a:pt x="777102" y="1684347"/>
                    <a:pt x="1693091" y="1674187"/>
                    <a:pt x="1778479" y="1676727"/>
                  </a:cubicBezTo>
                  <a:cubicBezTo>
                    <a:pt x="1815352" y="1677997"/>
                    <a:pt x="1852224" y="1679267"/>
                    <a:pt x="1887156" y="1679267"/>
                  </a:cubicBezTo>
                  <a:cubicBezTo>
                    <a:pt x="1951198" y="1681807"/>
                    <a:pt x="2013299" y="1677997"/>
                    <a:pt x="2077340" y="1681807"/>
                  </a:cubicBezTo>
                  <a:cubicBezTo>
                    <a:pt x="2129738" y="1684347"/>
                    <a:pt x="2182135" y="1684347"/>
                    <a:pt x="2234533" y="1686887"/>
                  </a:cubicBezTo>
                  <a:cubicBezTo>
                    <a:pt x="2312159" y="1690697"/>
                    <a:pt x="2389785" y="1693237"/>
                    <a:pt x="2467412" y="1694507"/>
                  </a:cubicBezTo>
                  <a:cubicBezTo>
                    <a:pt x="2496521" y="1694507"/>
                    <a:pt x="2515703" y="1693237"/>
                    <a:pt x="2536023" y="169323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  <a:ea typeface="Moontime"/>
                  <a:cs typeface="Moontime"/>
                  <a:sym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470918" y="0"/>
            <a:ext cx="4492630" cy="4538010"/>
          </a:xfrm>
          <a:custGeom>
            <a:avLst/>
            <a:gdLst/>
            <a:ahLst/>
            <a:cxnLst/>
            <a:rect l="l" t="t" r="r" b="b"/>
            <a:pathLst>
              <a:path w="4492630" h="4538010">
                <a:moveTo>
                  <a:pt x="0" y="0"/>
                </a:moveTo>
                <a:lnTo>
                  <a:pt x="4492630" y="0"/>
                </a:lnTo>
                <a:lnTo>
                  <a:pt x="4492630" y="4538010"/>
                </a:lnTo>
                <a:lnTo>
                  <a:pt x="0" y="4538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74151" y="-184370"/>
            <a:ext cx="2780967" cy="3271726"/>
          </a:xfrm>
          <a:custGeom>
            <a:avLst/>
            <a:gdLst/>
            <a:ahLst/>
            <a:cxnLst/>
            <a:rect l="l" t="t" r="r" b="b"/>
            <a:pathLst>
              <a:path w="2780967" h="3271726">
                <a:moveTo>
                  <a:pt x="0" y="0"/>
                </a:moveTo>
                <a:lnTo>
                  <a:pt x="2780967" y="0"/>
                </a:lnTo>
                <a:lnTo>
                  <a:pt x="2780967" y="3271726"/>
                </a:lnTo>
                <a:lnTo>
                  <a:pt x="0" y="3271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360904" y="6439400"/>
            <a:ext cx="2253040" cy="3571530"/>
          </a:xfrm>
          <a:custGeom>
            <a:avLst/>
            <a:gdLst/>
            <a:ahLst/>
            <a:cxnLst/>
            <a:rect l="l" t="t" r="r" b="b"/>
            <a:pathLst>
              <a:path w="2253040" h="3571530">
                <a:moveTo>
                  <a:pt x="0" y="0"/>
                </a:moveTo>
                <a:lnTo>
                  <a:pt x="2253040" y="0"/>
                </a:lnTo>
                <a:lnTo>
                  <a:pt x="2253040" y="3571529"/>
                </a:lnTo>
                <a:lnTo>
                  <a:pt x="0" y="3571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0409790" y="4445070"/>
            <a:ext cx="2606003" cy="2298166"/>
          </a:xfrm>
          <a:custGeom>
            <a:avLst/>
            <a:gdLst/>
            <a:ahLst/>
            <a:cxnLst/>
            <a:rect l="l" t="t" r="r" b="b"/>
            <a:pathLst>
              <a:path w="2606003" h="2298166">
                <a:moveTo>
                  <a:pt x="0" y="0"/>
                </a:moveTo>
                <a:lnTo>
                  <a:pt x="2606003" y="0"/>
                </a:lnTo>
                <a:lnTo>
                  <a:pt x="2606003" y="2298165"/>
                </a:lnTo>
                <a:lnTo>
                  <a:pt x="0" y="22981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5217912" y="4834935"/>
            <a:ext cx="1457023" cy="2350037"/>
          </a:xfrm>
          <a:custGeom>
            <a:avLst/>
            <a:gdLst/>
            <a:ahLst/>
            <a:cxnLst/>
            <a:rect l="l" t="t" r="r" b="b"/>
            <a:pathLst>
              <a:path w="1457023" h="2350037">
                <a:moveTo>
                  <a:pt x="0" y="0"/>
                </a:moveTo>
                <a:lnTo>
                  <a:pt x="1457023" y="0"/>
                </a:lnTo>
                <a:lnTo>
                  <a:pt x="1457023" y="2350036"/>
                </a:lnTo>
                <a:lnTo>
                  <a:pt x="0" y="23500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6172585" y="5221264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van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twaalf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zij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zij (v. mv.)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en jij?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0837792" y="6787875"/>
            <a:ext cx="2034279" cy="2086440"/>
          </a:xfrm>
          <a:custGeom>
            <a:avLst/>
            <a:gdLst/>
            <a:ahLst/>
            <a:cxnLst/>
            <a:rect l="l" t="t" r="r" b="b"/>
            <a:pathLst>
              <a:path w="2034279" h="2086440">
                <a:moveTo>
                  <a:pt x="0" y="0"/>
                </a:moveTo>
                <a:lnTo>
                  <a:pt x="2034278" y="0"/>
                </a:lnTo>
                <a:lnTo>
                  <a:pt x="2034278" y="2086440"/>
                </a:lnTo>
                <a:lnTo>
                  <a:pt x="0" y="20864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2872070" y="10134397"/>
            <a:ext cx="973458" cy="1307215"/>
          </a:xfrm>
          <a:custGeom>
            <a:avLst/>
            <a:gdLst/>
            <a:ahLst/>
            <a:cxnLst/>
            <a:rect l="l" t="t" r="r" b="b"/>
            <a:pathLst>
              <a:path w="973458" h="1307215">
                <a:moveTo>
                  <a:pt x="0" y="0"/>
                </a:moveTo>
                <a:lnTo>
                  <a:pt x="973458" y="0"/>
                </a:lnTo>
                <a:lnTo>
                  <a:pt x="973458" y="1307214"/>
                </a:lnTo>
                <a:lnTo>
                  <a:pt x="0" y="1307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3470918" y="6787875"/>
            <a:ext cx="2026579" cy="2721406"/>
          </a:xfrm>
          <a:custGeom>
            <a:avLst/>
            <a:gdLst/>
            <a:ahLst/>
            <a:cxnLst/>
            <a:rect l="l" t="t" r="r" b="b"/>
            <a:pathLst>
              <a:path w="2026579" h="2721406">
                <a:moveTo>
                  <a:pt x="0" y="0"/>
                </a:moveTo>
                <a:lnTo>
                  <a:pt x="2026579" y="0"/>
                </a:lnTo>
                <a:lnTo>
                  <a:pt x="2026579" y="2721406"/>
                </a:lnTo>
                <a:lnTo>
                  <a:pt x="0" y="27214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516136" y="5393795"/>
            <a:ext cx="968072" cy="1208202"/>
          </a:xfrm>
          <a:custGeom>
            <a:avLst/>
            <a:gdLst/>
            <a:ahLst/>
            <a:cxnLst/>
            <a:rect l="l" t="t" r="r" b="b"/>
            <a:pathLst>
              <a:path w="968072" h="1208202">
                <a:moveTo>
                  <a:pt x="0" y="0"/>
                </a:moveTo>
                <a:lnTo>
                  <a:pt x="968072" y="0"/>
                </a:lnTo>
                <a:lnTo>
                  <a:pt x="968072" y="1208202"/>
                </a:lnTo>
                <a:lnTo>
                  <a:pt x="0" y="12082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1486447" y="5221264"/>
            <a:ext cx="3138880" cy="644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 (d’)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douze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BF6271"/>
                </a:solidFill>
                <a:latin typeface="Now"/>
                <a:ea typeface="Now"/>
                <a:cs typeface="Now"/>
                <a:sym typeface="Now"/>
              </a:rPr>
              <a:t>elles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et toi?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606816" y="4267631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Lisez les mots!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447" y="3020681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dag 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215220" y="7413571"/>
            <a:ext cx="2283595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en jij?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816</Words>
  <Application>Microsoft Office PowerPoint</Application>
  <PresentationFormat>Aangepast</PresentationFormat>
  <Paragraphs>387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50" baseType="lpstr">
      <vt:lpstr>Moontime</vt:lpstr>
      <vt:lpstr>Lulu Font TH</vt:lpstr>
      <vt:lpstr>TT Chocolates</vt:lpstr>
      <vt:lpstr>Now</vt:lpstr>
      <vt:lpstr>Sunday</vt:lpstr>
      <vt:lpstr>Calibri</vt:lpstr>
      <vt:lpstr>Arial</vt:lpstr>
      <vt:lpstr>Sigher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Mission 1</dc:title>
  <dc:creator>Julie Heuten</dc:creator>
  <cp:lastModifiedBy>Julie Heuten</cp:lastModifiedBy>
  <cp:revision>2</cp:revision>
  <dcterms:created xsi:type="dcterms:W3CDTF">2006-08-16T00:00:00Z</dcterms:created>
  <dcterms:modified xsi:type="dcterms:W3CDTF">2024-09-03T18:26:03Z</dcterms:modified>
  <dc:identifier>DAGPLfHYQtY</dc:identifier>
</cp:coreProperties>
</file>