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C Fat Bambo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ublic Sans" panose="020B0604020202020204" charset="0"/>
      <p:regular r:id="rId17"/>
    </p:embeddedFont>
    <p:embeddedFont>
      <p:font typeface="Public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4.svg"/><Relationship Id="rId5" Type="http://schemas.openxmlformats.org/officeDocument/2006/relationships/image" Target="../media/image34.svg"/><Relationship Id="rId10" Type="http://schemas.openxmlformats.org/officeDocument/2006/relationships/image" Target="../media/image43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svg"/><Relationship Id="rId5" Type="http://schemas.openxmlformats.org/officeDocument/2006/relationships/image" Target="../media/image34.sv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svg"/><Relationship Id="rId5" Type="http://schemas.openxmlformats.org/officeDocument/2006/relationships/image" Target="../media/image34.sv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809030" y="8220200"/>
            <a:ext cx="5588000" cy="41148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0" y="4114800"/>
                </a:moveTo>
                <a:lnTo>
                  <a:pt x="5588000" y="4114800"/>
                </a:lnTo>
                <a:lnTo>
                  <a:pt x="5588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H="1">
            <a:off x="14465300" y="-1695863"/>
            <a:ext cx="5588000" cy="41148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rot="-2924207">
            <a:off x="-1370141" y="-776470"/>
            <a:ext cx="4067796" cy="2448074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984970" y="2390016"/>
            <a:ext cx="14562793" cy="412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96"/>
              </a:lnSpc>
            </a:pPr>
            <a:r>
              <a:rPr lang="en-US" sz="22926">
                <a:solidFill>
                  <a:srgbClr val="459994"/>
                </a:solidFill>
                <a:latin typeface="AC Fat Bamboo"/>
              </a:rPr>
              <a:t>Beroepenbeurs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6471319"/>
            <a:ext cx="6135252" cy="1035324"/>
          </a:xfrm>
          <a:custGeom>
            <a:avLst/>
            <a:gdLst/>
            <a:ahLst/>
            <a:cxnLst/>
            <a:rect l="l" t="t" r="r" b="b"/>
            <a:pathLst>
              <a:path w="6135252" h="1035324">
                <a:moveTo>
                  <a:pt x="0" y="0"/>
                </a:moveTo>
                <a:lnTo>
                  <a:pt x="6135252" y="0"/>
                </a:lnTo>
                <a:lnTo>
                  <a:pt x="6135252" y="1035324"/>
                </a:lnTo>
                <a:lnTo>
                  <a:pt x="0" y="1035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9144000" y="5590533"/>
            <a:ext cx="8424156" cy="4696467"/>
          </a:xfrm>
          <a:custGeom>
            <a:avLst/>
            <a:gdLst/>
            <a:ahLst/>
            <a:cxnLst/>
            <a:rect l="l" t="t" r="r" b="b"/>
            <a:pathLst>
              <a:path w="8424156" h="4696467">
                <a:moveTo>
                  <a:pt x="0" y="0"/>
                </a:moveTo>
                <a:lnTo>
                  <a:pt x="8424156" y="0"/>
                </a:lnTo>
                <a:lnTo>
                  <a:pt x="8424156" y="4696467"/>
                </a:lnTo>
                <a:lnTo>
                  <a:pt x="0" y="4696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1455974" y="6684199"/>
            <a:ext cx="528070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L5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254654" y="7050540"/>
            <a:ext cx="5082613" cy="4415520"/>
          </a:xfrm>
          <a:custGeom>
            <a:avLst/>
            <a:gdLst/>
            <a:ahLst/>
            <a:cxnLst/>
            <a:rect l="l" t="t" r="r" b="b"/>
            <a:pathLst>
              <a:path w="5082613" h="4415520">
                <a:moveTo>
                  <a:pt x="5082613" y="4415520"/>
                </a:moveTo>
                <a:lnTo>
                  <a:pt x="0" y="4415520"/>
                </a:lnTo>
                <a:lnTo>
                  <a:pt x="0" y="0"/>
                </a:lnTo>
                <a:lnTo>
                  <a:pt x="5082613" y="0"/>
                </a:lnTo>
                <a:lnTo>
                  <a:pt x="5082613" y="44155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845020" y="1028700"/>
            <a:ext cx="14597960" cy="8229600"/>
          </a:xfrm>
          <a:custGeom>
            <a:avLst/>
            <a:gdLst/>
            <a:ahLst/>
            <a:cxnLst/>
            <a:rect l="l" t="t" r="r" b="b"/>
            <a:pathLst>
              <a:path w="14597960" h="8229600">
                <a:moveTo>
                  <a:pt x="0" y="0"/>
                </a:moveTo>
                <a:lnTo>
                  <a:pt x="14597960" y="0"/>
                </a:lnTo>
                <a:lnTo>
                  <a:pt x="145979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4104992" y="1511172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459994"/>
                </a:solidFill>
                <a:latin typeface="AC Fat Bamboo"/>
              </a:rPr>
              <a:t>Veel succes!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4992" y="4023257"/>
            <a:ext cx="10078015" cy="136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3"/>
              </a:lnSpc>
            </a:pPr>
            <a:r>
              <a:rPr lang="en-US" sz="7573">
                <a:solidFill>
                  <a:srgbClr val="C65D2E"/>
                </a:solidFill>
                <a:latin typeface="AC Fat Bamboo"/>
              </a:rPr>
              <a:t>de stappen op gelijst: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20823" y="5541024"/>
            <a:ext cx="9881974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Stap 1: 5 beroepen opzoeken en 1 uitkiezen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Stap 2: beroepenfiche invullen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Stap 3: prikbord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Stap 4: presentatie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5160736" y="-5842541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0" y="0"/>
                </a:moveTo>
                <a:lnTo>
                  <a:pt x="7748797" y="0"/>
                </a:lnTo>
                <a:lnTo>
                  <a:pt x="7748797" y="8805451"/>
                </a:lnTo>
                <a:lnTo>
                  <a:pt x="0" y="8805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-807077" y="3229923"/>
            <a:ext cx="7027900" cy="7937053"/>
          </a:xfrm>
          <a:custGeom>
            <a:avLst/>
            <a:gdLst/>
            <a:ahLst/>
            <a:cxnLst/>
            <a:rect l="l" t="t" r="r" b="b"/>
            <a:pathLst>
              <a:path w="7027900" h="7937053">
                <a:moveTo>
                  <a:pt x="0" y="0"/>
                </a:moveTo>
                <a:lnTo>
                  <a:pt x="7027900" y="0"/>
                </a:lnTo>
                <a:lnTo>
                  <a:pt x="7027900" y="7937054"/>
                </a:lnTo>
                <a:lnTo>
                  <a:pt x="0" y="7937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70" y="-6613832"/>
            <a:ext cx="17352500" cy="13227663"/>
            <a:chOff x="0" y="0"/>
            <a:chExt cx="106625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6259" cy="812800"/>
            </a:xfrm>
            <a:custGeom>
              <a:avLst/>
              <a:gdLst/>
              <a:ahLst/>
              <a:cxnLst/>
              <a:rect l="l" t="t" r="r" b="b"/>
              <a:pathLst>
                <a:path w="1066259" h="812800">
                  <a:moveTo>
                    <a:pt x="533129" y="0"/>
                  </a:moveTo>
                  <a:cubicBezTo>
                    <a:pt x="238690" y="0"/>
                    <a:pt x="0" y="181951"/>
                    <a:pt x="0" y="406400"/>
                  </a:cubicBezTo>
                  <a:cubicBezTo>
                    <a:pt x="0" y="630849"/>
                    <a:pt x="238690" y="812800"/>
                    <a:pt x="533129" y="812800"/>
                  </a:cubicBezTo>
                  <a:cubicBezTo>
                    <a:pt x="827569" y="812800"/>
                    <a:pt x="1066259" y="630849"/>
                    <a:pt x="1066259" y="406400"/>
                  </a:cubicBezTo>
                  <a:cubicBezTo>
                    <a:pt x="1066259" y="181951"/>
                    <a:pt x="827569" y="0"/>
                    <a:pt x="533129" y="0"/>
                  </a:cubicBezTo>
                  <a:close/>
                </a:path>
              </a:pathLst>
            </a:custGeom>
            <a:solidFill>
              <a:srgbClr val="459994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9962" y="19050"/>
              <a:ext cx="86633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79379" y="975041"/>
            <a:ext cx="10904282" cy="416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17"/>
              </a:lnSpc>
            </a:pPr>
            <a:r>
              <a:rPr lang="en-US" sz="16908">
                <a:solidFill>
                  <a:srgbClr val="FFFFFF"/>
                </a:solidFill>
                <a:latin typeface="AC Fat Bamboo"/>
              </a:rPr>
              <a:t>Waarom een beroepenbeurs?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1403" y="7149476"/>
            <a:ext cx="9325194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studiekeuze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opendeurdagen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middelbaar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5466464" y="7050540"/>
            <a:ext cx="5082613" cy="4415520"/>
          </a:xfrm>
          <a:custGeom>
            <a:avLst/>
            <a:gdLst/>
            <a:ahLst/>
            <a:cxnLst/>
            <a:rect l="l" t="t" r="r" b="b"/>
            <a:pathLst>
              <a:path w="5082613" h="4415520">
                <a:moveTo>
                  <a:pt x="5082613" y="4415520"/>
                </a:moveTo>
                <a:lnTo>
                  <a:pt x="0" y="4415520"/>
                </a:lnTo>
                <a:lnTo>
                  <a:pt x="0" y="0"/>
                </a:lnTo>
                <a:lnTo>
                  <a:pt x="5082613" y="0"/>
                </a:lnTo>
                <a:lnTo>
                  <a:pt x="5082613" y="44155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655270" y="4698839"/>
            <a:ext cx="3769198" cy="6263018"/>
          </a:xfrm>
          <a:custGeom>
            <a:avLst/>
            <a:gdLst/>
            <a:ahLst/>
            <a:cxnLst/>
            <a:rect l="l" t="t" r="r" b="b"/>
            <a:pathLst>
              <a:path w="3769198" h="6263018">
                <a:moveTo>
                  <a:pt x="0" y="0"/>
                </a:moveTo>
                <a:lnTo>
                  <a:pt x="3769198" y="0"/>
                </a:lnTo>
                <a:lnTo>
                  <a:pt x="3769198" y="6263018"/>
                </a:lnTo>
                <a:lnTo>
                  <a:pt x="0" y="6263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54965" y="655301"/>
            <a:ext cx="10778787" cy="5173818"/>
          </a:xfrm>
          <a:custGeom>
            <a:avLst/>
            <a:gdLst/>
            <a:ahLst/>
            <a:cxnLst/>
            <a:rect l="l" t="t" r="r" b="b"/>
            <a:pathLst>
              <a:path w="10778787" h="5173818">
                <a:moveTo>
                  <a:pt x="10778787" y="0"/>
                </a:moveTo>
                <a:lnTo>
                  <a:pt x="0" y="0"/>
                </a:lnTo>
                <a:lnTo>
                  <a:pt x="0" y="5173818"/>
                </a:lnTo>
                <a:lnTo>
                  <a:pt x="10778787" y="5173818"/>
                </a:lnTo>
                <a:lnTo>
                  <a:pt x="107787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-763233" y="-604007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4995581" y="-604007"/>
            <a:ext cx="4527437" cy="3265414"/>
          </a:xfrm>
          <a:custGeom>
            <a:avLst/>
            <a:gdLst/>
            <a:ahLst/>
            <a:cxnLst/>
            <a:rect l="l" t="t" r="r" b="b"/>
            <a:pathLst>
              <a:path w="4527437" h="3265414">
                <a:moveTo>
                  <a:pt x="4527438" y="0"/>
                </a:moveTo>
                <a:lnTo>
                  <a:pt x="0" y="0"/>
                </a:lnTo>
                <a:lnTo>
                  <a:pt x="0" y="3265414"/>
                </a:lnTo>
                <a:lnTo>
                  <a:pt x="4527438" y="3265414"/>
                </a:lnTo>
                <a:lnTo>
                  <a:pt x="45274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886906" y="1480509"/>
            <a:ext cx="9714905" cy="304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71"/>
              </a:lnSpc>
            </a:pPr>
            <a:r>
              <a:rPr lang="en-US" sz="16908">
                <a:solidFill>
                  <a:srgbClr val="FFFFFF"/>
                </a:solidFill>
                <a:latin typeface="AC Fat Bamboo"/>
              </a:rPr>
              <a:t>Lesdoelen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4844" y="6126318"/>
            <a:ext cx="9887788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informatie opzoeken over beroepen.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werk ik samen of alleen om mijn doel te bereiken.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1313D"/>
                </a:solidFill>
                <a:latin typeface="Public Sans"/>
              </a:rPr>
              <a:t>stel ik mijn beroep voor aan andere leerlingen.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31313D"/>
              </a:solidFill>
              <a:latin typeface="Public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754976" y="2851531"/>
            <a:ext cx="5183659" cy="6406769"/>
          </a:xfrm>
          <a:custGeom>
            <a:avLst/>
            <a:gdLst/>
            <a:ahLst/>
            <a:cxnLst/>
            <a:rect l="l" t="t" r="r" b="b"/>
            <a:pathLst>
              <a:path w="5183659" h="6406769">
                <a:moveTo>
                  <a:pt x="0" y="0"/>
                </a:moveTo>
                <a:lnTo>
                  <a:pt x="5183659" y="0"/>
                </a:lnTo>
                <a:lnTo>
                  <a:pt x="5183659" y="6406769"/>
                </a:lnTo>
                <a:lnTo>
                  <a:pt x="0" y="6406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869163" y="-2343789"/>
            <a:ext cx="7875380" cy="15556307"/>
          </a:xfrm>
          <a:custGeom>
            <a:avLst/>
            <a:gdLst/>
            <a:ahLst/>
            <a:cxnLst/>
            <a:rect l="l" t="t" r="r" b="b"/>
            <a:pathLst>
              <a:path w="7875380" h="15556307">
                <a:moveTo>
                  <a:pt x="0" y="0"/>
                </a:moveTo>
                <a:lnTo>
                  <a:pt x="7875381" y="0"/>
                </a:lnTo>
                <a:lnTo>
                  <a:pt x="7875381" y="15556307"/>
                </a:lnTo>
                <a:lnTo>
                  <a:pt x="0" y="15556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-1809030" y="8220200"/>
            <a:ext cx="5588000" cy="41148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0" y="4114800"/>
                </a:moveTo>
                <a:lnTo>
                  <a:pt x="5588000" y="4114800"/>
                </a:lnTo>
                <a:lnTo>
                  <a:pt x="5588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13488741" y="2548492"/>
            <a:ext cx="5027364" cy="8520955"/>
          </a:xfrm>
          <a:custGeom>
            <a:avLst/>
            <a:gdLst/>
            <a:ahLst/>
            <a:cxnLst/>
            <a:rect l="l" t="t" r="r" b="b"/>
            <a:pathLst>
              <a:path w="5027364" h="8520955">
                <a:moveTo>
                  <a:pt x="0" y="0"/>
                </a:moveTo>
                <a:lnTo>
                  <a:pt x="5027364" y="0"/>
                </a:lnTo>
                <a:lnTo>
                  <a:pt x="5027364" y="8520955"/>
                </a:lnTo>
                <a:lnTo>
                  <a:pt x="0" y="852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4465300" y="-1695863"/>
            <a:ext cx="5588000" cy="41148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 rot="-2924207">
            <a:off x="-1370141" y="-776470"/>
            <a:ext cx="4067796" cy="2448074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4680113" y="447567"/>
            <a:ext cx="7784341" cy="3580797"/>
          </a:xfrm>
          <a:custGeom>
            <a:avLst/>
            <a:gdLst/>
            <a:ahLst/>
            <a:cxnLst/>
            <a:rect l="l" t="t" r="r" b="b"/>
            <a:pathLst>
              <a:path w="7784341" h="3580797">
                <a:moveTo>
                  <a:pt x="0" y="0"/>
                </a:moveTo>
                <a:lnTo>
                  <a:pt x="7784340" y="0"/>
                </a:lnTo>
                <a:lnTo>
                  <a:pt x="7784340" y="3580797"/>
                </a:lnTo>
                <a:lnTo>
                  <a:pt x="0" y="3580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 rot="-207504">
            <a:off x="4756124" y="-14488"/>
            <a:ext cx="7854869" cy="359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0"/>
              </a:lnSpc>
            </a:pPr>
            <a:r>
              <a:rPr lang="en-US" sz="16000" spc="688">
                <a:solidFill>
                  <a:srgbClr val="FFFFFF"/>
                </a:solidFill>
                <a:latin typeface="AC Fat Bamboo"/>
              </a:rPr>
              <a:t>voorkennis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79528" y="4486094"/>
            <a:ext cx="9197761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Zijn jullie al eens op een beurs geweest?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Welke beroepen kennen jullie?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Wat weten jullie over het middelbaar?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85" y="2105841"/>
            <a:ext cx="13802840" cy="7436280"/>
          </a:xfrm>
          <a:custGeom>
            <a:avLst/>
            <a:gdLst/>
            <a:ahLst/>
            <a:cxnLst/>
            <a:rect l="l" t="t" r="r" b="b"/>
            <a:pathLst>
              <a:path w="13802840" h="7436280">
                <a:moveTo>
                  <a:pt x="0" y="0"/>
                </a:moveTo>
                <a:lnTo>
                  <a:pt x="13802840" y="0"/>
                </a:lnTo>
                <a:lnTo>
                  <a:pt x="13802840" y="7436281"/>
                </a:lnTo>
                <a:lnTo>
                  <a:pt x="0" y="743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0" y="9624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5399811" y="-5691045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7748796" y="0"/>
                </a:moveTo>
                <a:lnTo>
                  <a:pt x="0" y="0"/>
                </a:lnTo>
                <a:lnTo>
                  <a:pt x="0" y="8805451"/>
                </a:lnTo>
                <a:lnTo>
                  <a:pt x="7748796" y="8805451"/>
                </a:lnTo>
                <a:lnTo>
                  <a:pt x="7748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4411176" y="526747"/>
            <a:ext cx="8975965" cy="4308463"/>
          </a:xfrm>
          <a:custGeom>
            <a:avLst/>
            <a:gdLst/>
            <a:ahLst/>
            <a:cxnLst/>
            <a:rect l="l" t="t" r="r" b="b"/>
            <a:pathLst>
              <a:path w="8975965" h="4308463">
                <a:moveTo>
                  <a:pt x="0" y="0"/>
                </a:moveTo>
                <a:lnTo>
                  <a:pt x="8975965" y="0"/>
                </a:lnTo>
                <a:lnTo>
                  <a:pt x="8975965" y="4308464"/>
                </a:lnTo>
                <a:lnTo>
                  <a:pt x="0" y="4308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14009161" y="1968372"/>
            <a:ext cx="3036922" cy="6456357"/>
          </a:xfrm>
          <a:custGeom>
            <a:avLst/>
            <a:gdLst/>
            <a:ahLst/>
            <a:cxnLst/>
            <a:rect l="l" t="t" r="r" b="b"/>
            <a:pathLst>
              <a:path w="3036922" h="6456357">
                <a:moveTo>
                  <a:pt x="0" y="0"/>
                </a:moveTo>
                <a:lnTo>
                  <a:pt x="3036922" y="0"/>
                </a:lnTo>
                <a:lnTo>
                  <a:pt x="3036922" y="6456357"/>
                </a:lnTo>
                <a:lnTo>
                  <a:pt x="0" y="6456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4104237" y="1007754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AC Fat Bamboo"/>
              </a:rPr>
              <a:t>stap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0599" y="4834439"/>
            <a:ext cx="8816541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Kies 5 beroepen die je kent, interessant vindt, of later wilt beoefenen.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Zoek informatie op over deze vijf beroepen.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Vind je veel informatie over deze beroepen?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Welk beroep kies je om verder uit te zoeken?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Werk je alleen, per twee of per drie?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85" y="2105841"/>
            <a:ext cx="13802840" cy="7436280"/>
          </a:xfrm>
          <a:custGeom>
            <a:avLst/>
            <a:gdLst/>
            <a:ahLst/>
            <a:cxnLst/>
            <a:rect l="l" t="t" r="r" b="b"/>
            <a:pathLst>
              <a:path w="13802840" h="7436280">
                <a:moveTo>
                  <a:pt x="0" y="0"/>
                </a:moveTo>
                <a:lnTo>
                  <a:pt x="13802840" y="0"/>
                </a:lnTo>
                <a:lnTo>
                  <a:pt x="13802840" y="7436281"/>
                </a:lnTo>
                <a:lnTo>
                  <a:pt x="0" y="743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0" y="9624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5399811" y="-5691045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7748796" y="0"/>
                </a:moveTo>
                <a:lnTo>
                  <a:pt x="0" y="0"/>
                </a:lnTo>
                <a:lnTo>
                  <a:pt x="0" y="8805451"/>
                </a:lnTo>
                <a:lnTo>
                  <a:pt x="7748796" y="8805451"/>
                </a:lnTo>
                <a:lnTo>
                  <a:pt x="7748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4411176" y="526747"/>
            <a:ext cx="8975965" cy="4308463"/>
          </a:xfrm>
          <a:custGeom>
            <a:avLst/>
            <a:gdLst/>
            <a:ahLst/>
            <a:cxnLst/>
            <a:rect l="l" t="t" r="r" b="b"/>
            <a:pathLst>
              <a:path w="8975965" h="4308463">
                <a:moveTo>
                  <a:pt x="0" y="0"/>
                </a:moveTo>
                <a:lnTo>
                  <a:pt x="8975965" y="0"/>
                </a:lnTo>
                <a:lnTo>
                  <a:pt x="8975965" y="4308464"/>
                </a:lnTo>
                <a:lnTo>
                  <a:pt x="0" y="4308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4104237" y="1007754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AC Fat Bamboo"/>
              </a:rPr>
              <a:t>stap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0599" y="4834439"/>
            <a:ext cx="8816541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Beroepenfiche invullen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 Bold"/>
              </a:rPr>
              <a:t>benodigdheden: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chromebook, beroepenfiche, eventueel boeken 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3897005"/>
            <a:ext cx="2446814" cy="5187246"/>
          </a:xfrm>
          <a:custGeom>
            <a:avLst/>
            <a:gdLst/>
            <a:ahLst/>
            <a:cxnLst/>
            <a:rect l="l" t="t" r="r" b="b"/>
            <a:pathLst>
              <a:path w="2446814" h="5187246">
                <a:moveTo>
                  <a:pt x="0" y="0"/>
                </a:moveTo>
                <a:lnTo>
                  <a:pt x="2446814" y="0"/>
                </a:lnTo>
                <a:lnTo>
                  <a:pt x="2446814" y="5187245"/>
                </a:lnTo>
                <a:lnTo>
                  <a:pt x="0" y="5187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85" y="2105841"/>
            <a:ext cx="13802840" cy="7436280"/>
          </a:xfrm>
          <a:custGeom>
            <a:avLst/>
            <a:gdLst/>
            <a:ahLst/>
            <a:cxnLst/>
            <a:rect l="l" t="t" r="r" b="b"/>
            <a:pathLst>
              <a:path w="13802840" h="7436280">
                <a:moveTo>
                  <a:pt x="0" y="0"/>
                </a:moveTo>
                <a:lnTo>
                  <a:pt x="13802840" y="0"/>
                </a:lnTo>
                <a:lnTo>
                  <a:pt x="13802840" y="7436281"/>
                </a:lnTo>
                <a:lnTo>
                  <a:pt x="0" y="743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0" y="9624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5399811" y="-5691045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7748796" y="0"/>
                </a:moveTo>
                <a:lnTo>
                  <a:pt x="0" y="0"/>
                </a:lnTo>
                <a:lnTo>
                  <a:pt x="0" y="8805451"/>
                </a:lnTo>
                <a:lnTo>
                  <a:pt x="7748796" y="8805451"/>
                </a:lnTo>
                <a:lnTo>
                  <a:pt x="7748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4411176" y="526747"/>
            <a:ext cx="8975965" cy="4308463"/>
          </a:xfrm>
          <a:custGeom>
            <a:avLst/>
            <a:gdLst/>
            <a:ahLst/>
            <a:cxnLst/>
            <a:rect l="l" t="t" r="r" b="b"/>
            <a:pathLst>
              <a:path w="8975965" h="4308463">
                <a:moveTo>
                  <a:pt x="0" y="0"/>
                </a:moveTo>
                <a:lnTo>
                  <a:pt x="8975965" y="0"/>
                </a:lnTo>
                <a:lnTo>
                  <a:pt x="8975965" y="4308464"/>
                </a:lnTo>
                <a:lnTo>
                  <a:pt x="0" y="4308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4104237" y="1007754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AC Fat Bamboo"/>
              </a:rPr>
              <a:t>stap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0599" y="4834439"/>
            <a:ext cx="8816541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Prikbord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Zoek foto’s van mensen die dit beroep beoefenen, materialen, scholen waar je dit kunt studeren, bekende mensen die dit beroep beoefenen? 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 Bold"/>
              </a:rPr>
              <a:t>benodigdheden: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chromebook, schaar, kleurtjes,  stiften</a:t>
            </a:r>
          </a:p>
        </p:txBody>
      </p:sp>
      <p:sp>
        <p:nvSpPr>
          <p:cNvPr id="9" name="Freeform 9"/>
          <p:cNvSpPr/>
          <p:nvPr/>
        </p:nvSpPr>
        <p:spPr>
          <a:xfrm>
            <a:off x="15011177" y="4000269"/>
            <a:ext cx="2561605" cy="5258031"/>
          </a:xfrm>
          <a:custGeom>
            <a:avLst/>
            <a:gdLst/>
            <a:ahLst/>
            <a:cxnLst/>
            <a:rect l="l" t="t" r="r" b="b"/>
            <a:pathLst>
              <a:path w="2561605" h="5258031">
                <a:moveTo>
                  <a:pt x="0" y="0"/>
                </a:moveTo>
                <a:lnTo>
                  <a:pt x="2561605" y="0"/>
                </a:lnTo>
                <a:lnTo>
                  <a:pt x="2561605" y="5258031"/>
                </a:lnTo>
                <a:lnTo>
                  <a:pt x="0" y="5258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85" y="2105841"/>
            <a:ext cx="13802840" cy="7436280"/>
          </a:xfrm>
          <a:custGeom>
            <a:avLst/>
            <a:gdLst/>
            <a:ahLst/>
            <a:cxnLst/>
            <a:rect l="l" t="t" r="r" b="b"/>
            <a:pathLst>
              <a:path w="13802840" h="7436280">
                <a:moveTo>
                  <a:pt x="0" y="0"/>
                </a:moveTo>
                <a:lnTo>
                  <a:pt x="13802840" y="0"/>
                </a:lnTo>
                <a:lnTo>
                  <a:pt x="13802840" y="7436281"/>
                </a:lnTo>
                <a:lnTo>
                  <a:pt x="0" y="743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0" y="9624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5399811" y="-5691045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7748796" y="0"/>
                </a:moveTo>
                <a:lnTo>
                  <a:pt x="0" y="0"/>
                </a:lnTo>
                <a:lnTo>
                  <a:pt x="0" y="8805451"/>
                </a:lnTo>
                <a:lnTo>
                  <a:pt x="7748796" y="8805451"/>
                </a:lnTo>
                <a:lnTo>
                  <a:pt x="7748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4411176" y="526747"/>
            <a:ext cx="8975965" cy="4308463"/>
          </a:xfrm>
          <a:custGeom>
            <a:avLst/>
            <a:gdLst/>
            <a:ahLst/>
            <a:cxnLst/>
            <a:rect l="l" t="t" r="r" b="b"/>
            <a:pathLst>
              <a:path w="8975965" h="4308463">
                <a:moveTo>
                  <a:pt x="0" y="0"/>
                </a:moveTo>
                <a:lnTo>
                  <a:pt x="8975965" y="0"/>
                </a:lnTo>
                <a:lnTo>
                  <a:pt x="8975965" y="4308464"/>
                </a:lnTo>
                <a:lnTo>
                  <a:pt x="0" y="4308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4104237" y="1007754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AC Fat Bamboo"/>
              </a:rPr>
              <a:t>stap 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0599" y="4336678"/>
            <a:ext cx="8816541" cy="484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Presentatie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De leerlingen van het vijfde komen bij elkaar kijken.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Maak je beroep aantrekkelijk: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Knutselwerkjes die bij beroep passen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Foto’s, prenten of boeken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Kledij / materiaal bv.: stethoscoop</a:t>
            </a:r>
          </a:p>
          <a:p>
            <a:pPr algn="just">
              <a:lnSpc>
                <a:spcPts val="700"/>
              </a:lnSpc>
            </a:pPr>
            <a:endParaRPr lang="en-US" sz="3000">
              <a:solidFill>
                <a:srgbClr val="31313D"/>
              </a:solidFill>
              <a:latin typeface="Public Sans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 Bold"/>
              </a:rPr>
              <a:t>benodigdheden: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chromebook, schaar, kleurtjes,  stiften</a:t>
            </a:r>
          </a:p>
        </p:txBody>
      </p:sp>
      <p:sp>
        <p:nvSpPr>
          <p:cNvPr id="9" name="Freeform 9"/>
          <p:cNvSpPr/>
          <p:nvPr/>
        </p:nvSpPr>
        <p:spPr>
          <a:xfrm>
            <a:off x="675736" y="4835211"/>
            <a:ext cx="3229735" cy="5108080"/>
          </a:xfrm>
          <a:custGeom>
            <a:avLst/>
            <a:gdLst/>
            <a:ahLst/>
            <a:cxnLst/>
            <a:rect l="l" t="t" r="r" b="b"/>
            <a:pathLst>
              <a:path w="3229735" h="5108080">
                <a:moveTo>
                  <a:pt x="0" y="0"/>
                </a:moveTo>
                <a:lnTo>
                  <a:pt x="3229735" y="0"/>
                </a:lnTo>
                <a:lnTo>
                  <a:pt x="3229735" y="5108080"/>
                </a:lnTo>
                <a:lnTo>
                  <a:pt x="0" y="5108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23785" y="2105841"/>
            <a:ext cx="13802840" cy="7436280"/>
          </a:xfrm>
          <a:custGeom>
            <a:avLst/>
            <a:gdLst/>
            <a:ahLst/>
            <a:cxnLst/>
            <a:rect l="l" t="t" r="r" b="b"/>
            <a:pathLst>
              <a:path w="13802840" h="7436280">
                <a:moveTo>
                  <a:pt x="0" y="0"/>
                </a:moveTo>
                <a:lnTo>
                  <a:pt x="13802840" y="0"/>
                </a:lnTo>
                <a:lnTo>
                  <a:pt x="13802840" y="7436281"/>
                </a:lnTo>
                <a:lnTo>
                  <a:pt x="0" y="743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 flipV="1">
            <a:off x="0" y="9624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0" y="2671355"/>
                </a:moveTo>
                <a:lnTo>
                  <a:pt x="3789156" y="2671355"/>
                </a:lnTo>
                <a:lnTo>
                  <a:pt x="3789156" y="0"/>
                </a:lnTo>
                <a:lnTo>
                  <a:pt x="0" y="0"/>
                </a:lnTo>
                <a:lnTo>
                  <a:pt x="0" y="267135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 flipH="1">
            <a:off x="14498844" y="7615645"/>
            <a:ext cx="3789156" cy="2671355"/>
          </a:xfrm>
          <a:custGeom>
            <a:avLst/>
            <a:gdLst/>
            <a:ahLst/>
            <a:cxnLst/>
            <a:rect l="l" t="t" r="r" b="b"/>
            <a:pathLst>
              <a:path w="3789156" h="2671355">
                <a:moveTo>
                  <a:pt x="3789156" y="0"/>
                </a:moveTo>
                <a:lnTo>
                  <a:pt x="0" y="0"/>
                </a:lnTo>
                <a:lnTo>
                  <a:pt x="0" y="2671355"/>
                </a:lnTo>
                <a:lnTo>
                  <a:pt x="3789156" y="2671355"/>
                </a:lnTo>
                <a:lnTo>
                  <a:pt x="37891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flipH="1">
            <a:off x="15399811" y="-5691045"/>
            <a:ext cx="7748797" cy="8805451"/>
          </a:xfrm>
          <a:custGeom>
            <a:avLst/>
            <a:gdLst/>
            <a:ahLst/>
            <a:cxnLst/>
            <a:rect l="l" t="t" r="r" b="b"/>
            <a:pathLst>
              <a:path w="7748797" h="8805451">
                <a:moveTo>
                  <a:pt x="7748796" y="0"/>
                </a:moveTo>
                <a:lnTo>
                  <a:pt x="0" y="0"/>
                </a:lnTo>
                <a:lnTo>
                  <a:pt x="0" y="8805451"/>
                </a:lnTo>
                <a:lnTo>
                  <a:pt x="7748796" y="8805451"/>
                </a:lnTo>
                <a:lnTo>
                  <a:pt x="77487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Freeform 6"/>
          <p:cNvSpPr/>
          <p:nvPr/>
        </p:nvSpPr>
        <p:spPr>
          <a:xfrm>
            <a:off x="4411176" y="526747"/>
            <a:ext cx="8975965" cy="4308463"/>
          </a:xfrm>
          <a:custGeom>
            <a:avLst/>
            <a:gdLst/>
            <a:ahLst/>
            <a:cxnLst/>
            <a:rect l="l" t="t" r="r" b="b"/>
            <a:pathLst>
              <a:path w="8975965" h="4308463">
                <a:moveTo>
                  <a:pt x="0" y="0"/>
                </a:moveTo>
                <a:lnTo>
                  <a:pt x="8975965" y="0"/>
                </a:lnTo>
                <a:lnTo>
                  <a:pt x="8975965" y="4308464"/>
                </a:lnTo>
                <a:lnTo>
                  <a:pt x="0" y="4308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4104237" y="1007754"/>
            <a:ext cx="9589843" cy="288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9"/>
              </a:lnSpc>
            </a:pPr>
            <a:r>
              <a:rPr lang="en-US" sz="15999">
                <a:solidFill>
                  <a:srgbClr val="FFFFFF"/>
                </a:solidFill>
                <a:latin typeface="AC Fat Bamboo"/>
              </a:rPr>
              <a:t>stap 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5729" y="4727548"/>
            <a:ext cx="8816541" cy="211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Houding tijdens de presentatie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wees vriendelijk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probeer vragen te beantwoorden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1313D"/>
                </a:solidFill>
                <a:latin typeface="Public Sans"/>
              </a:rPr>
              <a:t>Laat iedereen in je groepje aan het woord</a:t>
            </a:r>
          </a:p>
        </p:txBody>
      </p:sp>
      <p:sp>
        <p:nvSpPr>
          <p:cNvPr id="9" name="Freeform 9"/>
          <p:cNvSpPr/>
          <p:nvPr/>
        </p:nvSpPr>
        <p:spPr>
          <a:xfrm>
            <a:off x="675736" y="4835211"/>
            <a:ext cx="3229735" cy="5108080"/>
          </a:xfrm>
          <a:custGeom>
            <a:avLst/>
            <a:gdLst/>
            <a:ahLst/>
            <a:cxnLst/>
            <a:rect l="l" t="t" r="r" b="b"/>
            <a:pathLst>
              <a:path w="3229735" h="5108080">
                <a:moveTo>
                  <a:pt x="0" y="0"/>
                </a:moveTo>
                <a:lnTo>
                  <a:pt x="3229735" y="0"/>
                </a:lnTo>
                <a:lnTo>
                  <a:pt x="3229735" y="5108080"/>
                </a:lnTo>
                <a:lnTo>
                  <a:pt x="0" y="5108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Aangepast</PresentationFormat>
  <Paragraphs>53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Public Sans Bold</vt:lpstr>
      <vt:lpstr>Arial</vt:lpstr>
      <vt:lpstr>Public Sans</vt:lpstr>
      <vt:lpstr>AC Fat Bamboo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Beroepenbeurs</dc:title>
  <dc:creator>Julie Heuten</dc:creator>
  <cp:lastModifiedBy>Julie Heuten</cp:lastModifiedBy>
  <cp:revision>1</cp:revision>
  <dcterms:created xsi:type="dcterms:W3CDTF">2006-08-16T00:00:00Z</dcterms:created>
  <dcterms:modified xsi:type="dcterms:W3CDTF">2024-01-17T20:04:49Z</dcterms:modified>
  <dc:identifier>DAF6J8AOpb4</dc:identifier>
</cp:coreProperties>
</file>