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18288000" cy="10287000"/>
  <p:notesSz cx="6858000" cy="9144000"/>
  <p:embeddedFontLst>
    <p:embeddedFont>
      <p:font typeface="Lulu Font TH" panose="020B0604020202020204" charset="-34"/>
      <p:regular r:id="rId52"/>
    </p:embeddedFont>
    <p:embeddedFont>
      <p:font typeface="Moontime" panose="020B0604020202020204" charset="0"/>
      <p:regular r:id="rId53"/>
    </p:embeddedFont>
    <p:embeddedFont>
      <p:font typeface="Now" panose="020B0604020202020204" charset="0"/>
      <p:regular r:id="rId54"/>
    </p:embeddedFont>
    <p:embeddedFont>
      <p:font typeface="Open Sans" panose="020B0606030504020204" pitchFamily="34" charset="0"/>
      <p:regular r:id="rId55"/>
    </p:embeddedFont>
    <p:embeddedFont>
      <p:font typeface="Open Sans Bold" panose="020B0806030504020204" charset="0"/>
      <p:regular r:id="rId56"/>
    </p:embeddedFont>
    <p:embeddedFont>
      <p:font typeface="Sigher" panose="020B0604020202020204" charset="0"/>
      <p:regular r:id="rId57"/>
    </p:embeddedFont>
    <p:embeddedFont>
      <p:font typeface="Sunday" panose="020B0604020202020204" charset="0"/>
      <p:regular r:id="rId58"/>
    </p:embeddedFont>
    <p:embeddedFont>
      <p:font typeface="TT Chocolates" panose="020B0604020202020204" charset="0"/>
      <p:regular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24.png"/><Relationship Id="rId3" Type="http://schemas.openxmlformats.org/officeDocument/2006/relationships/image" Target="../media/image32.png"/><Relationship Id="rId7" Type="http://schemas.openxmlformats.org/officeDocument/2006/relationships/image" Target="../media/image1.png"/><Relationship Id="rId12" Type="http://schemas.openxmlformats.org/officeDocument/2006/relationships/image" Target="../media/image23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22.png"/><Relationship Id="rId5" Type="http://schemas.openxmlformats.org/officeDocument/2006/relationships/image" Target="../media/image34.png"/><Relationship Id="rId10" Type="http://schemas.openxmlformats.org/officeDocument/2006/relationships/image" Target="../media/image4.svg"/><Relationship Id="rId4" Type="http://schemas.openxmlformats.org/officeDocument/2006/relationships/image" Target="../media/image33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1.png"/><Relationship Id="rId12" Type="http://schemas.openxmlformats.org/officeDocument/2006/relationships/image" Target="../media/image3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29.png"/><Relationship Id="rId5" Type="http://schemas.openxmlformats.org/officeDocument/2006/relationships/image" Target="../media/image32.png"/><Relationship Id="rId10" Type="http://schemas.openxmlformats.org/officeDocument/2006/relationships/image" Target="../media/image4.svg"/><Relationship Id="rId4" Type="http://schemas.openxmlformats.org/officeDocument/2006/relationships/image" Target="../media/image33.png"/><Relationship Id="rId9" Type="http://schemas.openxmlformats.org/officeDocument/2006/relationships/image" Target="../media/image3.png"/><Relationship Id="rId14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1.svg"/><Relationship Id="rId3" Type="http://schemas.openxmlformats.org/officeDocument/2006/relationships/image" Target="../media/image13.svg"/><Relationship Id="rId7" Type="http://schemas.openxmlformats.org/officeDocument/2006/relationships/image" Target="../media/image39.png"/><Relationship Id="rId12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.svg"/><Relationship Id="rId5" Type="http://schemas.openxmlformats.org/officeDocument/2006/relationships/image" Target="../media/image37.png"/><Relationship Id="rId10" Type="http://schemas.openxmlformats.org/officeDocument/2006/relationships/image" Target="../media/image3.png"/><Relationship Id="rId4" Type="http://schemas.openxmlformats.org/officeDocument/2006/relationships/image" Target="../media/image36.png"/><Relationship Id="rId9" Type="http://schemas.openxmlformats.org/officeDocument/2006/relationships/image" Target="../media/image2.svg"/><Relationship Id="rId1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7.png"/><Relationship Id="rId7" Type="http://schemas.openxmlformats.org/officeDocument/2006/relationships/image" Target="../media/image2.svg"/><Relationship Id="rId12" Type="http://schemas.openxmlformats.org/officeDocument/2006/relationships/image" Target="../media/image2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3.svg"/><Relationship Id="rId5" Type="http://schemas.openxmlformats.org/officeDocument/2006/relationships/image" Target="../media/image39.png"/><Relationship Id="rId10" Type="http://schemas.openxmlformats.org/officeDocument/2006/relationships/image" Target="../media/image22.png"/><Relationship Id="rId4" Type="http://schemas.openxmlformats.org/officeDocument/2006/relationships/image" Target="../media/image38.png"/><Relationship Id="rId9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6.svg"/><Relationship Id="rId3" Type="http://schemas.openxmlformats.org/officeDocument/2006/relationships/image" Target="../media/image39.png"/><Relationship Id="rId7" Type="http://schemas.openxmlformats.org/officeDocument/2006/relationships/image" Target="../media/image2.svg"/><Relationship Id="rId12" Type="http://schemas.openxmlformats.org/officeDocument/2006/relationships/image" Target="../media/image2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30.svg"/><Relationship Id="rId5" Type="http://schemas.openxmlformats.org/officeDocument/2006/relationships/image" Target="../media/image17.png"/><Relationship Id="rId10" Type="http://schemas.openxmlformats.org/officeDocument/2006/relationships/image" Target="../media/image29.png"/><Relationship Id="rId4" Type="http://schemas.openxmlformats.org/officeDocument/2006/relationships/image" Target="../media/image31.png"/><Relationship Id="rId9" Type="http://schemas.openxmlformats.org/officeDocument/2006/relationships/image" Target="../media/image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0.png"/><Relationship Id="rId3" Type="http://schemas.openxmlformats.org/officeDocument/2006/relationships/image" Target="../media/image13.svg"/><Relationship Id="rId7" Type="http://schemas.openxmlformats.org/officeDocument/2006/relationships/image" Target="../media/image43.png"/><Relationship Id="rId12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.svg"/><Relationship Id="rId5" Type="http://schemas.openxmlformats.org/officeDocument/2006/relationships/image" Target="../media/image41.png"/><Relationship Id="rId10" Type="http://schemas.openxmlformats.org/officeDocument/2006/relationships/image" Target="../media/image3.png"/><Relationship Id="rId4" Type="http://schemas.openxmlformats.org/officeDocument/2006/relationships/image" Target="../media/image40.png"/><Relationship Id="rId9" Type="http://schemas.openxmlformats.org/officeDocument/2006/relationships/image" Target="../media/image2.svg"/><Relationship Id="rId14" Type="http://schemas.openxmlformats.org/officeDocument/2006/relationships/image" Target="../media/image2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1.png"/><Relationship Id="rId7" Type="http://schemas.openxmlformats.org/officeDocument/2006/relationships/image" Target="../media/image2.svg"/><Relationship Id="rId12" Type="http://schemas.openxmlformats.org/officeDocument/2006/relationships/image" Target="../media/image2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3.svg"/><Relationship Id="rId5" Type="http://schemas.openxmlformats.org/officeDocument/2006/relationships/image" Target="../media/image43.png"/><Relationship Id="rId10" Type="http://schemas.openxmlformats.org/officeDocument/2006/relationships/image" Target="../media/image22.png"/><Relationship Id="rId4" Type="http://schemas.openxmlformats.org/officeDocument/2006/relationships/image" Target="../media/image42.png"/><Relationship Id="rId9" Type="http://schemas.openxmlformats.org/officeDocument/2006/relationships/image" Target="../media/image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.sv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0.svg"/><Relationship Id="rId3" Type="http://schemas.openxmlformats.org/officeDocument/2006/relationships/image" Target="../media/image43.png"/><Relationship Id="rId7" Type="http://schemas.openxmlformats.org/officeDocument/2006/relationships/image" Target="../media/image2.svg"/><Relationship Id="rId12" Type="http://schemas.openxmlformats.org/officeDocument/2006/relationships/image" Target="../media/image2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6.svg"/><Relationship Id="rId5" Type="http://schemas.openxmlformats.org/officeDocument/2006/relationships/image" Target="../media/image15.png"/><Relationship Id="rId10" Type="http://schemas.openxmlformats.org/officeDocument/2006/relationships/image" Target="../media/image25.png"/><Relationship Id="rId4" Type="http://schemas.openxmlformats.org/officeDocument/2006/relationships/image" Target="../media/image34.png"/><Relationship Id="rId9" Type="http://schemas.openxmlformats.org/officeDocument/2006/relationships/image" Target="../media/image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0.png"/><Relationship Id="rId3" Type="http://schemas.openxmlformats.org/officeDocument/2006/relationships/image" Target="../media/image13.svg"/><Relationship Id="rId7" Type="http://schemas.openxmlformats.org/officeDocument/2006/relationships/image" Target="../media/image47.png"/><Relationship Id="rId12" Type="http://schemas.openxmlformats.org/officeDocument/2006/relationships/image" Target="../media/image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3.png"/><Relationship Id="rId5" Type="http://schemas.openxmlformats.org/officeDocument/2006/relationships/image" Target="../media/image45.png"/><Relationship Id="rId15" Type="http://schemas.openxmlformats.org/officeDocument/2006/relationships/image" Target="../media/image19.png"/><Relationship Id="rId10" Type="http://schemas.openxmlformats.org/officeDocument/2006/relationships/image" Target="../media/image2.svg"/><Relationship Id="rId4" Type="http://schemas.openxmlformats.org/officeDocument/2006/relationships/image" Target="../media/image44.png"/><Relationship Id="rId9" Type="http://schemas.openxmlformats.org/officeDocument/2006/relationships/image" Target="../media/image1.png"/><Relationship Id="rId14" Type="http://schemas.openxmlformats.org/officeDocument/2006/relationships/image" Target="../media/image2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45.png"/><Relationship Id="rId7" Type="http://schemas.openxmlformats.org/officeDocument/2006/relationships/image" Target="../media/image2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12" Type="http://schemas.openxmlformats.org/officeDocument/2006/relationships/image" Target="../media/image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.png"/><Relationship Id="rId5" Type="http://schemas.openxmlformats.org/officeDocument/2006/relationships/image" Target="../media/image15.png"/><Relationship Id="rId15" Type="http://schemas.openxmlformats.org/officeDocument/2006/relationships/image" Target="../media/image21.svg"/><Relationship Id="rId10" Type="http://schemas.openxmlformats.org/officeDocument/2006/relationships/image" Target="../media/image2.svg"/><Relationship Id="rId4" Type="http://schemas.openxmlformats.org/officeDocument/2006/relationships/image" Target="../media/image14.png"/><Relationship Id="rId9" Type="http://schemas.openxmlformats.org/officeDocument/2006/relationships/image" Target="../media/image1.png"/><Relationship Id="rId1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1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.sv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25.png"/><Relationship Id="rId3" Type="http://schemas.openxmlformats.org/officeDocument/2006/relationships/image" Target="../media/image48.png"/><Relationship Id="rId7" Type="http://schemas.openxmlformats.org/officeDocument/2006/relationships/image" Target="../media/image1.png"/><Relationship Id="rId12" Type="http://schemas.openxmlformats.org/officeDocument/2006/relationships/image" Target="../media/image30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29.png"/><Relationship Id="rId5" Type="http://schemas.openxmlformats.org/officeDocument/2006/relationships/image" Target="../media/image37.png"/><Relationship Id="rId10" Type="http://schemas.openxmlformats.org/officeDocument/2006/relationships/image" Target="../media/image4.svg"/><Relationship Id="rId4" Type="http://schemas.openxmlformats.org/officeDocument/2006/relationships/image" Target="../media/image45.png"/><Relationship Id="rId9" Type="http://schemas.openxmlformats.org/officeDocument/2006/relationships/image" Target="../media/image3.png"/><Relationship Id="rId14" Type="http://schemas.openxmlformats.org/officeDocument/2006/relationships/image" Target="../media/image2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20.png"/><Relationship Id="rId3" Type="http://schemas.openxmlformats.org/officeDocument/2006/relationships/image" Target="../media/image13.svg"/><Relationship Id="rId7" Type="http://schemas.openxmlformats.org/officeDocument/2006/relationships/image" Target="../media/image52.png"/><Relationship Id="rId12" Type="http://schemas.openxmlformats.org/officeDocument/2006/relationships/image" Target="../media/image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3.png"/><Relationship Id="rId5" Type="http://schemas.openxmlformats.org/officeDocument/2006/relationships/image" Target="../media/image50.png"/><Relationship Id="rId15" Type="http://schemas.openxmlformats.org/officeDocument/2006/relationships/image" Target="../media/image19.png"/><Relationship Id="rId10" Type="http://schemas.openxmlformats.org/officeDocument/2006/relationships/image" Target="../media/image2.svg"/><Relationship Id="rId4" Type="http://schemas.openxmlformats.org/officeDocument/2006/relationships/image" Target="../media/image49.png"/><Relationship Id="rId9" Type="http://schemas.openxmlformats.org/officeDocument/2006/relationships/image" Target="../media/image1.png"/><Relationship Id="rId14" Type="http://schemas.openxmlformats.org/officeDocument/2006/relationships/image" Target="../media/image21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24.png"/><Relationship Id="rId3" Type="http://schemas.openxmlformats.org/officeDocument/2006/relationships/image" Target="../media/image50.png"/><Relationship Id="rId7" Type="http://schemas.openxmlformats.org/officeDocument/2006/relationships/image" Target="../media/image1.png"/><Relationship Id="rId12" Type="http://schemas.openxmlformats.org/officeDocument/2006/relationships/image" Target="../media/image23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22.png"/><Relationship Id="rId5" Type="http://schemas.openxmlformats.org/officeDocument/2006/relationships/image" Target="../media/image52.png"/><Relationship Id="rId10" Type="http://schemas.openxmlformats.org/officeDocument/2006/relationships/image" Target="../media/image4.svg"/><Relationship Id="rId4" Type="http://schemas.openxmlformats.org/officeDocument/2006/relationships/image" Target="../media/image51.png"/><Relationship Id="rId9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1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.sv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.png"/><Relationship Id="rId12" Type="http://schemas.openxmlformats.org/officeDocument/2006/relationships/image" Target="../media/image23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4.svg"/><Relationship Id="rId4" Type="http://schemas.openxmlformats.org/officeDocument/2006/relationships/image" Target="../media/image16.png"/><Relationship Id="rId9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29.png"/><Relationship Id="rId3" Type="http://schemas.openxmlformats.org/officeDocument/2006/relationships/image" Target="../media/image49.png"/><Relationship Id="rId7" Type="http://schemas.openxmlformats.org/officeDocument/2006/relationships/image" Target="../media/image1.png"/><Relationship Id="rId12" Type="http://schemas.openxmlformats.org/officeDocument/2006/relationships/image" Target="../media/image26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47.png"/><Relationship Id="rId10" Type="http://schemas.openxmlformats.org/officeDocument/2006/relationships/image" Target="../media/image4.svg"/><Relationship Id="rId4" Type="http://schemas.openxmlformats.org/officeDocument/2006/relationships/image" Target="../media/image51.png"/><Relationship Id="rId9" Type="http://schemas.openxmlformats.org/officeDocument/2006/relationships/image" Target="../media/image3.png"/><Relationship Id="rId14" Type="http://schemas.openxmlformats.org/officeDocument/2006/relationships/image" Target="../media/image30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19.png"/><Relationship Id="rId3" Type="http://schemas.openxmlformats.org/officeDocument/2006/relationships/image" Target="../media/image13.svg"/><Relationship Id="rId7" Type="http://schemas.openxmlformats.org/officeDocument/2006/relationships/image" Target="../media/image1.png"/><Relationship Id="rId12" Type="http://schemas.openxmlformats.org/officeDocument/2006/relationships/image" Target="../media/image2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20.png"/><Relationship Id="rId5" Type="http://schemas.openxmlformats.org/officeDocument/2006/relationships/image" Target="../media/image55.png"/><Relationship Id="rId10" Type="http://schemas.openxmlformats.org/officeDocument/2006/relationships/image" Target="../media/image4.svg"/><Relationship Id="rId4" Type="http://schemas.openxmlformats.org/officeDocument/2006/relationships/image" Target="../media/image54.png"/><Relationship Id="rId9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55.png"/><Relationship Id="rId7" Type="http://schemas.openxmlformats.org/officeDocument/2006/relationships/image" Target="../media/image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24.png"/><Relationship Id="rId5" Type="http://schemas.openxmlformats.org/officeDocument/2006/relationships/image" Target="../media/image1.png"/><Relationship Id="rId10" Type="http://schemas.openxmlformats.org/officeDocument/2006/relationships/image" Target="../media/image23.svg"/><Relationship Id="rId4" Type="http://schemas.openxmlformats.org/officeDocument/2006/relationships/image" Target="../media/image56.png"/><Relationship Id="rId9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1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.png"/><Relationship Id="rId12" Type="http://schemas.openxmlformats.org/officeDocument/2006/relationships/image" Target="../media/image3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9.png"/><Relationship Id="rId5" Type="http://schemas.openxmlformats.org/officeDocument/2006/relationships/image" Target="../media/image17.png"/><Relationship Id="rId10" Type="http://schemas.openxmlformats.org/officeDocument/2006/relationships/image" Target="../media/image4.svg"/><Relationship Id="rId4" Type="http://schemas.openxmlformats.org/officeDocument/2006/relationships/image" Target="../media/image16.png"/><Relationship Id="rId9" Type="http://schemas.openxmlformats.org/officeDocument/2006/relationships/image" Target="../media/image3.png"/><Relationship Id="rId1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0.png"/><Relationship Id="rId3" Type="http://schemas.openxmlformats.org/officeDocument/2006/relationships/image" Target="../media/image13.svg"/><Relationship Id="rId7" Type="http://schemas.openxmlformats.org/officeDocument/2006/relationships/image" Target="../media/image34.png"/><Relationship Id="rId12" Type="http://schemas.openxmlformats.org/officeDocument/2006/relationships/image" Target="../media/image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32.png"/><Relationship Id="rId15" Type="http://schemas.openxmlformats.org/officeDocument/2006/relationships/image" Target="../media/image19.png"/><Relationship Id="rId10" Type="http://schemas.openxmlformats.org/officeDocument/2006/relationships/image" Target="../media/image2.svg"/><Relationship Id="rId4" Type="http://schemas.openxmlformats.org/officeDocument/2006/relationships/image" Target="../media/image31.png"/><Relationship Id="rId9" Type="http://schemas.openxmlformats.org/officeDocument/2006/relationships/image" Target="../media/image1.png"/><Relationship Id="rId1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339445" y="5690810"/>
            <a:ext cx="3288411" cy="4114800"/>
          </a:xfrm>
          <a:custGeom>
            <a:avLst/>
            <a:gdLst/>
            <a:ahLst/>
            <a:cxnLst/>
            <a:rect l="l" t="t" r="r" b="b"/>
            <a:pathLst>
              <a:path w="3288411" h="4114800">
                <a:moveTo>
                  <a:pt x="0" y="0"/>
                </a:moveTo>
                <a:lnTo>
                  <a:pt x="3288411" y="0"/>
                </a:lnTo>
                <a:lnTo>
                  <a:pt x="32884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4377396" y="177537"/>
            <a:ext cx="3129318" cy="2879317"/>
          </a:xfrm>
          <a:custGeom>
            <a:avLst/>
            <a:gdLst/>
            <a:ahLst/>
            <a:cxnLst/>
            <a:rect l="l" t="t" r="r" b="b"/>
            <a:pathLst>
              <a:path w="3129318" h="2879317">
                <a:moveTo>
                  <a:pt x="0" y="0"/>
                </a:moveTo>
                <a:lnTo>
                  <a:pt x="3129318" y="0"/>
                </a:lnTo>
                <a:lnTo>
                  <a:pt x="3129318" y="2879318"/>
                </a:lnTo>
                <a:lnTo>
                  <a:pt x="0" y="28793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TextBox 15"/>
          <p:cNvSpPr txBox="1"/>
          <p:nvPr/>
        </p:nvSpPr>
        <p:spPr>
          <a:xfrm>
            <a:off x="1355240" y="1259240"/>
            <a:ext cx="15765152" cy="247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17"/>
              </a:lnSpc>
              <a:spcBef>
                <a:spcPct val="0"/>
              </a:spcBef>
            </a:pPr>
            <a:r>
              <a:rPr lang="en-US" sz="14441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FRANCAIS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654804" y="6975477"/>
            <a:ext cx="7435209" cy="138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82"/>
              </a:lnSpc>
              <a:spcBef>
                <a:spcPct val="0"/>
              </a:spcBef>
            </a:pPr>
            <a:r>
              <a:rPr lang="en-US" sz="8058">
                <a:solidFill>
                  <a:srgbClr val="72742C"/>
                </a:solidFill>
                <a:latin typeface="Sigher"/>
                <a:ea typeface="Sigher"/>
                <a:cs typeface="Sigher"/>
                <a:sym typeface="Sigher"/>
              </a:rPr>
              <a:t>Zoufff!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627856" y="5058414"/>
            <a:ext cx="11457422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2194" y="1268044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10370473" y="5857253"/>
            <a:ext cx="4104334" cy="2728405"/>
          </a:xfrm>
          <a:custGeom>
            <a:avLst/>
            <a:gdLst/>
            <a:ahLst/>
            <a:cxnLst/>
            <a:rect l="l" t="t" r="r" b="b"/>
            <a:pathLst>
              <a:path w="4104334" h="2728405">
                <a:moveTo>
                  <a:pt x="0" y="0"/>
                </a:moveTo>
                <a:lnTo>
                  <a:pt x="4104334" y="0"/>
                </a:lnTo>
                <a:lnTo>
                  <a:pt x="4104334" y="2728405"/>
                </a:lnTo>
                <a:lnTo>
                  <a:pt x="0" y="27284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5802140" y="5602945"/>
            <a:ext cx="4046276" cy="3237021"/>
          </a:xfrm>
          <a:custGeom>
            <a:avLst/>
            <a:gdLst/>
            <a:ahLst/>
            <a:cxnLst/>
            <a:rect l="l" t="t" r="r" b="b"/>
            <a:pathLst>
              <a:path w="4046276" h="3237021">
                <a:moveTo>
                  <a:pt x="0" y="0"/>
                </a:moveTo>
                <a:lnTo>
                  <a:pt x="4046276" y="0"/>
                </a:lnTo>
                <a:lnTo>
                  <a:pt x="4046276" y="3237021"/>
                </a:lnTo>
                <a:lnTo>
                  <a:pt x="0" y="32370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1727965" y="1477658"/>
            <a:ext cx="5165901" cy="4125288"/>
          </a:xfrm>
          <a:custGeom>
            <a:avLst/>
            <a:gdLst/>
            <a:ahLst/>
            <a:cxnLst/>
            <a:rect l="l" t="t" r="r" b="b"/>
            <a:pathLst>
              <a:path w="5165901" h="4125288">
                <a:moveTo>
                  <a:pt x="0" y="0"/>
                </a:moveTo>
                <a:lnTo>
                  <a:pt x="5165901" y="0"/>
                </a:lnTo>
                <a:lnTo>
                  <a:pt x="5165901" y="4125287"/>
                </a:lnTo>
                <a:lnTo>
                  <a:pt x="0" y="4125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6960541" y="1672888"/>
            <a:ext cx="4218147" cy="2796084"/>
          </a:xfrm>
          <a:custGeom>
            <a:avLst/>
            <a:gdLst/>
            <a:ahLst/>
            <a:cxnLst/>
            <a:rect l="l" t="t" r="r" b="b"/>
            <a:pathLst>
              <a:path w="4218147" h="2796084">
                <a:moveTo>
                  <a:pt x="0" y="0"/>
                </a:moveTo>
                <a:lnTo>
                  <a:pt x="4218147" y="0"/>
                </a:lnTo>
                <a:lnTo>
                  <a:pt x="4218147" y="2796083"/>
                </a:lnTo>
                <a:lnTo>
                  <a:pt x="0" y="27960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11246527" y="1548427"/>
            <a:ext cx="3228281" cy="3276320"/>
          </a:xfrm>
          <a:custGeom>
            <a:avLst/>
            <a:gdLst/>
            <a:ahLst/>
            <a:cxnLst/>
            <a:rect l="l" t="t" r="r" b="b"/>
            <a:pathLst>
              <a:path w="3228281" h="3276320">
                <a:moveTo>
                  <a:pt x="0" y="0"/>
                </a:moveTo>
                <a:lnTo>
                  <a:pt x="3228280" y="0"/>
                </a:lnTo>
                <a:lnTo>
                  <a:pt x="3228280" y="3276320"/>
                </a:lnTo>
                <a:lnTo>
                  <a:pt x="0" y="32763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10" name="Group 10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44999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288426" y="6548140"/>
            <a:ext cx="2776894" cy="2948440"/>
          </a:xfrm>
          <a:custGeom>
            <a:avLst/>
            <a:gdLst/>
            <a:ahLst/>
            <a:cxnLst/>
            <a:rect l="l" t="t" r="r" b="b"/>
            <a:pathLst>
              <a:path w="2776894" h="2948440">
                <a:moveTo>
                  <a:pt x="0" y="0"/>
                </a:moveTo>
                <a:lnTo>
                  <a:pt x="2776895" y="0"/>
                </a:lnTo>
                <a:lnTo>
                  <a:pt x="2776895" y="2948439"/>
                </a:lnTo>
                <a:lnTo>
                  <a:pt x="0" y="29484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4969189" y="364579"/>
            <a:ext cx="2537525" cy="1806929"/>
          </a:xfrm>
          <a:custGeom>
            <a:avLst/>
            <a:gdLst/>
            <a:ahLst/>
            <a:cxnLst/>
            <a:rect l="l" t="t" r="r" b="b"/>
            <a:pathLst>
              <a:path w="2537525" h="1806929">
                <a:moveTo>
                  <a:pt x="0" y="0"/>
                </a:moveTo>
                <a:lnTo>
                  <a:pt x="2537525" y="0"/>
                </a:lnTo>
                <a:lnTo>
                  <a:pt x="2537525" y="1806929"/>
                </a:lnTo>
                <a:lnTo>
                  <a:pt x="0" y="180692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44000" y="5854362"/>
            <a:ext cx="8384198" cy="2271376"/>
            <a:chOff x="0" y="0"/>
            <a:chExt cx="2739934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717074" cy="714340"/>
            </a:xfrm>
            <a:custGeom>
              <a:avLst/>
              <a:gdLst/>
              <a:ahLst/>
              <a:cxnLst/>
              <a:rect l="l" t="t" r="r" b="b"/>
              <a:pathLst>
                <a:path w="2717074" h="714340">
                  <a:moveTo>
                    <a:pt x="2717074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52765" y="0"/>
                  </a:lnTo>
                  <a:lnTo>
                    <a:pt x="2698024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746284" cy="741010"/>
            </a:xfrm>
            <a:custGeom>
              <a:avLst/>
              <a:gdLst/>
              <a:ahLst/>
              <a:cxnLst/>
              <a:rect l="l" t="t" r="r" b="b"/>
              <a:pathLst>
                <a:path w="2746284" h="741010">
                  <a:moveTo>
                    <a:pt x="2711994" y="21590"/>
                  </a:moveTo>
                  <a:cubicBezTo>
                    <a:pt x="2713264" y="34290"/>
                    <a:pt x="2713264" y="44450"/>
                    <a:pt x="2714534" y="54610"/>
                  </a:cubicBezTo>
                  <a:cubicBezTo>
                    <a:pt x="2717074" y="73857"/>
                    <a:pt x="2718344" y="87629"/>
                    <a:pt x="2720884" y="100909"/>
                  </a:cubicBezTo>
                  <a:cubicBezTo>
                    <a:pt x="2720884" y="120092"/>
                    <a:pt x="2733584" y="498336"/>
                    <a:pt x="2739934" y="517518"/>
                  </a:cubicBezTo>
                  <a:cubicBezTo>
                    <a:pt x="2746284" y="546538"/>
                    <a:pt x="2742474" y="576050"/>
                    <a:pt x="2742474" y="605070"/>
                  </a:cubicBezTo>
                  <a:cubicBezTo>
                    <a:pt x="2742474" y="630647"/>
                    <a:pt x="2743744" y="654257"/>
                    <a:pt x="2745014" y="680050"/>
                  </a:cubicBezTo>
                  <a:cubicBezTo>
                    <a:pt x="2745014" y="701640"/>
                    <a:pt x="2745014" y="715610"/>
                    <a:pt x="2745014" y="739740"/>
                  </a:cubicBezTo>
                  <a:cubicBezTo>
                    <a:pt x="2722154" y="739740"/>
                    <a:pt x="2701834" y="741010"/>
                    <a:pt x="2678167" y="739740"/>
                  </a:cubicBezTo>
                  <a:cubicBezTo>
                    <a:pt x="2542430" y="734660"/>
                    <a:pt x="2404604" y="741010"/>
                    <a:pt x="2268867" y="735930"/>
                  </a:cubicBezTo>
                  <a:cubicBezTo>
                    <a:pt x="2187424" y="732120"/>
                    <a:pt x="2108070" y="734660"/>
                    <a:pt x="2026628" y="732120"/>
                  </a:cubicBezTo>
                  <a:cubicBezTo>
                    <a:pt x="1989039" y="730850"/>
                    <a:pt x="1951450" y="729580"/>
                    <a:pt x="1913861" y="728310"/>
                  </a:cubicBezTo>
                  <a:cubicBezTo>
                    <a:pt x="1890891" y="728310"/>
                    <a:pt x="1870008" y="729580"/>
                    <a:pt x="1847037" y="729580"/>
                  </a:cubicBezTo>
                  <a:cubicBezTo>
                    <a:pt x="1788565" y="728310"/>
                    <a:pt x="1627769" y="729580"/>
                    <a:pt x="1569297" y="728310"/>
                  </a:cubicBezTo>
                  <a:cubicBezTo>
                    <a:pt x="1527532" y="727040"/>
                    <a:pt x="692225" y="735930"/>
                    <a:pt x="650460" y="734660"/>
                  </a:cubicBezTo>
                  <a:cubicBezTo>
                    <a:pt x="640018" y="734660"/>
                    <a:pt x="627489" y="735930"/>
                    <a:pt x="617047" y="735930"/>
                  </a:cubicBezTo>
                  <a:cubicBezTo>
                    <a:pt x="591988" y="735930"/>
                    <a:pt x="569017" y="737200"/>
                    <a:pt x="543958" y="737200"/>
                  </a:cubicBezTo>
                  <a:cubicBezTo>
                    <a:pt x="481310" y="737200"/>
                    <a:pt x="420750" y="735930"/>
                    <a:pt x="358102" y="734660"/>
                  </a:cubicBezTo>
                  <a:cubicBezTo>
                    <a:pt x="320513" y="733390"/>
                    <a:pt x="282925" y="732120"/>
                    <a:pt x="247424" y="730850"/>
                  </a:cubicBezTo>
                  <a:cubicBezTo>
                    <a:pt x="180600" y="729580"/>
                    <a:pt x="113775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568" y="30480"/>
                    <a:pt x="94981" y="29210"/>
                  </a:cubicBezTo>
                  <a:cubicBezTo>
                    <a:pt x="151364" y="25400"/>
                    <a:pt x="207747" y="22860"/>
                    <a:pt x="266219" y="20320"/>
                  </a:cubicBezTo>
                  <a:cubicBezTo>
                    <a:pt x="305896" y="17780"/>
                    <a:pt x="345573" y="16510"/>
                    <a:pt x="383162" y="13970"/>
                  </a:cubicBezTo>
                  <a:cubicBezTo>
                    <a:pt x="420750" y="11430"/>
                    <a:pt x="460427" y="8890"/>
                    <a:pt x="498016" y="8890"/>
                  </a:cubicBezTo>
                  <a:cubicBezTo>
                    <a:pt x="539782" y="7620"/>
                    <a:pt x="581547" y="10160"/>
                    <a:pt x="623312" y="8890"/>
                  </a:cubicBezTo>
                  <a:cubicBezTo>
                    <a:pt x="675519" y="8890"/>
                    <a:pt x="1621504" y="6350"/>
                    <a:pt x="1673711" y="5080"/>
                  </a:cubicBezTo>
                  <a:cubicBezTo>
                    <a:pt x="1723829" y="3810"/>
                    <a:pt x="1773948" y="2540"/>
                    <a:pt x="1826154" y="2540"/>
                  </a:cubicBezTo>
                  <a:cubicBezTo>
                    <a:pt x="1911773" y="1270"/>
                    <a:pt x="1995304" y="0"/>
                    <a:pt x="2080923" y="0"/>
                  </a:cubicBezTo>
                  <a:cubicBezTo>
                    <a:pt x="2116423" y="0"/>
                    <a:pt x="2154012" y="2540"/>
                    <a:pt x="2189513" y="2540"/>
                  </a:cubicBezTo>
                  <a:cubicBezTo>
                    <a:pt x="2287661" y="3810"/>
                    <a:pt x="2387898" y="5080"/>
                    <a:pt x="2486047" y="7620"/>
                  </a:cubicBezTo>
                  <a:cubicBezTo>
                    <a:pt x="2538253" y="8890"/>
                    <a:pt x="2590460" y="12700"/>
                    <a:pt x="2642667" y="16510"/>
                  </a:cubicBezTo>
                  <a:cubicBezTo>
                    <a:pt x="2655196" y="16510"/>
                    <a:pt x="2667726" y="16510"/>
                    <a:pt x="2678167" y="16510"/>
                  </a:cubicBezTo>
                  <a:cubicBezTo>
                    <a:pt x="2692944" y="17780"/>
                    <a:pt x="2701834" y="20320"/>
                    <a:pt x="2711994" y="21590"/>
                  </a:cubicBezTo>
                  <a:close/>
                  <a:moveTo>
                    <a:pt x="2722154" y="723230"/>
                  </a:moveTo>
                  <a:cubicBezTo>
                    <a:pt x="2723424" y="706720"/>
                    <a:pt x="2724694" y="694020"/>
                    <a:pt x="2724694" y="681320"/>
                  </a:cubicBezTo>
                  <a:cubicBezTo>
                    <a:pt x="2723424" y="651797"/>
                    <a:pt x="2722154" y="625728"/>
                    <a:pt x="2722154" y="597692"/>
                  </a:cubicBezTo>
                  <a:cubicBezTo>
                    <a:pt x="2722154" y="584904"/>
                    <a:pt x="2724694" y="572115"/>
                    <a:pt x="2723424" y="559327"/>
                  </a:cubicBezTo>
                  <a:cubicBezTo>
                    <a:pt x="2723424" y="547522"/>
                    <a:pt x="2722154" y="535225"/>
                    <a:pt x="2720884" y="523421"/>
                  </a:cubicBezTo>
                  <a:cubicBezTo>
                    <a:pt x="2715804" y="505222"/>
                    <a:pt x="2704374" y="128454"/>
                    <a:pt x="2704374" y="110255"/>
                  </a:cubicBezTo>
                  <a:cubicBezTo>
                    <a:pt x="2701834" y="95007"/>
                    <a:pt x="2699294" y="79267"/>
                    <a:pt x="2696754" y="63500"/>
                  </a:cubicBezTo>
                  <a:cubicBezTo>
                    <a:pt x="2695484" y="44450"/>
                    <a:pt x="2694214" y="43180"/>
                    <a:pt x="2671903" y="41910"/>
                  </a:cubicBezTo>
                  <a:cubicBezTo>
                    <a:pt x="2665638" y="41910"/>
                    <a:pt x="2661461" y="41910"/>
                    <a:pt x="2655196" y="40640"/>
                  </a:cubicBezTo>
                  <a:cubicBezTo>
                    <a:pt x="2602990" y="36830"/>
                    <a:pt x="2548695" y="31750"/>
                    <a:pt x="2496488" y="30480"/>
                  </a:cubicBezTo>
                  <a:cubicBezTo>
                    <a:pt x="2369104" y="26670"/>
                    <a:pt x="2239631" y="25400"/>
                    <a:pt x="2112247" y="22860"/>
                  </a:cubicBezTo>
                  <a:cubicBezTo>
                    <a:pt x="2093453" y="22860"/>
                    <a:pt x="2072570" y="22860"/>
                    <a:pt x="2053775" y="22860"/>
                  </a:cubicBezTo>
                  <a:cubicBezTo>
                    <a:pt x="2022452" y="22860"/>
                    <a:pt x="1991127" y="22860"/>
                    <a:pt x="1961892" y="22860"/>
                  </a:cubicBezTo>
                  <a:cubicBezTo>
                    <a:pt x="1895067" y="22860"/>
                    <a:pt x="1828242" y="22860"/>
                    <a:pt x="1763506" y="24130"/>
                  </a:cubicBezTo>
                  <a:cubicBezTo>
                    <a:pt x="1707123" y="25400"/>
                    <a:pt x="756961" y="29210"/>
                    <a:pt x="700578" y="29210"/>
                  </a:cubicBezTo>
                  <a:cubicBezTo>
                    <a:pt x="608694" y="29210"/>
                    <a:pt x="516811" y="26670"/>
                    <a:pt x="424927" y="33020"/>
                  </a:cubicBezTo>
                  <a:cubicBezTo>
                    <a:pt x="376897" y="36830"/>
                    <a:pt x="330955" y="36830"/>
                    <a:pt x="285013" y="38100"/>
                  </a:cubicBezTo>
                  <a:cubicBezTo>
                    <a:pt x="205659" y="41910"/>
                    <a:pt x="12630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745" y="705450"/>
                    <a:pt x="94981" y="706720"/>
                    <a:pt x="122128" y="706720"/>
                  </a:cubicBezTo>
                  <a:cubicBezTo>
                    <a:pt x="161805" y="706720"/>
                    <a:pt x="203571" y="704180"/>
                    <a:pt x="243248" y="706720"/>
                  </a:cubicBezTo>
                  <a:cubicBezTo>
                    <a:pt x="307984" y="710530"/>
                    <a:pt x="372720" y="713070"/>
                    <a:pt x="437456" y="711800"/>
                  </a:cubicBezTo>
                  <a:cubicBezTo>
                    <a:pt x="479222" y="710530"/>
                    <a:pt x="518899" y="713070"/>
                    <a:pt x="560664" y="713070"/>
                  </a:cubicBezTo>
                  <a:cubicBezTo>
                    <a:pt x="621224" y="713070"/>
                    <a:pt x="681784" y="711800"/>
                    <a:pt x="742344" y="713070"/>
                  </a:cubicBezTo>
                  <a:cubicBezTo>
                    <a:pt x="832139" y="714340"/>
                    <a:pt x="1817801" y="704180"/>
                    <a:pt x="1909685" y="706720"/>
                  </a:cubicBezTo>
                  <a:cubicBezTo>
                    <a:pt x="1949362" y="707990"/>
                    <a:pt x="1989039" y="709260"/>
                    <a:pt x="2026628" y="709260"/>
                  </a:cubicBezTo>
                  <a:cubicBezTo>
                    <a:pt x="2095541" y="711800"/>
                    <a:pt x="2162365" y="707990"/>
                    <a:pt x="2231278" y="711800"/>
                  </a:cubicBezTo>
                  <a:cubicBezTo>
                    <a:pt x="2287661" y="714340"/>
                    <a:pt x="2344044" y="714340"/>
                    <a:pt x="2400428" y="716880"/>
                  </a:cubicBezTo>
                  <a:cubicBezTo>
                    <a:pt x="2483958" y="720690"/>
                    <a:pt x="2567489" y="723230"/>
                    <a:pt x="2651020" y="724500"/>
                  </a:cubicBezTo>
                  <a:cubicBezTo>
                    <a:pt x="2682344" y="724500"/>
                    <a:pt x="2701834" y="723230"/>
                    <a:pt x="2722154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6721831" y="6598129"/>
            <a:ext cx="3697314" cy="3429259"/>
          </a:xfrm>
          <a:custGeom>
            <a:avLst/>
            <a:gdLst/>
            <a:ahLst/>
            <a:cxnLst/>
            <a:rect l="l" t="t" r="r" b="b"/>
            <a:pathLst>
              <a:path w="3697314" h="3429259">
                <a:moveTo>
                  <a:pt x="0" y="0"/>
                </a:moveTo>
                <a:lnTo>
                  <a:pt x="3697313" y="0"/>
                </a:lnTo>
                <a:lnTo>
                  <a:pt x="3697313" y="3429259"/>
                </a:lnTo>
                <a:lnTo>
                  <a:pt x="0" y="3429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5851688" y="0"/>
            <a:ext cx="2215942" cy="2727314"/>
          </a:xfrm>
          <a:custGeom>
            <a:avLst/>
            <a:gdLst/>
            <a:ahLst/>
            <a:cxnLst/>
            <a:rect l="l" t="t" r="r" b="b"/>
            <a:pathLst>
              <a:path w="2215942" h="2727314">
                <a:moveTo>
                  <a:pt x="0" y="0"/>
                </a:moveTo>
                <a:lnTo>
                  <a:pt x="2215943" y="0"/>
                </a:lnTo>
                <a:lnTo>
                  <a:pt x="2215943" y="2727314"/>
                </a:lnTo>
                <a:lnTo>
                  <a:pt x="0" y="27273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-127949" y="7703818"/>
            <a:ext cx="2313297" cy="2583182"/>
          </a:xfrm>
          <a:custGeom>
            <a:avLst/>
            <a:gdLst/>
            <a:ahLst/>
            <a:cxnLst/>
            <a:rect l="l" t="t" r="r" b="b"/>
            <a:pathLst>
              <a:path w="2313297" h="2583182">
                <a:moveTo>
                  <a:pt x="0" y="0"/>
                </a:moveTo>
                <a:lnTo>
                  <a:pt x="2313298" y="0"/>
                </a:lnTo>
                <a:lnTo>
                  <a:pt x="2313298" y="2583182"/>
                </a:lnTo>
                <a:lnTo>
                  <a:pt x="0" y="25831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QUELLE DATE SOMMES-NOUS?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563221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Quel temps fait-il?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51653" y="6269705"/>
            <a:ext cx="5945583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Le calendrier!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99468" y="962025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7784417" y="3590565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6018227"/>
            <a:ext cx="2397137" cy="2964003"/>
          </a:xfrm>
          <a:custGeom>
            <a:avLst/>
            <a:gdLst/>
            <a:ahLst/>
            <a:cxnLst/>
            <a:rect l="l" t="t" r="r" b="b"/>
            <a:pathLst>
              <a:path w="2397137" h="2964003">
                <a:moveTo>
                  <a:pt x="0" y="0"/>
                </a:moveTo>
                <a:lnTo>
                  <a:pt x="2397137" y="0"/>
                </a:lnTo>
                <a:lnTo>
                  <a:pt x="2397137" y="2964002"/>
                </a:lnTo>
                <a:lnTo>
                  <a:pt x="0" y="29640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5290771" y="669888"/>
            <a:ext cx="2215942" cy="2727314"/>
          </a:xfrm>
          <a:custGeom>
            <a:avLst/>
            <a:gdLst/>
            <a:ahLst/>
            <a:cxnLst/>
            <a:rect l="l" t="t" r="r" b="b"/>
            <a:pathLst>
              <a:path w="2215942" h="2727314">
                <a:moveTo>
                  <a:pt x="0" y="0"/>
                </a:moveTo>
                <a:lnTo>
                  <a:pt x="2215943" y="0"/>
                </a:lnTo>
                <a:lnTo>
                  <a:pt x="2215943" y="2727313"/>
                </a:lnTo>
                <a:lnTo>
                  <a:pt x="0" y="2727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TextBox 17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501351" y="4366577"/>
            <a:ext cx="3176122" cy="4271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888"/>
              </a:lnSpc>
            </a:pPr>
            <a:r>
              <a:rPr lang="en-US" sz="492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banc </a:t>
            </a:r>
          </a:p>
          <a:p>
            <a:pPr algn="just">
              <a:lnSpc>
                <a:spcPts val="6888"/>
              </a:lnSpc>
            </a:pPr>
            <a:r>
              <a:rPr lang="en-US" sz="492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bureau </a:t>
            </a:r>
          </a:p>
          <a:p>
            <a:pPr algn="just">
              <a:lnSpc>
                <a:spcPts val="6888"/>
              </a:lnSpc>
            </a:pPr>
            <a:r>
              <a:rPr lang="en-US" sz="492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cahier </a:t>
            </a:r>
          </a:p>
          <a:p>
            <a:pPr algn="just">
              <a:lnSpc>
                <a:spcPts val="6888"/>
              </a:lnSpc>
            </a:pPr>
            <a:r>
              <a:rPr lang="en-US" sz="492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crayon</a:t>
            </a:r>
          </a:p>
          <a:p>
            <a:pPr algn="just">
              <a:lnSpc>
                <a:spcPts val="6888"/>
              </a:lnSpc>
              <a:spcBef>
                <a:spcPct val="0"/>
              </a:spcBef>
            </a:pPr>
            <a:r>
              <a:rPr lang="en-US" sz="4920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feuille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489028" y="4296687"/>
            <a:ext cx="4686139" cy="435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stylo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tableau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livre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gomme </a:t>
            </a:r>
          </a:p>
          <a:p>
            <a:pPr algn="just">
              <a:lnSpc>
                <a:spcPts val="6930"/>
              </a:lnSpc>
              <a:spcBef>
                <a:spcPct val="0"/>
              </a:spcBef>
            </a:pPr>
            <a:r>
              <a:rPr lang="en-US" sz="4950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page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86592" y="603213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9431546" y="5383593"/>
            <a:ext cx="5043261" cy="3088347"/>
          </a:xfrm>
          <a:custGeom>
            <a:avLst/>
            <a:gdLst/>
            <a:ahLst/>
            <a:cxnLst/>
            <a:rect l="l" t="t" r="r" b="b"/>
            <a:pathLst>
              <a:path w="5043261" h="3088347">
                <a:moveTo>
                  <a:pt x="0" y="0"/>
                </a:moveTo>
                <a:lnTo>
                  <a:pt x="5043261" y="0"/>
                </a:lnTo>
                <a:lnTo>
                  <a:pt x="5043261" y="3088348"/>
                </a:lnTo>
                <a:lnTo>
                  <a:pt x="0" y="30883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2855524" y="1907528"/>
            <a:ext cx="4021627" cy="3485188"/>
          </a:xfrm>
          <a:custGeom>
            <a:avLst/>
            <a:gdLst/>
            <a:ahLst/>
            <a:cxnLst/>
            <a:rect l="l" t="t" r="r" b="b"/>
            <a:pathLst>
              <a:path w="4021627" h="3485188">
                <a:moveTo>
                  <a:pt x="0" y="0"/>
                </a:moveTo>
                <a:lnTo>
                  <a:pt x="4021628" y="0"/>
                </a:lnTo>
                <a:lnTo>
                  <a:pt x="4021628" y="3485188"/>
                </a:lnTo>
                <a:lnTo>
                  <a:pt x="0" y="3485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116" r="-5116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TextBox 7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revision</a:t>
            </a:r>
          </a:p>
        </p:txBody>
      </p:sp>
      <p:sp>
        <p:nvSpPr>
          <p:cNvPr id="8" name="AutoShape 8"/>
          <p:cNvSpPr/>
          <p:nvPr/>
        </p:nvSpPr>
        <p:spPr>
          <a:xfrm flipH="1">
            <a:off x="8125799" y="1710053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3379820" y="4482765"/>
            <a:ext cx="5165901" cy="4125288"/>
          </a:xfrm>
          <a:custGeom>
            <a:avLst/>
            <a:gdLst/>
            <a:ahLst/>
            <a:cxnLst/>
            <a:rect l="l" t="t" r="r" b="b"/>
            <a:pathLst>
              <a:path w="5165901" h="4125288">
                <a:moveTo>
                  <a:pt x="0" y="0"/>
                </a:moveTo>
                <a:lnTo>
                  <a:pt x="5165901" y="0"/>
                </a:lnTo>
                <a:lnTo>
                  <a:pt x="5165901" y="4125287"/>
                </a:lnTo>
                <a:lnTo>
                  <a:pt x="0" y="4125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Freeform 10"/>
          <p:cNvSpPr/>
          <p:nvPr/>
        </p:nvSpPr>
        <p:spPr>
          <a:xfrm>
            <a:off x="7120862" y="2416346"/>
            <a:ext cx="4046276" cy="3237021"/>
          </a:xfrm>
          <a:custGeom>
            <a:avLst/>
            <a:gdLst/>
            <a:ahLst/>
            <a:cxnLst/>
            <a:rect l="l" t="t" r="r" b="b"/>
            <a:pathLst>
              <a:path w="4046276" h="3237021">
                <a:moveTo>
                  <a:pt x="0" y="0"/>
                </a:moveTo>
                <a:lnTo>
                  <a:pt x="4046276" y="0"/>
                </a:lnTo>
                <a:lnTo>
                  <a:pt x="4046276" y="3237021"/>
                </a:lnTo>
                <a:lnTo>
                  <a:pt x="0" y="32370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1" name="Freeform 11"/>
          <p:cNvSpPr/>
          <p:nvPr/>
        </p:nvSpPr>
        <p:spPr>
          <a:xfrm>
            <a:off x="11605720" y="1788409"/>
            <a:ext cx="3228281" cy="3276320"/>
          </a:xfrm>
          <a:custGeom>
            <a:avLst/>
            <a:gdLst/>
            <a:ahLst/>
            <a:cxnLst/>
            <a:rect l="l" t="t" r="r" b="b"/>
            <a:pathLst>
              <a:path w="3228281" h="3276320">
                <a:moveTo>
                  <a:pt x="0" y="0"/>
                </a:moveTo>
                <a:lnTo>
                  <a:pt x="3228280" y="0"/>
                </a:lnTo>
                <a:lnTo>
                  <a:pt x="3228280" y="3276320"/>
                </a:lnTo>
                <a:lnTo>
                  <a:pt x="0" y="32763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12" name="Group 1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44999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784689" y="5143500"/>
            <a:ext cx="2323148" cy="4114800"/>
          </a:xfrm>
          <a:custGeom>
            <a:avLst/>
            <a:gdLst/>
            <a:ahLst/>
            <a:cxnLst/>
            <a:rect l="l" t="t" r="r" b="b"/>
            <a:pathLst>
              <a:path w="2323148" h="4114800">
                <a:moveTo>
                  <a:pt x="0" y="0"/>
                </a:moveTo>
                <a:lnTo>
                  <a:pt x="2323148" y="0"/>
                </a:lnTo>
                <a:lnTo>
                  <a:pt x="23231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5299560" y="0"/>
            <a:ext cx="2754208" cy="3142768"/>
          </a:xfrm>
          <a:custGeom>
            <a:avLst/>
            <a:gdLst/>
            <a:ahLst/>
            <a:cxnLst/>
            <a:rect l="l" t="t" r="r" b="b"/>
            <a:pathLst>
              <a:path w="2754208" h="3142768">
                <a:moveTo>
                  <a:pt x="0" y="0"/>
                </a:moveTo>
                <a:lnTo>
                  <a:pt x="2754208" y="0"/>
                </a:lnTo>
                <a:lnTo>
                  <a:pt x="2754208" y="3142768"/>
                </a:lnTo>
                <a:lnTo>
                  <a:pt x="0" y="31427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445070"/>
            <a:ext cx="7814637" cy="5145477"/>
            <a:chOff x="0" y="0"/>
            <a:chExt cx="2553803" cy="168152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30943" cy="1653588"/>
            </a:xfrm>
            <a:custGeom>
              <a:avLst/>
              <a:gdLst/>
              <a:ahLst/>
              <a:cxnLst/>
              <a:rect l="l" t="t" r="r" b="b"/>
              <a:pathLst>
                <a:path w="2530943" h="1653588">
                  <a:moveTo>
                    <a:pt x="2530943" y="1653588"/>
                  </a:moveTo>
                  <a:lnTo>
                    <a:pt x="0" y="1645968"/>
                  </a:lnTo>
                  <a:lnTo>
                    <a:pt x="0" y="586735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560153" cy="1680258"/>
            </a:xfrm>
            <a:custGeom>
              <a:avLst/>
              <a:gdLst/>
              <a:ahLst/>
              <a:cxnLst/>
              <a:rect l="l" t="t" r="r" b="b"/>
              <a:pathLst>
                <a:path w="2560153" h="1680258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88390"/>
                    <a:pt x="2532213" y="123211"/>
                    <a:pt x="2534753" y="156788"/>
                  </a:cubicBezTo>
                  <a:cubicBezTo>
                    <a:pt x="2534753" y="205289"/>
                    <a:pt x="2547453" y="1161626"/>
                    <a:pt x="2553803" y="1210126"/>
                  </a:cubicBezTo>
                  <a:cubicBezTo>
                    <a:pt x="2560153" y="1283500"/>
                    <a:pt x="2556343" y="1358116"/>
                    <a:pt x="2556343" y="1431489"/>
                  </a:cubicBezTo>
                  <a:cubicBezTo>
                    <a:pt x="2556343" y="1496157"/>
                    <a:pt x="2557613" y="1555850"/>
                    <a:pt x="2558883" y="1619298"/>
                  </a:cubicBezTo>
                  <a:cubicBezTo>
                    <a:pt x="2558883" y="1640888"/>
                    <a:pt x="2558883" y="1654858"/>
                    <a:pt x="2558883" y="1678988"/>
                  </a:cubicBezTo>
                  <a:cubicBezTo>
                    <a:pt x="2536023" y="1678988"/>
                    <a:pt x="2515703" y="1680258"/>
                    <a:pt x="2492640" y="1678988"/>
                  </a:cubicBezTo>
                  <a:cubicBezTo>
                    <a:pt x="2366498" y="1673908"/>
                    <a:pt x="2238414" y="1680258"/>
                    <a:pt x="2112272" y="1675178"/>
                  </a:cubicBezTo>
                  <a:cubicBezTo>
                    <a:pt x="2036586" y="1671368"/>
                    <a:pt x="1962842" y="1673908"/>
                    <a:pt x="1887156" y="1671368"/>
                  </a:cubicBezTo>
                  <a:cubicBezTo>
                    <a:pt x="1852224" y="1670098"/>
                    <a:pt x="1817293" y="1668828"/>
                    <a:pt x="1782361" y="1667558"/>
                  </a:cubicBezTo>
                  <a:cubicBezTo>
                    <a:pt x="1761013" y="1667558"/>
                    <a:pt x="1741607" y="1668828"/>
                    <a:pt x="1720260" y="1668828"/>
                  </a:cubicBezTo>
                  <a:cubicBezTo>
                    <a:pt x="1665921" y="1667558"/>
                    <a:pt x="1516491" y="1668828"/>
                    <a:pt x="1462153" y="1667558"/>
                  </a:cubicBezTo>
                  <a:cubicBezTo>
                    <a:pt x="1423340" y="1666288"/>
                    <a:pt x="647078" y="1675178"/>
                    <a:pt x="608265" y="1673908"/>
                  </a:cubicBezTo>
                  <a:cubicBezTo>
                    <a:pt x="598562" y="1673908"/>
                    <a:pt x="586918" y="1675178"/>
                    <a:pt x="577214" y="1675178"/>
                  </a:cubicBezTo>
                  <a:cubicBezTo>
                    <a:pt x="553927" y="1675178"/>
                    <a:pt x="532579" y="1676448"/>
                    <a:pt x="509292" y="1676448"/>
                  </a:cubicBezTo>
                  <a:cubicBezTo>
                    <a:pt x="451072" y="1676448"/>
                    <a:pt x="394793" y="1675178"/>
                    <a:pt x="336573" y="1673908"/>
                  </a:cubicBezTo>
                  <a:cubicBezTo>
                    <a:pt x="301642" y="1672638"/>
                    <a:pt x="266710" y="1671368"/>
                    <a:pt x="233719" y="1670098"/>
                  </a:cubicBezTo>
                  <a:cubicBezTo>
                    <a:pt x="171618" y="1668828"/>
                    <a:pt x="109517" y="1667558"/>
                    <a:pt x="48260" y="1667558"/>
                  </a:cubicBezTo>
                  <a:cubicBezTo>
                    <a:pt x="38100" y="1667558"/>
                    <a:pt x="29210" y="1667558"/>
                    <a:pt x="19050" y="1666288"/>
                  </a:cubicBezTo>
                  <a:cubicBezTo>
                    <a:pt x="10160" y="1665018"/>
                    <a:pt x="5080" y="1658668"/>
                    <a:pt x="7620" y="1649778"/>
                  </a:cubicBezTo>
                  <a:cubicBezTo>
                    <a:pt x="16510" y="1618031"/>
                    <a:pt x="12700" y="1586940"/>
                    <a:pt x="11430" y="1554607"/>
                  </a:cubicBezTo>
                  <a:cubicBezTo>
                    <a:pt x="10160" y="1488695"/>
                    <a:pt x="6350" y="1424027"/>
                    <a:pt x="7620" y="1358116"/>
                  </a:cubicBezTo>
                  <a:cubicBezTo>
                    <a:pt x="5080" y="1276038"/>
                    <a:pt x="0" y="260008"/>
                    <a:pt x="7620" y="176686"/>
                  </a:cubicBezTo>
                  <a:cubicBezTo>
                    <a:pt x="8890" y="160519"/>
                    <a:pt x="7620" y="143109"/>
                    <a:pt x="8890" y="126942"/>
                  </a:cubicBezTo>
                  <a:cubicBezTo>
                    <a:pt x="10160" y="100826"/>
                    <a:pt x="12700" y="7222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662478"/>
                  </a:moveTo>
                  <a:cubicBezTo>
                    <a:pt x="2537293" y="1645968"/>
                    <a:pt x="2538563" y="1633268"/>
                    <a:pt x="2538563" y="1620568"/>
                  </a:cubicBezTo>
                  <a:cubicBezTo>
                    <a:pt x="2537293" y="1549632"/>
                    <a:pt x="2536023" y="1483721"/>
                    <a:pt x="2536023" y="1412835"/>
                  </a:cubicBezTo>
                  <a:cubicBezTo>
                    <a:pt x="2536023" y="1380501"/>
                    <a:pt x="2538563" y="1348167"/>
                    <a:pt x="2537293" y="1315833"/>
                  </a:cubicBezTo>
                  <a:cubicBezTo>
                    <a:pt x="2537293" y="1285987"/>
                    <a:pt x="2536023" y="1254896"/>
                    <a:pt x="2534753" y="1225050"/>
                  </a:cubicBezTo>
                  <a:cubicBezTo>
                    <a:pt x="2529673" y="1179036"/>
                    <a:pt x="2518243" y="226431"/>
                    <a:pt x="2518243" y="180417"/>
                  </a:cubicBezTo>
                  <a:cubicBezTo>
                    <a:pt x="2515703" y="141865"/>
                    <a:pt x="2513163" y="102070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8492"/>
                  </a:cubicBezTo>
                  <a:cubicBezTo>
                    <a:pt x="31750" y="90877"/>
                    <a:pt x="31750" y="113262"/>
                    <a:pt x="30480" y="135647"/>
                  </a:cubicBezTo>
                  <a:cubicBezTo>
                    <a:pt x="29210" y="172955"/>
                    <a:pt x="26670" y="209020"/>
                    <a:pt x="25400" y="246328"/>
                  </a:cubicBezTo>
                  <a:cubicBezTo>
                    <a:pt x="20320" y="286124"/>
                    <a:pt x="26670" y="1258627"/>
                    <a:pt x="29210" y="1298423"/>
                  </a:cubicBezTo>
                  <a:cubicBezTo>
                    <a:pt x="29210" y="1340706"/>
                    <a:pt x="29210" y="1384232"/>
                    <a:pt x="30480" y="1426515"/>
                  </a:cubicBezTo>
                  <a:cubicBezTo>
                    <a:pt x="30480" y="1457605"/>
                    <a:pt x="33020" y="1488695"/>
                    <a:pt x="33020" y="1519786"/>
                  </a:cubicBezTo>
                  <a:cubicBezTo>
                    <a:pt x="33020" y="1553363"/>
                    <a:pt x="33020" y="1586940"/>
                    <a:pt x="31750" y="1620568"/>
                  </a:cubicBezTo>
                  <a:cubicBezTo>
                    <a:pt x="31750" y="1624378"/>
                    <a:pt x="31750" y="1626918"/>
                    <a:pt x="31750" y="1630728"/>
                  </a:cubicBezTo>
                  <a:cubicBezTo>
                    <a:pt x="31750" y="1640888"/>
                    <a:pt x="35560" y="1644698"/>
                    <a:pt x="44450" y="1644698"/>
                  </a:cubicBezTo>
                  <a:cubicBezTo>
                    <a:pt x="64882" y="1644698"/>
                    <a:pt x="92051" y="1645968"/>
                    <a:pt x="117279" y="1645968"/>
                  </a:cubicBezTo>
                  <a:cubicBezTo>
                    <a:pt x="154152" y="1645968"/>
                    <a:pt x="192965" y="1643428"/>
                    <a:pt x="229837" y="1645968"/>
                  </a:cubicBezTo>
                  <a:cubicBezTo>
                    <a:pt x="289998" y="1649778"/>
                    <a:pt x="350158" y="1652318"/>
                    <a:pt x="410318" y="1651048"/>
                  </a:cubicBezTo>
                  <a:cubicBezTo>
                    <a:pt x="449131" y="1649778"/>
                    <a:pt x="486004" y="1652318"/>
                    <a:pt x="524817" y="1652318"/>
                  </a:cubicBezTo>
                  <a:cubicBezTo>
                    <a:pt x="581096" y="1652318"/>
                    <a:pt x="637375" y="1651048"/>
                    <a:pt x="693654" y="1652318"/>
                  </a:cubicBezTo>
                  <a:cubicBezTo>
                    <a:pt x="777102" y="1653588"/>
                    <a:pt x="1693091" y="1643428"/>
                    <a:pt x="1778479" y="1645968"/>
                  </a:cubicBezTo>
                  <a:cubicBezTo>
                    <a:pt x="1815352" y="1647238"/>
                    <a:pt x="1852224" y="1648508"/>
                    <a:pt x="1887156" y="1648508"/>
                  </a:cubicBezTo>
                  <a:cubicBezTo>
                    <a:pt x="1951198" y="1651048"/>
                    <a:pt x="2013299" y="1647238"/>
                    <a:pt x="2077340" y="1651048"/>
                  </a:cubicBezTo>
                  <a:cubicBezTo>
                    <a:pt x="2129738" y="1653588"/>
                    <a:pt x="2182135" y="1653588"/>
                    <a:pt x="2234533" y="1656128"/>
                  </a:cubicBezTo>
                  <a:cubicBezTo>
                    <a:pt x="2312159" y="1659938"/>
                    <a:pt x="2389785" y="1662478"/>
                    <a:pt x="2467412" y="1663748"/>
                  </a:cubicBezTo>
                  <a:cubicBezTo>
                    <a:pt x="2496521" y="1663748"/>
                    <a:pt x="2515703" y="1662478"/>
                    <a:pt x="2536023" y="166247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6333" y="1223706"/>
            <a:ext cx="16042967" cy="2796466"/>
            <a:chOff x="0" y="0"/>
            <a:chExt cx="5242800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885938"/>
            </a:xfrm>
            <a:custGeom>
              <a:avLst/>
              <a:gdLst/>
              <a:ahLst/>
              <a:cxnLst/>
              <a:rect l="l" t="t" r="r" b="b"/>
              <a:pathLst>
                <a:path w="5219940" h="885938">
                  <a:moveTo>
                    <a:pt x="5219940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912608"/>
            </a:xfrm>
            <a:custGeom>
              <a:avLst/>
              <a:gdLst/>
              <a:ahLst/>
              <a:cxnLst/>
              <a:rect l="l" t="t" r="r" b="b"/>
              <a:pathLst>
                <a:path w="5249150" h="91260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6512"/>
                    <a:pt x="5221210" y="94130"/>
                    <a:pt x="5223750" y="111118"/>
                  </a:cubicBezTo>
                  <a:cubicBezTo>
                    <a:pt x="5223750" y="135657"/>
                    <a:pt x="5236450" y="619517"/>
                    <a:pt x="5242800" y="644056"/>
                  </a:cubicBezTo>
                  <a:cubicBezTo>
                    <a:pt x="5249150" y="681179"/>
                    <a:pt x="5245340" y="718931"/>
                    <a:pt x="5245340" y="756055"/>
                  </a:cubicBezTo>
                  <a:cubicBezTo>
                    <a:pt x="5245340" y="788773"/>
                    <a:pt x="5246610" y="818975"/>
                    <a:pt x="5247880" y="851648"/>
                  </a:cubicBezTo>
                  <a:cubicBezTo>
                    <a:pt x="5247880" y="873238"/>
                    <a:pt x="5247880" y="887208"/>
                    <a:pt x="5247880" y="911338"/>
                  </a:cubicBezTo>
                  <a:cubicBezTo>
                    <a:pt x="5225020" y="911338"/>
                    <a:pt x="5204700" y="912608"/>
                    <a:pt x="5172915" y="911338"/>
                  </a:cubicBezTo>
                  <a:cubicBezTo>
                    <a:pt x="4908158" y="906258"/>
                    <a:pt x="4639327" y="912608"/>
                    <a:pt x="4374570" y="907528"/>
                  </a:cubicBezTo>
                  <a:cubicBezTo>
                    <a:pt x="4215715" y="903718"/>
                    <a:pt x="4060934" y="906258"/>
                    <a:pt x="3902079" y="903718"/>
                  </a:cubicBezTo>
                  <a:cubicBezTo>
                    <a:pt x="3828762" y="902448"/>
                    <a:pt x="3755444" y="901178"/>
                    <a:pt x="3682127" y="899908"/>
                  </a:cubicBezTo>
                  <a:cubicBezTo>
                    <a:pt x="3637322" y="899908"/>
                    <a:pt x="3596590" y="901178"/>
                    <a:pt x="3551785" y="901178"/>
                  </a:cubicBezTo>
                  <a:cubicBezTo>
                    <a:pt x="3437735" y="899908"/>
                    <a:pt x="3124099" y="901178"/>
                    <a:pt x="3010050" y="899908"/>
                  </a:cubicBezTo>
                  <a:cubicBezTo>
                    <a:pt x="2928586" y="898638"/>
                    <a:pt x="1299310" y="907528"/>
                    <a:pt x="1217846" y="906258"/>
                  </a:cubicBezTo>
                  <a:cubicBezTo>
                    <a:pt x="1197480" y="906258"/>
                    <a:pt x="1173041" y="907528"/>
                    <a:pt x="1152675" y="907528"/>
                  </a:cubicBezTo>
                  <a:cubicBezTo>
                    <a:pt x="1103796" y="907528"/>
                    <a:pt x="1058991" y="908798"/>
                    <a:pt x="1010113" y="908798"/>
                  </a:cubicBezTo>
                  <a:cubicBezTo>
                    <a:pt x="887917" y="908798"/>
                    <a:pt x="769794" y="907528"/>
                    <a:pt x="647599" y="906258"/>
                  </a:cubicBezTo>
                  <a:cubicBezTo>
                    <a:pt x="574281" y="904988"/>
                    <a:pt x="500964" y="903718"/>
                    <a:pt x="431720" y="902448"/>
                  </a:cubicBezTo>
                  <a:cubicBezTo>
                    <a:pt x="301377" y="901178"/>
                    <a:pt x="17103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894828"/>
                  </a:moveTo>
                  <a:cubicBezTo>
                    <a:pt x="5226290" y="878318"/>
                    <a:pt x="5227560" y="865618"/>
                    <a:pt x="5227560" y="852918"/>
                  </a:cubicBezTo>
                  <a:cubicBezTo>
                    <a:pt x="5226290" y="815829"/>
                    <a:pt x="5225020" y="782481"/>
                    <a:pt x="5225020" y="746616"/>
                  </a:cubicBezTo>
                  <a:cubicBezTo>
                    <a:pt x="5225020" y="730257"/>
                    <a:pt x="5227560" y="713898"/>
                    <a:pt x="5226290" y="697538"/>
                  </a:cubicBezTo>
                  <a:cubicBezTo>
                    <a:pt x="5226290" y="682437"/>
                    <a:pt x="5225020" y="666707"/>
                    <a:pt x="5223750" y="651606"/>
                  </a:cubicBezTo>
                  <a:cubicBezTo>
                    <a:pt x="5218670" y="628326"/>
                    <a:pt x="5207240" y="146354"/>
                    <a:pt x="5207240" y="123073"/>
                  </a:cubicBezTo>
                  <a:cubicBezTo>
                    <a:pt x="5204700" y="103568"/>
                    <a:pt x="5202160" y="83433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352" y="877048"/>
                    <a:pt x="134377" y="878318"/>
                    <a:pt x="187328" y="878318"/>
                  </a:cubicBezTo>
                  <a:cubicBezTo>
                    <a:pt x="264719" y="878318"/>
                    <a:pt x="346183" y="875778"/>
                    <a:pt x="423573" y="878318"/>
                  </a:cubicBezTo>
                  <a:cubicBezTo>
                    <a:pt x="549842" y="882128"/>
                    <a:pt x="676111" y="884668"/>
                    <a:pt x="802380" y="883398"/>
                  </a:cubicBezTo>
                  <a:cubicBezTo>
                    <a:pt x="883844" y="882128"/>
                    <a:pt x="961235" y="884668"/>
                    <a:pt x="1042698" y="884668"/>
                  </a:cubicBezTo>
                  <a:cubicBezTo>
                    <a:pt x="1160821" y="884668"/>
                    <a:pt x="1278944" y="883398"/>
                    <a:pt x="1397066" y="884668"/>
                  </a:cubicBezTo>
                  <a:cubicBezTo>
                    <a:pt x="1572213" y="885938"/>
                    <a:pt x="3494760" y="875778"/>
                    <a:pt x="3673981" y="878318"/>
                  </a:cubicBezTo>
                  <a:cubicBezTo>
                    <a:pt x="3751371" y="879588"/>
                    <a:pt x="3828762" y="880858"/>
                    <a:pt x="3902079" y="880858"/>
                  </a:cubicBezTo>
                  <a:cubicBezTo>
                    <a:pt x="4036495" y="883398"/>
                    <a:pt x="4166837" y="879588"/>
                    <a:pt x="4301252" y="883398"/>
                  </a:cubicBezTo>
                  <a:cubicBezTo>
                    <a:pt x="4411228" y="885938"/>
                    <a:pt x="4521204" y="885938"/>
                    <a:pt x="4631181" y="888478"/>
                  </a:cubicBezTo>
                  <a:cubicBezTo>
                    <a:pt x="4794108" y="892288"/>
                    <a:pt x="4957036" y="894828"/>
                    <a:pt x="5119964" y="896098"/>
                  </a:cubicBezTo>
                  <a:cubicBezTo>
                    <a:pt x="5181061" y="896098"/>
                    <a:pt x="5204700" y="894828"/>
                    <a:pt x="5225020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63221" y="4445070"/>
            <a:ext cx="7814637" cy="5239598"/>
            <a:chOff x="0" y="0"/>
            <a:chExt cx="2553803" cy="1712287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530943" cy="1684347"/>
            </a:xfrm>
            <a:custGeom>
              <a:avLst/>
              <a:gdLst/>
              <a:ahLst/>
              <a:cxnLst/>
              <a:rect l="l" t="t" r="r" b="b"/>
              <a:pathLst>
                <a:path w="2530943" h="1684347">
                  <a:moveTo>
                    <a:pt x="2530943" y="1684347"/>
                  </a:moveTo>
                  <a:lnTo>
                    <a:pt x="0" y="1676727"/>
                  </a:lnTo>
                  <a:lnTo>
                    <a:pt x="0" y="597402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560153" cy="1711017"/>
            </a:xfrm>
            <a:custGeom>
              <a:avLst/>
              <a:gdLst/>
              <a:ahLst/>
              <a:cxnLst/>
              <a:rect l="l" t="t" r="r" b="b"/>
              <a:pathLst>
                <a:path w="2560153" h="1711017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88866"/>
                    <a:pt x="2532213" y="124376"/>
                    <a:pt x="2534753" y="158618"/>
                  </a:cubicBezTo>
                  <a:cubicBezTo>
                    <a:pt x="2534753" y="208079"/>
                    <a:pt x="2547453" y="1183347"/>
                    <a:pt x="2553803" y="1232808"/>
                  </a:cubicBezTo>
                  <a:cubicBezTo>
                    <a:pt x="2560153" y="1307634"/>
                    <a:pt x="2556343" y="1383727"/>
                    <a:pt x="2556343" y="1458553"/>
                  </a:cubicBezTo>
                  <a:cubicBezTo>
                    <a:pt x="2556343" y="1524501"/>
                    <a:pt x="2557613" y="1585376"/>
                    <a:pt x="2558883" y="1650057"/>
                  </a:cubicBezTo>
                  <a:cubicBezTo>
                    <a:pt x="2558883" y="1671647"/>
                    <a:pt x="2558883" y="1685617"/>
                    <a:pt x="2558883" y="1709747"/>
                  </a:cubicBezTo>
                  <a:cubicBezTo>
                    <a:pt x="2536023" y="1709747"/>
                    <a:pt x="2515703" y="1711017"/>
                    <a:pt x="2492640" y="1709747"/>
                  </a:cubicBezTo>
                  <a:cubicBezTo>
                    <a:pt x="2366498" y="1704667"/>
                    <a:pt x="2238414" y="1711017"/>
                    <a:pt x="2112272" y="1705937"/>
                  </a:cubicBezTo>
                  <a:cubicBezTo>
                    <a:pt x="2036586" y="1702127"/>
                    <a:pt x="1962842" y="1704667"/>
                    <a:pt x="1887156" y="1702127"/>
                  </a:cubicBezTo>
                  <a:cubicBezTo>
                    <a:pt x="1852224" y="1700857"/>
                    <a:pt x="1817293" y="1699587"/>
                    <a:pt x="1782361" y="1698317"/>
                  </a:cubicBezTo>
                  <a:cubicBezTo>
                    <a:pt x="1761013" y="1698317"/>
                    <a:pt x="1741607" y="1699587"/>
                    <a:pt x="1720260" y="1699587"/>
                  </a:cubicBezTo>
                  <a:cubicBezTo>
                    <a:pt x="1665921" y="1698317"/>
                    <a:pt x="1516491" y="1699587"/>
                    <a:pt x="1462153" y="1698317"/>
                  </a:cubicBezTo>
                  <a:cubicBezTo>
                    <a:pt x="1423340" y="1697047"/>
                    <a:pt x="647078" y="1705937"/>
                    <a:pt x="608265" y="1704667"/>
                  </a:cubicBezTo>
                  <a:cubicBezTo>
                    <a:pt x="598562" y="1704667"/>
                    <a:pt x="586918" y="1705937"/>
                    <a:pt x="577214" y="1705937"/>
                  </a:cubicBezTo>
                  <a:cubicBezTo>
                    <a:pt x="553927" y="1705937"/>
                    <a:pt x="532579" y="1707207"/>
                    <a:pt x="509292" y="1707207"/>
                  </a:cubicBezTo>
                  <a:cubicBezTo>
                    <a:pt x="451072" y="1707207"/>
                    <a:pt x="394793" y="1705937"/>
                    <a:pt x="336573" y="1704667"/>
                  </a:cubicBezTo>
                  <a:cubicBezTo>
                    <a:pt x="301642" y="1703397"/>
                    <a:pt x="266710" y="1702127"/>
                    <a:pt x="233719" y="1700857"/>
                  </a:cubicBezTo>
                  <a:cubicBezTo>
                    <a:pt x="171618" y="1699587"/>
                    <a:pt x="109517" y="1698317"/>
                    <a:pt x="48260" y="1698317"/>
                  </a:cubicBezTo>
                  <a:cubicBezTo>
                    <a:pt x="38100" y="1698317"/>
                    <a:pt x="29210" y="1698317"/>
                    <a:pt x="19050" y="1697047"/>
                  </a:cubicBezTo>
                  <a:cubicBezTo>
                    <a:pt x="10160" y="1695777"/>
                    <a:pt x="5080" y="1689427"/>
                    <a:pt x="7620" y="1680537"/>
                  </a:cubicBezTo>
                  <a:cubicBezTo>
                    <a:pt x="16510" y="1648787"/>
                    <a:pt x="12700" y="1617081"/>
                    <a:pt x="11430" y="1584107"/>
                  </a:cubicBezTo>
                  <a:cubicBezTo>
                    <a:pt x="10160" y="1516891"/>
                    <a:pt x="6350" y="1450943"/>
                    <a:pt x="7620" y="1383727"/>
                  </a:cubicBezTo>
                  <a:cubicBezTo>
                    <a:pt x="5080" y="1300024"/>
                    <a:pt x="0" y="263881"/>
                    <a:pt x="7620" y="178910"/>
                  </a:cubicBezTo>
                  <a:cubicBezTo>
                    <a:pt x="8890" y="162423"/>
                    <a:pt x="7620" y="144668"/>
                    <a:pt x="8890" y="128181"/>
                  </a:cubicBezTo>
                  <a:cubicBezTo>
                    <a:pt x="10160" y="101548"/>
                    <a:pt x="12700" y="723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693237"/>
                  </a:moveTo>
                  <a:cubicBezTo>
                    <a:pt x="2537293" y="1676727"/>
                    <a:pt x="2538563" y="1664027"/>
                    <a:pt x="2538563" y="1651327"/>
                  </a:cubicBezTo>
                  <a:cubicBezTo>
                    <a:pt x="2537293" y="1579035"/>
                    <a:pt x="2536023" y="1511819"/>
                    <a:pt x="2536023" y="1439529"/>
                  </a:cubicBezTo>
                  <a:cubicBezTo>
                    <a:pt x="2536023" y="1406556"/>
                    <a:pt x="2538563" y="1373582"/>
                    <a:pt x="2537293" y="1340608"/>
                  </a:cubicBezTo>
                  <a:cubicBezTo>
                    <a:pt x="2537293" y="1310170"/>
                    <a:pt x="2536023" y="1278464"/>
                    <a:pt x="2534753" y="1248027"/>
                  </a:cubicBezTo>
                  <a:cubicBezTo>
                    <a:pt x="2529673" y="1201102"/>
                    <a:pt x="2518243" y="229639"/>
                    <a:pt x="2518243" y="182715"/>
                  </a:cubicBezTo>
                  <a:cubicBezTo>
                    <a:pt x="2515703" y="143400"/>
                    <a:pt x="2513163" y="102816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8574"/>
                  </a:cubicBezTo>
                  <a:cubicBezTo>
                    <a:pt x="31750" y="91402"/>
                    <a:pt x="31750" y="114230"/>
                    <a:pt x="30480" y="137058"/>
                  </a:cubicBezTo>
                  <a:cubicBezTo>
                    <a:pt x="29210" y="175105"/>
                    <a:pt x="26670" y="211884"/>
                    <a:pt x="25400" y="249931"/>
                  </a:cubicBezTo>
                  <a:cubicBezTo>
                    <a:pt x="20320" y="290514"/>
                    <a:pt x="26670" y="1282269"/>
                    <a:pt x="29210" y="1322852"/>
                  </a:cubicBezTo>
                  <a:cubicBezTo>
                    <a:pt x="29210" y="1365972"/>
                    <a:pt x="29210" y="1410360"/>
                    <a:pt x="30480" y="1453480"/>
                  </a:cubicBezTo>
                  <a:cubicBezTo>
                    <a:pt x="30480" y="1485186"/>
                    <a:pt x="33020" y="1516891"/>
                    <a:pt x="33020" y="1548597"/>
                  </a:cubicBezTo>
                  <a:cubicBezTo>
                    <a:pt x="33020" y="1582839"/>
                    <a:pt x="33020" y="1617081"/>
                    <a:pt x="31750" y="1651327"/>
                  </a:cubicBezTo>
                  <a:cubicBezTo>
                    <a:pt x="31750" y="1655137"/>
                    <a:pt x="31750" y="1657677"/>
                    <a:pt x="31750" y="1661487"/>
                  </a:cubicBezTo>
                  <a:cubicBezTo>
                    <a:pt x="31750" y="1671647"/>
                    <a:pt x="35560" y="1675457"/>
                    <a:pt x="44450" y="1675457"/>
                  </a:cubicBezTo>
                  <a:cubicBezTo>
                    <a:pt x="64882" y="1675457"/>
                    <a:pt x="92051" y="1676727"/>
                    <a:pt x="117279" y="1676727"/>
                  </a:cubicBezTo>
                  <a:cubicBezTo>
                    <a:pt x="154152" y="1676727"/>
                    <a:pt x="192965" y="1674187"/>
                    <a:pt x="229837" y="1676727"/>
                  </a:cubicBezTo>
                  <a:cubicBezTo>
                    <a:pt x="289998" y="1680537"/>
                    <a:pt x="350158" y="1683077"/>
                    <a:pt x="410318" y="1681807"/>
                  </a:cubicBezTo>
                  <a:cubicBezTo>
                    <a:pt x="449131" y="1680537"/>
                    <a:pt x="486004" y="1683077"/>
                    <a:pt x="524817" y="1683077"/>
                  </a:cubicBezTo>
                  <a:cubicBezTo>
                    <a:pt x="581096" y="1683077"/>
                    <a:pt x="637375" y="1681807"/>
                    <a:pt x="693654" y="1683077"/>
                  </a:cubicBezTo>
                  <a:cubicBezTo>
                    <a:pt x="777102" y="1684347"/>
                    <a:pt x="1693091" y="1674187"/>
                    <a:pt x="1778479" y="1676727"/>
                  </a:cubicBezTo>
                  <a:cubicBezTo>
                    <a:pt x="1815352" y="1677997"/>
                    <a:pt x="1852224" y="1679267"/>
                    <a:pt x="1887156" y="1679267"/>
                  </a:cubicBezTo>
                  <a:cubicBezTo>
                    <a:pt x="1951198" y="1681807"/>
                    <a:pt x="2013299" y="1677997"/>
                    <a:pt x="2077340" y="1681807"/>
                  </a:cubicBezTo>
                  <a:cubicBezTo>
                    <a:pt x="2129738" y="1684347"/>
                    <a:pt x="2182135" y="1684347"/>
                    <a:pt x="2234533" y="1686887"/>
                  </a:cubicBezTo>
                  <a:cubicBezTo>
                    <a:pt x="2312159" y="1690697"/>
                    <a:pt x="2389785" y="1693237"/>
                    <a:pt x="2467412" y="1694507"/>
                  </a:cubicBezTo>
                  <a:cubicBezTo>
                    <a:pt x="2496521" y="1694507"/>
                    <a:pt x="2515703" y="1693237"/>
                    <a:pt x="2536023" y="169323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12" name="Freeform 12"/>
          <p:cNvSpPr/>
          <p:nvPr/>
        </p:nvSpPr>
        <p:spPr>
          <a:xfrm>
            <a:off x="9836024" y="4833793"/>
            <a:ext cx="2325401" cy="2026421"/>
          </a:xfrm>
          <a:custGeom>
            <a:avLst/>
            <a:gdLst/>
            <a:ahLst/>
            <a:cxnLst/>
            <a:rect l="l" t="t" r="r" b="b"/>
            <a:pathLst>
              <a:path w="2325401" h="2026421">
                <a:moveTo>
                  <a:pt x="0" y="0"/>
                </a:moveTo>
                <a:lnTo>
                  <a:pt x="2325400" y="0"/>
                </a:lnTo>
                <a:lnTo>
                  <a:pt x="2325400" y="2026421"/>
                </a:lnTo>
                <a:lnTo>
                  <a:pt x="0" y="20264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3" name="Freeform 13"/>
          <p:cNvSpPr/>
          <p:nvPr/>
        </p:nvSpPr>
        <p:spPr>
          <a:xfrm>
            <a:off x="13338226" y="4447018"/>
            <a:ext cx="3904495" cy="2554712"/>
          </a:xfrm>
          <a:custGeom>
            <a:avLst/>
            <a:gdLst/>
            <a:ahLst/>
            <a:cxnLst/>
            <a:rect l="l" t="t" r="r" b="b"/>
            <a:pathLst>
              <a:path w="3904495" h="2554712">
                <a:moveTo>
                  <a:pt x="0" y="0"/>
                </a:moveTo>
                <a:lnTo>
                  <a:pt x="3904495" y="0"/>
                </a:lnTo>
                <a:lnTo>
                  <a:pt x="3904495" y="2554712"/>
                </a:lnTo>
                <a:lnTo>
                  <a:pt x="0" y="2554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4956477" y="7284036"/>
            <a:ext cx="2421381" cy="1992818"/>
          </a:xfrm>
          <a:custGeom>
            <a:avLst/>
            <a:gdLst/>
            <a:ahLst/>
            <a:cxnLst/>
            <a:rect l="l" t="t" r="r" b="b"/>
            <a:pathLst>
              <a:path w="2421381" h="1992818">
                <a:moveTo>
                  <a:pt x="0" y="0"/>
                </a:moveTo>
                <a:lnTo>
                  <a:pt x="2421381" y="0"/>
                </a:lnTo>
                <a:lnTo>
                  <a:pt x="2421381" y="1992818"/>
                </a:lnTo>
                <a:lnTo>
                  <a:pt x="0" y="19928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9938207" y="7563087"/>
            <a:ext cx="4026761" cy="2027460"/>
          </a:xfrm>
          <a:custGeom>
            <a:avLst/>
            <a:gdLst/>
            <a:ahLst/>
            <a:cxnLst/>
            <a:rect l="l" t="t" r="r" b="b"/>
            <a:pathLst>
              <a:path w="4026761" h="2027460">
                <a:moveTo>
                  <a:pt x="0" y="0"/>
                </a:moveTo>
                <a:lnTo>
                  <a:pt x="4026761" y="0"/>
                </a:lnTo>
                <a:lnTo>
                  <a:pt x="4026761" y="2027459"/>
                </a:lnTo>
                <a:lnTo>
                  <a:pt x="0" y="20274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16" name="Group 16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4999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56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13898880" y="-231705"/>
            <a:ext cx="4389120" cy="41148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8429649" y="6933472"/>
            <a:ext cx="1763633" cy="2657074"/>
          </a:xfrm>
          <a:custGeom>
            <a:avLst/>
            <a:gdLst/>
            <a:ahLst/>
            <a:cxnLst/>
            <a:rect l="l" t="t" r="r" b="b"/>
            <a:pathLst>
              <a:path w="1763633" h="2657074">
                <a:moveTo>
                  <a:pt x="0" y="0"/>
                </a:moveTo>
                <a:lnTo>
                  <a:pt x="1763633" y="0"/>
                </a:lnTo>
                <a:lnTo>
                  <a:pt x="1763633" y="2657074"/>
                </a:lnTo>
                <a:lnTo>
                  <a:pt x="0" y="265707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TextBox 26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2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696261" y="4487353"/>
            <a:ext cx="8241946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Lisez les nouvel mots!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86447" y="3020681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827951" y="5606136"/>
            <a:ext cx="4686139" cy="3858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texte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avec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c’est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ce sont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classe 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F19384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776826" y="5606136"/>
            <a:ext cx="4686139" cy="3211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tekst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met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het is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het zijn 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klas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137616" y="6532032"/>
            <a:ext cx="5637722" cy="752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25"/>
              </a:lnSpc>
              <a:spcBef>
                <a:spcPct val="0"/>
              </a:spcBef>
            </a:pPr>
            <a:r>
              <a:rPr lang="en-US" sz="444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met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10645661" y="1734990"/>
            <a:ext cx="3529506" cy="3075712"/>
          </a:xfrm>
          <a:custGeom>
            <a:avLst/>
            <a:gdLst/>
            <a:ahLst/>
            <a:cxnLst/>
            <a:rect l="l" t="t" r="r" b="b"/>
            <a:pathLst>
              <a:path w="3529506" h="3075712">
                <a:moveTo>
                  <a:pt x="0" y="0"/>
                </a:moveTo>
                <a:lnTo>
                  <a:pt x="3529506" y="0"/>
                </a:lnTo>
                <a:lnTo>
                  <a:pt x="3529506" y="3075712"/>
                </a:lnTo>
                <a:lnTo>
                  <a:pt x="0" y="30757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9447282" y="4601653"/>
            <a:ext cx="5926264" cy="3877555"/>
          </a:xfrm>
          <a:custGeom>
            <a:avLst/>
            <a:gdLst/>
            <a:ahLst/>
            <a:cxnLst/>
            <a:rect l="l" t="t" r="r" b="b"/>
            <a:pathLst>
              <a:path w="5926264" h="3877555">
                <a:moveTo>
                  <a:pt x="0" y="0"/>
                </a:moveTo>
                <a:lnTo>
                  <a:pt x="5926264" y="0"/>
                </a:lnTo>
                <a:lnTo>
                  <a:pt x="5926264" y="3877556"/>
                </a:lnTo>
                <a:lnTo>
                  <a:pt x="0" y="38775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3486066" y="1734990"/>
            <a:ext cx="3675185" cy="3024710"/>
          </a:xfrm>
          <a:custGeom>
            <a:avLst/>
            <a:gdLst/>
            <a:ahLst/>
            <a:cxnLst/>
            <a:rect l="l" t="t" r="r" b="b"/>
            <a:pathLst>
              <a:path w="3675185" h="3024710">
                <a:moveTo>
                  <a:pt x="0" y="0"/>
                </a:moveTo>
                <a:lnTo>
                  <a:pt x="3675185" y="0"/>
                </a:lnTo>
                <a:lnTo>
                  <a:pt x="3675185" y="3024710"/>
                </a:lnTo>
                <a:lnTo>
                  <a:pt x="0" y="30247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4105331" y="5682811"/>
            <a:ext cx="6111839" cy="3077290"/>
          </a:xfrm>
          <a:custGeom>
            <a:avLst/>
            <a:gdLst/>
            <a:ahLst/>
            <a:cxnLst/>
            <a:rect l="l" t="t" r="r" b="b"/>
            <a:pathLst>
              <a:path w="6111839" h="3077290">
                <a:moveTo>
                  <a:pt x="0" y="0"/>
                </a:moveTo>
                <a:lnTo>
                  <a:pt x="6111839" y="0"/>
                </a:lnTo>
                <a:lnTo>
                  <a:pt x="6111839" y="3077290"/>
                </a:lnTo>
                <a:lnTo>
                  <a:pt x="0" y="30772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9" name="Group 9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44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288426" y="6548140"/>
            <a:ext cx="2776894" cy="2948440"/>
          </a:xfrm>
          <a:custGeom>
            <a:avLst/>
            <a:gdLst/>
            <a:ahLst/>
            <a:cxnLst/>
            <a:rect l="l" t="t" r="r" b="b"/>
            <a:pathLst>
              <a:path w="2776894" h="2948440">
                <a:moveTo>
                  <a:pt x="0" y="0"/>
                </a:moveTo>
                <a:lnTo>
                  <a:pt x="2776895" y="0"/>
                </a:lnTo>
                <a:lnTo>
                  <a:pt x="2776895" y="2948439"/>
                </a:lnTo>
                <a:lnTo>
                  <a:pt x="0" y="2948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4969189" y="751791"/>
            <a:ext cx="2537525" cy="1806929"/>
          </a:xfrm>
          <a:custGeom>
            <a:avLst/>
            <a:gdLst/>
            <a:ahLst/>
            <a:cxnLst/>
            <a:rect l="l" t="t" r="r" b="b"/>
            <a:pathLst>
              <a:path w="2537525" h="1806929">
                <a:moveTo>
                  <a:pt x="0" y="0"/>
                </a:moveTo>
                <a:lnTo>
                  <a:pt x="2537525" y="0"/>
                </a:lnTo>
                <a:lnTo>
                  <a:pt x="2537525" y="1806929"/>
                </a:lnTo>
                <a:lnTo>
                  <a:pt x="0" y="180692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TextBox 19"/>
          <p:cNvSpPr txBox="1"/>
          <p:nvPr/>
        </p:nvSpPr>
        <p:spPr>
          <a:xfrm>
            <a:off x="1386592" y="6851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22037" y="3714558"/>
            <a:ext cx="132524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44000" y="5854362"/>
            <a:ext cx="8384198" cy="2271376"/>
            <a:chOff x="0" y="0"/>
            <a:chExt cx="2739934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717074" cy="714340"/>
            </a:xfrm>
            <a:custGeom>
              <a:avLst/>
              <a:gdLst/>
              <a:ahLst/>
              <a:cxnLst/>
              <a:rect l="l" t="t" r="r" b="b"/>
              <a:pathLst>
                <a:path w="2717074" h="714340">
                  <a:moveTo>
                    <a:pt x="2717074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52765" y="0"/>
                  </a:lnTo>
                  <a:lnTo>
                    <a:pt x="2698024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746284" cy="741010"/>
            </a:xfrm>
            <a:custGeom>
              <a:avLst/>
              <a:gdLst/>
              <a:ahLst/>
              <a:cxnLst/>
              <a:rect l="l" t="t" r="r" b="b"/>
              <a:pathLst>
                <a:path w="2746284" h="741010">
                  <a:moveTo>
                    <a:pt x="2711994" y="21590"/>
                  </a:moveTo>
                  <a:cubicBezTo>
                    <a:pt x="2713264" y="34290"/>
                    <a:pt x="2713264" y="44450"/>
                    <a:pt x="2714534" y="54610"/>
                  </a:cubicBezTo>
                  <a:cubicBezTo>
                    <a:pt x="2717074" y="73857"/>
                    <a:pt x="2718344" y="87629"/>
                    <a:pt x="2720884" y="100909"/>
                  </a:cubicBezTo>
                  <a:cubicBezTo>
                    <a:pt x="2720884" y="120092"/>
                    <a:pt x="2733584" y="498336"/>
                    <a:pt x="2739934" y="517518"/>
                  </a:cubicBezTo>
                  <a:cubicBezTo>
                    <a:pt x="2746284" y="546538"/>
                    <a:pt x="2742474" y="576050"/>
                    <a:pt x="2742474" y="605070"/>
                  </a:cubicBezTo>
                  <a:cubicBezTo>
                    <a:pt x="2742474" y="630647"/>
                    <a:pt x="2743744" y="654257"/>
                    <a:pt x="2745014" y="680050"/>
                  </a:cubicBezTo>
                  <a:cubicBezTo>
                    <a:pt x="2745014" y="701640"/>
                    <a:pt x="2745014" y="715610"/>
                    <a:pt x="2745014" y="739740"/>
                  </a:cubicBezTo>
                  <a:cubicBezTo>
                    <a:pt x="2722154" y="739740"/>
                    <a:pt x="2701834" y="741010"/>
                    <a:pt x="2678167" y="739740"/>
                  </a:cubicBezTo>
                  <a:cubicBezTo>
                    <a:pt x="2542430" y="734660"/>
                    <a:pt x="2404604" y="741010"/>
                    <a:pt x="2268867" y="735930"/>
                  </a:cubicBezTo>
                  <a:cubicBezTo>
                    <a:pt x="2187424" y="732120"/>
                    <a:pt x="2108070" y="734660"/>
                    <a:pt x="2026628" y="732120"/>
                  </a:cubicBezTo>
                  <a:cubicBezTo>
                    <a:pt x="1989039" y="730850"/>
                    <a:pt x="1951450" y="729580"/>
                    <a:pt x="1913861" y="728310"/>
                  </a:cubicBezTo>
                  <a:cubicBezTo>
                    <a:pt x="1890891" y="728310"/>
                    <a:pt x="1870008" y="729580"/>
                    <a:pt x="1847037" y="729580"/>
                  </a:cubicBezTo>
                  <a:cubicBezTo>
                    <a:pt x="1788565" y="728310"/>
                    <a:pt x="1627769" y="729580"/>
                    <a:pt x="1569297" y="728310"/>
                  </a:cubicBezTo>
                  <a:cubicBezTo>
                    <a:pt x="1527532" y="727040"/>
                    <a:pt x="692225" y="735930"/>
                    <a:pt x="650460" y="734660"/>
                  </a:cubicBezTo>
                  <a:cubicBezTo>
                    <a:pt x="640018" y="734660"/>
                    <a:pt x="627489" y="735930"/>
                    <a:pt x="617047" y="735930"/>
                  </a:cubicBezTo>
                  <a:cubicBezTo>
                    <a:pt x="591988" y="735930"/>
                    <a:pt x="569017" y="737200"/>
                    <a:pt x="543958" y="737200"/>
                  </a:cubicBezTo>
                  <a:cubicBezTo>
                    <a:pt x="481310" y="737200"/>
                    <a:pt x="420750" y="735930"/>
                    <a:pt x="358102" y="734660"/>
                  </a:cubicBezTo>
                  <a:cubicBezTo>
                    <a:pt x="320513" y="733390"/>
                    <a:pt x="282925" y="732120"/>
                    <a:pt x="247424" y="730850"/>
                  </a:cubicBezTo>
                  <a:cubicBezTo>
                    <a:pt x="180600" y="729580"/>
                    <a:pt x="113775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568" y="30480"/>
                    <a:pt x="94981" y="29210"/>
                  </a:cubicBezTo>
                  <a:cubicBezTo>
                    <a:pt x="151364" y="25400"/>
                    <a:pt x="207747" y="22860"/>
                    <a:pt x="266219" y="20320"/>
                  </a:cubicBezTo>
                  <a:cubicBezTo>
                    <a:pt x="305896" y="17780"/>
                    <a:pt x="345573" y="16510"/>
                    <a:pt x="383162" y="13970"/>
                  </a:cubicBezTo>
                  <a:cubicBezTo>
                    <a:pt x="420750" y="11430"/>
                    <a:pt x="460427" y="8890"/>
                    <a:pt x="498016" y="8890"/>
                  </a:cubicBezTo>
                  <a:cubicBezTo>
                    <a:pt x="539782" y="7620"/>
                    <a:pt x="581547" y="10160"/>
                    <a:pt x="623312" y="8890"/>
                  </a:cubicBezTo>
                  <a:cubicBezTo>
                    <a:pt x="675519" y="8890"/>
                    <a:pt x="1621504" y="6350"/>
                    <a:pt x="1673711" y="5080"/>
                  </a:cubicBezTo>
                  <a:cubicBezTo>
                    <a:pt x="1723829" y="3810"/>
                    <a:pt x="1773948" y="2540"/>
                    <a:pt x="1826154" y="2540"/>
                  </a:cubicBezTo>
                  <a:cubicBezTo>
                    <a:pt x="1911773" y="1270"/>
                    <a:pt x="1995304" y="0"/>
                    <a:pt x="2080923" y="0"/>
                  </a:cubicBezTo>
                  <a:cubicBezTo>
                    <a:pt x="2116423" y="0"/>
                    <a:pt x="2154012" y="2540"/>
                    <a:pt x="2189513" y="2540"/>
                  </a:cubicBezTo>
                  <a:cubicBezTo>
                    <a:pt x="2287661" y="3810"/>
                    <a:pt x="2387898" y="5080"/>
                    <a:pt x="2486047" y="7620"/>
                  </a:cubicBezTo>
                  <a:cubicBezTo>
                    <a:pt x="2538253" y="8890"/>
                    <a:pt x="2590460" y="12700"/>
                    <a:pt x="2642667" y="16510"/>
                  </a:cubicBezTo>
                  <a:cubicBezTo>
                    <a:pt x="2655196" y="16510"/>
                    <a:pt x="2667726" y="16510"/>
                    <a:pt x="2678167" y="16510"/>
                  </a:cubicBezTo>
                  <a:cubicBezTo>
                    <a:pt x="2692944" y="17780"/>
                    <a:pt x="2701834" y="20320"/>
                    <a:pt x="2711994" y="21590"/>
                  </a:cubicBezTo>
                  <a:close/>
                  <a:moveTo>
                    <a:pt x="2722154" y="723230"/>
                  </a:moveTo>
                  <a:cubicBezTo>
                    <a:pt x="2723424" y="706720"/>
                    <a:pt x="2724694" y="694020"/>
                    <a:pt x="2724694" y="681320"/>
                  </a:cubicBezTo>
                  <a:cubicBezTo>
                    <a:pt x="2723424" y="651797"/>
                    <a:pt x="2722154" y="625728"/>
                    <a:pt x="2722154" y="597692"/>
                  </a:cubicBezTo>
                  <a:cubicBezTo>
                    <a:pt x="2722154" y="584904"/>
                    <a:pt x="2724694" y="572115"/>
                    <a:pt x="2723424" y="559327"/>
                  </a:cubicBezTo>
                  <a:cubicBezTo>
                    <a:pt x="2723424" y="547522"/>
                    <a:pt x="2722154" y="535225"/>
                    <a:pt x="2720884" y="523421"/>
                  </a:cubicBezTo>
                  <a:cubicBezTo>
                    <a:pt x="2715804" y="505222"/>
                    <a:pt x="2704374" y="128454"/>
                    <a:pt x="2704374" y="110255"/>
                  </a:cubicBezTo>
                  <a:cubicBezTo>
                    <a:pt x="2701834" y="95007"/>
                    <a:pt x="2699294" y="79267"/>
                    <a:pt x="2696754" y="63500"/>
                  </a:cubicBezTo>
                  <a:cubicBezTo>
                    <a:pt x="2695484" y="44450"/>
                    <a:pt x="2694214" y="43180"/>
                    <a:pt x="2671903" y="41910"/>
                  </a:cubicBezTo>
                  <a:cubicBezTo>
                    <a:pt x="2665638" y="41910"/>
                    <a:pt x="2661461" y="41910"/>
                    <a:pt x="2655196" y="40640"/>
                  </a:cubicBezTo>
                  <a:cubicBezTo>
                    <a:pt x="2602990" y="36830"/>
                    <a:pt x="2548695" y="31750"/>
                    <a:pt x="2496488" y="30480"/>
                  </a:cubicBezTo>
                  <a:cubicBezTo>
                    <a:pt x="2369104" y="26670"/>
                    <a:pt x="2239631" y="25400"/>
                    <a:pt x="2112247" y="22860"/>
                  </a:cubicBezTo>
                  <a:cubicBezTo>
                    <a:pt x="2093453" y="22860"/>
                    <a:pt x="2072570" y="22860"/>
                    <a:pt x="2053775" y="22860"/>
                  </a:cubicBezTo>
                  <a:cubicBezTo>
                    <a:pt x="2022452" y="22860"/>
                    <a:pt x="1991127" y="22860"/>
                    <a:pt x="1961892" y="22860"/>
                  </a:cubicBezTo>
                  <a:cubicBezTo>
                    <a:pt x="1895067" y="22860"/>
                    <a:pt x="1828242" y="22860"/>
                    <a:pt x="1763506" y="24130"/>
                  </a:cubicBezTo>
                  <a:cubicBezTo>
                    <a:pt x="1707123" y="25400"/>
                    <a:pt x="756961" y="29210"/>
                    <a:pt x="700578" y="29210"/>
                  </a:cubicBezTo>
                  <a:cubicBezTo>
                    <a:pt x="608694" y="29210"/>
                    <a:pt x="516811" y="26670"/>
                    <a:pt x="424927" y="33020"/>
                  </a:cubicBezTo>
                  <a:cubicBezTo>
                    <a:pt x="376897" y="36830"/>
                    <a:pt x="330955" y="36830"/>
                    <a:pt x="285013" y="38100"/>
                  </a:cubicBezTo>
                  <a:cubicBezTo>
                    <a:pt x="205659" y="41910"/>
                    <a:pt x="12630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745" y="705450"/>
                    <a:pt x="94981" y="706720"/>
                    <a:pt x="122128" y="706720"/>
                  </a:cubicBezTo>
                  <a:cubicBezTo>
                    <a:pt x="161805" y="706720"/>
                    <a:pt x="203571" y="704180"/>
                    <a:pt x="243248" y="706720"/>
                  </a:cubicBezTo>
                  <a:cubicBezTo>
                    <a:pt x="307984" y="710530"/>
                    <a:pt x="372720" y="713070"/>
                    <a:pt x="437456" y="711800"/>
                  </a:cubicBezTo>
                  <a:cubicBezTo>
                    <a:pt x="479222" y="710530"/>
                    <a:pt x="518899" y="713070"/>
                    <a:pt x="560664" y="713070"/>
                  </a:cubicBezTo>
                  <a:cubicBezTo>
                    <a:pt x="621224" y="713070"/>
                    <a:pt x="681784" y="711800"/>
                    <a:pt x="742344" y="713070"/>
                  </a:cubicBezTo>
                  <a:cubicBezTo>
                    <a:pt x="832139" y="714340"/>
                    <a:pt x="1817801" y="704180"/>
                    <a:pt x="1909685" y="706720"/>
                  </a:cubicBezTo>
                  <a:cubicBezTo>
                    <a:pt x="1949362" y="707990"/>
                    <a:pt x="1989039" y="709260"/>
                    <a:pt x="2026628" y="709260"/>
                  </a:cubicBezTo>
                  <a:cubicBezTo>
                    <a:pt x="2095541" y="711800"/>
                    <a:pt x="2162365" y="707990"/>
                    <a:pt x="2231278" y="711800"/>
                  </a:cubicBezTo>
                  <a:cubicBezTo>
                    <a:pt x="2287661" y="714340"/>
                    <a:pt x="2344044" y="714340"/>
                    <a:pt x="2400428" y="716880"/>
                  </a:cubicBezTo>
                  <a:cubicBezTo>
                    <a:pt x="2483958" y="720690"/>
                    <a:pt x="2567489" y="723230"/>
                    <a:pt x="2651020" y="724500"/>
                  </a:cubicBezTo>
                  <a:cubicBezTo>
                    <a:pt x="2682344" y="724500"/>
                    <a:pt x="2701834" y="723230"/>
                    <a:pt x="2722154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6721831" y="6598129"/>
            <a:ext cx="3697314" cy="3429259"/>
          </a:xfrm>
          <a:custGeom>
            <a:avLst/>
            <a:gdLst/>
            <a:ahLst/>
            <a:cxnLst/>
            <a:rect l="l" t="t" r="r" b="b"/>
            <a:pathLst>
              <a:path w="3697314" h="3429259">
                <a:moveTo>
                  <a:pt x="0" y="0"/>
                </a:moveTo>
                <a:lnTo>
                  <a:pt x="3697313" y="0"/>
                </a:lnTo>
                <a:lnTo>
                  <a:pt x="3697313" y="3429259"/>
                </a:lnTo>
                <a:lnTo>
                  <a:pt x="0" y="3429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5851688" y="0"/>
            <a:ext cx="2215942" cy="2727314"/>
          </a:xfrm>
          <a:custGeom>
            <a:avLst/>
            <a:gdLst/>
            <a:ahLst/>
            <a:cxnLst/>
            <a:rect l="l" t="t" r="r" b="b"/>
            <a:pathLst>
              <a:path w="2215942" h="2727314">
                <a:moveTo>
                  <a:pt x="0" y="0"/>
                </a:moveTo>
                <a:lnTo>
                  <a:pt x="2215943" y="0"/>
                </a:lnTo>
                <a:lnTo>
                  <a:pt x="2215943" y="2727314"/>
                </a:lnTo>
                <a:lnTo>
                  <a:pt x="0" y="27273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-127949" y="7703818"/>
            <a:ext cx="2313297" cy="2583182"/>
          </a:xfrm>
          <a:custGeom>
            <a:avLst/>
            <a:gdLst/>
            <a:ahLst/>
            <a:cxnLst/>
            <a:rect l="l" t="t" r="r" b="b"/>
            <a:pathLst>
              <a:path w="2313297" h="2583182">
                <a:moveTo>
                  <a:pt x="0" y="0"/>
                </a:moveTo>
                <a:lnTo>
                  <a:pt x="2313298" y="0"/>
                </a:lnTo>
                <a:lnTo>
                  <a:pt x="2313298" y="2583182"/>
                </a:lnTo>
                <a:lnTo>
                  <a:pt x="0" y="25831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QUELLE DATE SOMMES-NOUS?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563221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Quel temps fait-il?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51653" y="6269705"/>
            <a:ext cx="5945583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Le calendrier!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99468" y="962025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4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7784417" y="3590565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512110" y="6712404"/>
            <a:ext cx="2397137" cy="2964003"/>
          </a:xfrm>
          <a:custGeom>
            <a:avLst/>
            <a:gdLst/>
            <a:ahLst/>
            <a:cxnLst/>
            <a:rect l="l" t="t" r="r" b="b"/>
            <a:pathLst>
              <a:path w="2397137" h="2964003">
                <a:moveTo>
                  <a:pt x="0" y="0"/>
                </a:moveTo>
                <a:lnTo>
                  <a:pt x="2397137" y="0"/>
                </a:lnTo>
                <a:lnTo>
                  <a:pt x="2397137" y="2964003"/>
                </a:lnTo>
                <a:lnTo>
                  <a:pt x="0" y="2964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5605806" y="456832"/>
            <a:ext cx="2215942" cy="2727314"/>
          </a:xfrm>
          <a:custGeom>
            <a:avLst/>
            <a:gdLst/>
            <a:ahLst/>
            <a:cxnLst/>
            <a:rect l="l" t="t" r="r" b="b"/>
            <a:pathLst>
              <a:path w="2215942" h="2727314">
                <a:moveTo>
                  <a:pt x="0" y="0"/>
                </a:moveTo>
                <a:lnTo>
                  <a:pt x="2215942" y="0"/>
                </a:lnTo>
                <a:lnTo>
                  <a:pt x="2215942" y="2727314"/>
                </a:lnTo>
                <a:lnTo>
                  <a:pt x="0" y="27273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TextBox 17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45304" y="603213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293355" y="4458612"/>
            <a:ext cx="3176122" cy="4271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888"/>
              </a:lnSpc>
            </a:pPr>
            <a:r>
              <a:rPr lang="en-US" sz="492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banc </a:t>
            </a:r>
          </a:p>
          <a:p>
            <a:pPr algn="just">
              <a:lnSpc>
                <a:spcPts val="6888"/>
              </a:lnSpc>
            </a:pPr>
            <a:r>
              <a:rPr lang="en-US" sz="492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bureau </a:t>
            </a:r>
          </a:p>
          <a:p>
            <a:pPr algn="just">
              <a:lnSpc>
                <a:spcPts val="6888"/>
              </a:lnSpc>
            </a:pPr>
            <a:r>
              <a:rPr lang="en-US" sz="492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cahier </a:t>
            </a:r>
          </a:p>
          <a:p>
            <a:pPr algn="just">
              <a:lnSpc>
                <a:spcPts val="6888"/>
              </a:lnSpc>
            </a:pPr>
            <a:r>
              <a:rPr lang="en-US" sz="492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crayon</a:t>
            </a:r>
          </a:p>
          <a:p>
            <a:pPr algn="just">
              <a:lnSpc>
                <a:spcPts val="6888"/>
              </a:lnSpc>
              <a:spcBef>
                <a:spcPct val="0"/>
              </a:spcBef>
            </a:pPr>
            <a:r>
              <a:rPr lang="en-US" sz="4920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feuille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765367" y="4449087"/>
            <a:ext cx="4686139" cy="435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stylo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tableau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livre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gomme </a:t>
            </a:r>
          </a:p>
          <a:p>
            <a:pPr algn="just">
              <a:lnSpc>
                <a:spcPts val="6930"/>
              </a:lnSpc>
              <a:spcBef>
                <a:spcPct val="0"/>
              </a:spcBef>
            </a:pPr>
            <a:r>
              <a:rPr lang="en-US" sz="4950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page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027638" y="4449087"/>
            <a:ext cx="4686139" cy="522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texte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avec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c’est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ce sont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classe </a:t>
            </a:r>
          </a:p>
          <a:p>
            <a:pPr algn="just">
              <a:lnSpc>
                <a:spcPts val="6930"/>
              </a:lnSpc>
              <a:spcBef>
                <a:spcPct val="0"/>
              </a:spcBef>
            </a:pPr>
            <a:endParaRPr lang="en-US" sz="4950">
              <a:solidFill>
                <a:srgbClr val="F19384"/>
              </a:solidFill>
              <a:latin typeface="Now"/>
              <a:ea typeface="Now"/>
              <a:cs typeface="Now"/>
              <a:sym typeface="No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44000" y="5854362"/>
            <a:ext cx="8384198" cy="2271376"/>
            <a:chOff x="0" y="0"/>
            <a:chExt cx="2739934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717074" cy="714340"/>
            </a:xfrm>
            <a:custGeom>
              <a:avLst/>
              <a:gdLst/>
              <a:ahLst/>
              <a:cxnLst/>
              <a:rect l="l" t="t" r="r" b="b"/>
              <a:pathLst>
                <a:path w="2717074" h="714340">
                  <a:moveTo>
                    <a:pt x="2717074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52765" y="0"/>
                  </a:lnTo>
                  <a:lnTo>
                    <a:pt x="2698024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746284" cy="741010"/>
            </a:xfrm>
            <a:custGeom>
              <a:avLst/>
              <a:gdLst/>
              <a:ahLst/>
              <a:cxnLst/>
              <a:rect l="l" t="t" r="r" b="b"/>
              <a:pathLst>
                <a:path w="2746284" h="741010">
                  <a:moveTo>
                    <a:pt x="2711994" y="21590"/>
                  </a:moveTo>
                  <a:cubicBezTo>
                    <a:pt x="2713264" y="34290"/>
                    <a:pt x="2713264" y="44450"/>
                    <a:pt x="2714534" y="54610"/>
                  </a:cubicBezTo>
                  <a:cubicBezTo>
                    <a:pt x="2717074" y="73857"/>
                    <a:pt x="2718344" y="87629"/>
                    <a:pt x="2720884" y="100909"/>
                  </a:cubicBezTo>
                  <a:cubicBezTo>
                    <a:pt x="2720884" y="120092"/>
                    <a:pt x="2733584" y="498336"/>
                    <a:pt x="2739934" y="517518"/>
                  </a:cubicBezTo>
                  <a:cubicBezTo>
                    <a:pt x="2746284" y="546538"/>
                    <a:pt x="2742474" y="576050"/>
                    <a:pt x="2742474" y="605070"/>
                  </a:cubicBezTo>
                  <a:cubicBezTo>
                    <a:pt x="2742474" y="630647"/>
                    <a:pt x="2743744" y="654257"/>
                    <a:pt x="2745014" y="680050"/>
                  </a:cubicBezTo>
                  <a:cubicBezTo>
                    <a:pt x="2745014" y="701640"/>
                    <a:pt x="2745014" y="715610"/>
                    <a:pt x="2745014" y="739740"/>
                  </a:cubicBezTo>
                  <a:cubicBezTo>
                    <a:pt x="2722154" y="739740"/>
                    <a:pt x="2701834" y="741010"/>
                    <a:pt x="2678167" y="739740"/>
                  </a:cubicBezTo>
                  <a:cubicBezTo>
                    <a:pt x="2542430" y="734660"/>
                    <a:pt x="2404604" y="741010"/>
                    <a:pt x="2268867" y="735930"/>
                  </a:cubicBezTo>
                  <a:cubicBezTo>
                    <a:pt x="2187424" y="732120"/>
                    <a:pt x="2108070" y="734660"/>
                    <a:pt x="2026628" y="732120"/>
                  </a:cubicBezTo>
                  <a:cubicBezTo>
                    <a:pt x="1989039" y="730850"/>
                    <a:pt x="1951450" y="729580"/>
                    <a:pt x="1913861" y="728310"/>
                  </a:cubicBezTo>
                  <a:cubicBezTo>
                    <a:pt x="1890891" y="728310"/>
                    <a:pt x="1870008" y="729580"/>
                    <a:pt x="1847037" y="729580"/>
                  </a:cubicBezTo>
                  <a:cubicBezTo>
                    <a:pt x="1788565" y="728310"/>
                    <a:pt x="1627769" y="729580"/>
                    <a:pt x="1569297" y="728310"/>
                  </a:cubicBezTo>
                  <a:cubicBezTo>
                    <a:pt x="1527532" y="727040"/>
                    <a:pt x="692225" y="735930"/>
                    <a:pt x="650460" y="734660"/>
                  </a:cubicBezTo>
                  <a:cubicBezTo>
                    <a:pt x="640018" y="734660"/>
                    <a:pt x="627489" y="735930"/>
                    <a:pt x="617047" y="735930"/>
                  </a:cubicBezTo>
                  <a:cubicBezTo>
                    <a:pt x="591988" y="735930"/>
                    <a:pt x="569017" y="737200"/>
                    <a:pt x="543958" y="737200"/>
                  </a:cubicBezTo>
                  <a:cubicBezTo>
                    <a:pt x="481310" y="737200"/>
                    <a:pt x="420750" y="735930"/>
                    <a:pt x="358102" y="734660"/>
                  </a:cubicBezTo>
                  <a:cubicBezTo>
                    <a:pt x="320513" y="733390"/>
                    <a:pt x="282925" y="732120"/>
                    <a:pt x="247424" y="730850"/>
                  </a:cubicBezTo>
                  <a:cubicBezTo>
                    <a:pt x="180600" y="729580"/>
                    <a:pt x="113775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568" y="30480"/>
                    <a:pt x="94981" y="29210"/>
                  </a:cubicBezTo>
                  <a:cubicBezTo>
                    <a:pt x="151364" y="25400"/>
                    <a:pt x="207747" y="22860"/>
                    <a:pt x="266219" y="20320"/>
                  </a:cubicBezTo>
                  <a:cubicBezTo>
                    <a:pt x="305896" y="17780"/>
                    <a:pt x="345573" y="16510"/>
                    <a:pt x="383162" y="13970"/>
                  </a:cubicBezTo>
                  <a:cubicBezTo>
                    <a:pt x="420750" y="11430"/>
                    <a:pt x="460427" y="8890"/>
                    <a:pt x="498016" y="8890"/>
                  </a:cubicBezTo>
                  <a:cubicBezTo>
                    <a:pt x="539782" y="7620"/>
                    <a:pt x="581547" y="10160"/>
                    <a:pt x="623312" y="8890"/>
                  </a:cubicBezTo>
                  <a:cubicBezTo>
                    <a:pt x="675519" y="8890"/>
                    <a:pt x="1621504" y="6350"/>
                    <a:pt x="1673711" y="5080"/>
                  </a:cubicBezTo>
                  <a:cubicBezTo>
                    <a:pt x="1723829" y="3810"/>
                    <a:pt x="1773948" y="2540"/>
                    <a:pt x="1826154" y="2540"/>
                  </a:cubicBezTo>
                  <a:cubicBezTo>
                    <a:pt x="1911773" y="1270"/>
                    <a:pt x="1995304" y="0"/>
                    <a:pt x="2080923" y="0"/>
                  </a:cubicBezTo>
                  <a:cubicBezTo>
                    <a:pt x="2116423" y="0"/>
                    <a:pt x="2154012" y="2540"/>
                    <a:pt x="2189513" y="2540"/>
                  </a:cubicBezTo>
                  <a:cubicBezTo>
                    <a:pt x="2287661" y="3810"/>
                    <a:pt x="2387898" y="5080"/>
                    <a:pt x="2486047" y="7620"/>
                  </a:cubicBezTo>
                  <a:cubicBezTo>
                    <a:pt x="2538253" y="8890"/>
                    <a:pt x="2590460" y="12700"/>
                    <a:pt x="2642667" y="16510"/>
                  </a:cubicBezTo>
                  <a:cubicBezTo>
                    <a:pt x="2655196" y="16510"/>
                    <a:pt x="2667726" y="16510"/>
                    <a:pt x="2678167" y="16510"/>
                  </a:cubicBezTo>
                  <a:cubicBezTo>
                    <a:pt x="2692944" y="17780"/>
                    <a:pt x="2701834" y="20320"/>
                    <a:pt x="2711994" y="21590"/>
                  </a:cubicBezTo>
                  <a:close/>
                  <a:moveTo>
                    <a:pt x="2722154" y="723230"/>
                  </a:moveTo>
                  <a:cubicBezTo>
                    <a:pt x="2723424" y="706720"/>
                    <a:pt x="2724694" y="694020"/>
                    <a:pt x="2724694" y="681320"/>
                  </a:cubicBezTo>
                  <a:cubicBezTo>
                    <a:pt x="2723424" y="651797"/>
                    <a:pt x="2722154" y="625728"/>
                    <a:pt x="2722154" y="597692"/>
                  </a:cubicBezTo>
                  <a:cubicBezTo>
                    <a:pt x="2722154" y="584904"/>
                    <a:pt x="2724694" y="572115"/>
                    <a:pt x="2723424" y="559327"/>
                  </a:cubicBezTo>
                  <a:cubicBezTo>
                    <a:pt x="2723424" y="547522"/>
                    <a:pt x="2722154" y="535225"/>
                    <a:pt x="2720884" y="523421"/>
                  </a:cubicBezTo>
                  <a:cubicBezTo>
                    <a:pt x="2715804" y="505222"/>
                    <a:pt x="2704374" y="128454"/>
                    <a:pt x="2704374" y="110255"/>
                  </a:cubicBezTo>
                  <a:cubicBezTo>
                    <a:pt x="2701834" y="95007"/>
                    <a:pt x="2699294" y="79267"/>
                    <a:pt x="2696754" y="63500"/>
                  </a:cubicBezTo>
                  <a:cubicBezTo>
                    <a:pt x="2695484" y="44450"/>
                    <a:pt x="2694214" y="43180"/>
                    <a:pt x="2671903" y="41910"/>
                  </a:cubicBezTo>
                  <a:cubicBezTo>
                    <a:pt x="2665638" y="41910"/>
                    <a:pt x="2661461" y="41910"/>
                    <a:pt x="2655196" y="40640"/>
                  </a:cubicBezTo>
                  <a:cubicBezTo>
                    <a:pt x="2602990" y="36830"/>
                    <a:pt x="2548695" y="31750"/>
                    <a:pt x="2496488" y="30480"/>
                  </a:cubicBezTo>
                  <a:cubicBezTo>
                    <a:pt x="2369104" y="26670"/>
                    <a:pt x="2239631" y="25400"/>
                    <a:pt x="2112247" y="22860"/>
                  </a:cubicBezTo>
                  <a:cubicBezTo>
                    <a:pt x="2093453" y="22860"/>
                    <a:pt x="2072570" y="22860"/>
                    <a:pt x="2053775" y="22860"/>
                  </a:cubicBezTo>
                  <a:cubicBezTo>
                    <a:pt x="2022452" y="22860"/>
                    <a:pt x="1991127" y="22860"/>
                    <a:pt x="1961892" y="22860"/>
                  </a:cubicBezTo>
                  <a:cubicBezTo>
                    <a:pt x="1895067" y="22860"/>
                    <a:pt x="1828242" y="22860"/>
                    <a:pt x="1763506" y="24130"/>
                  </a:cubicBezTo>
                  <a:cubicBezTo>
                    <a:pt x="1707123" y="25400"/>
                    <a:pt x="756961" y="29210"/>
                    <a:pt x="700578" y="29210"/>
                  </a:cubicBezTo>
                  <a:cubicBezTo>
                    <a:pt x="608694" y="29210"/>
                    <a:pt x="516811" y="26670"/>
                    <a:pt x="424927" y="33020"/>
                  </a:cubicBezTo>
                  <a:cubicBezTo>
                    <a:pt x="376897" y="36830"/>
                    <a:pt x="330955" y="36830"/>
                    <a:pt x="285013" y="38100"/>
                  </a:cubicBezTo>
                  <a:cubicBezTo>
                    <a:pt x="205659" y="41910"/>
                    <a:pt x="12630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745" y="705450"/>
                    <a:pt x="94981" y="706720"/>
                    <a:pt x="122128" y="706720"/>
                  </a:cubicBezTo>
                  <a:cubicBezTo>
                    <a:pt x="161805" y="706720"/>
                    <a:pt x="203571" y="704180"/>
                    <a:pt x="243248" y="706720"/>
                  </a:cubicBezTo>
                  <a:cubicBezTo>
                    <a:pt x="307984" y="710530"/>
                    <a:pt x="372720" y="713070"/>
                    <a:pt x="437456" y="711800"/>
                  </a:cubicBezTo>
                  <a:cubicBezTo>
                    <a:pt x="479222" y="710530"/>
                    <a:pt x="518899" y="713070"/>
                    <a:pt x="560664" y="713070"/>
                  </a:cubicBezTo>
                  <a:cubicBezTo>
                    <a:pt x="621224" y="713070"/>
                    <a:pt x="681784" y="711800"/>
                    <a:pt x="742344" y="713070"/>
                  </a:cubicBezTo>
                  <a:cubicBezTo>
                    <a:pt x="832139" y="714340"/>
                    <a:pt x="1817801" y="704180"/>
                    <a:pt x="1909685" y="706720"/>
                  </a:cubicBezTo>
                  <a:cubicBezTo>
                    <a:pt x="1949362" y="707990"/>
                    <a:pt x="1989039" y="709260"/>
                    <a:pt x="2026628" y="709260"/>
                  </a:cubicBezTo>
                  <a:cubicBezTo>
                    <a:pt x="2095541" y="711800"/>
                    <a:pt x="2162365" y="707990"/>
                    <a:pt x="2231278" y="711800"/>
                  </a:cubicBezTo>
                  <a:cubicBezTo>
                    <a:pt x="2287661" y="714340"/>
                    <a:pt x="2344044" y="714340"/>
                    <a:pt x="2400428" y="716880"/>
                  </a:cubicBezTo>
                  <a:cubicBezTo>
                    <a:pt x="2483958" y="720690"/>
                    <a:pt x="2567489" y="723230"/>
                    <a:pt x="2651020" y="724500"/>
                  </a:cubicBezTo>
                  <a:cubicBezTo>
                    <a:pt x="2682344" y="724500"/>
                    <a:pt x="2701834" y="723230"/>
                    <a:pt x="2722154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6721831" y="6598129"/>
            <a:ext cx="3697314" cy="3429259"/>
          </a:xfrm>
          <a:custGeom>
            <a:avLst/>
            <a:gdLst/>
            <a:ahLst/>
            <a:cxnLst/>
            <a:rect l="l" t="t" r="r" b="b"/>
            <a:pathLst>
              <a:path w="3697314" h="3429259">
                <a:moveTo>
                  <a:pt x="0" y="0"/>
                </a:moveTo>
                <a:lnTo>
                  <a:pt x="3697313" y="0"/>
                </a:lnTo>
                <a:lnTo>
                  <a:pt x="3697313" y="3429259"/>
                </a:lnTo>
                <a:lnTo>
                  <a:pt x="0" y="3429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5851688" y="0"/>
            <a:ext cx="2215942" cy="2727314"/>
          </a:xfrm>
          <a:custGeom>
            <a:avLst/>
            <a:gdLst/>
            <a:ahLst/>
            <a:cxnLst/>
            <a:rect l="l" t="t" r="r" b="b"/>
            <a:pathLst>
              <a:path w="2215942" h="2727314">
                <a:moveTo>
                  <a:pt x="0" y="0"/>
                </a:moveTo>
                <a:lnTo>
                  <a:pt x="2215943" y="0"/>
                </a:lnTo>
                <a:lnTo>
                  <a:pt x="2215943" y="2727314"/>
                </a:lnTo>
                <a:lnTo>
                  <a:pt x="0" y="27273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-127949" y="7703818"/>
            <a:ext cx="2313297" cy="2583182"/>
          </a:xfrm>
          <a:custGeom>
            <a:avLst/>
            <a:gdLst/>
            <a:ahLst/>
            <a:cxnLst/>
            <a:rect l="l" t="t" r="r" b="b"/>
            <a:pathLst>
              <a:path w="2313297" h="2583182">
                <a:moveTo>
                  <a:pt x="0" y="0"/>
                </a:moveTo>
                <a:lnTo>
                  <a:pt x="2313298" y="0"/>
                </a:lnTo>
                <a:lnTo>
                  <a:pt x="2313298" y="2583182"/>
                </a:lnTo>
                <a:lnTo>
                  <a:pt x="0" y="25831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QUELLE DATE SOMMES-NOUS?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563221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Quel temps fait-il?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51653" y="6269705"/>
            <a:ext cx="5945583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Le calendrier!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99468" y="962025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8125799" y="1710053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3153206" y="1677057"/>
            <a:ext cx="3529506" cy="3075712"/>
          </a:xfrm>
          <a:custGeom>
            <a:avLst/>
            <a:gdLst/>
            <a:ahLst/>
            <a:cxnLst/>
            <a:rect l="l" t="t" r="r" b="b"/>
            <a:pathLst>
              <a:path w="3529506" h="3075712">
                <a:moveTo>
                  <a:pt x="0" y="0"/>
                </a:moveTo>
                <a:lnTo>
                  <a:pt x="3529506" y="0"/>
                </a:lnTo>
                <a:lnTo>
                  <a:pt x="3529506" y="3075712"/>
                </a:lnTo>
                <a:lnTo>
                  <a:pt x="0" y="30757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8973439" y="5653367"/>
            <a:ext cx="6111839" cy="3077290"/>
          </a:xfrm>
          <a:custGeom>
            <a:avLst/>
            <a:gdLst/>
            <a:ahLst/>
            <a:cxnLst/>
            <a:rect l="l" t="t" r="r" b="b"/>
            <a:pathLst>
              <a:path w="6111839" h="3077290">
                <a:moveTo>
                  <a:pt x="0" y="0"/>
                </a:moveTo>
                <a:lnTo>
                  <a:pt x="6111840" y="0"/>
                </a:lnTo>
                <a:lnTo>
                  <a:pt x="6111840" y="3077290"/>
                </a:lnTo>
                <a:lnTo>
                  <a:pt x="0" y="30772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10070833" y="3214913"/>
            <a:ext cx="4104334" cy="2728405"/>
          </a:xfrm>
          <a:custGeom>
            <a:avLst/>
            <a:gdLst/>
            <a:ahLst/>
            <a:cxnLst/>
            <a:rect l="l" t="t" r="r" b="b"/>
            <a:pathLst>
              <a:path w="4104334" h="2728405">
                <a:moveTo>
                  <a:pt x="0" y="0"/>
                </a:moveTo>
                <a:lnTo>
                  <a:pt x="4104334" y="0"/>
                </a:lnTo>
                <a:lnTo>
                  <a:pt x="4104334" y="2728405"/>
                </a:lnTo>
                <a:lnTo>
                  <a:pt x="0" y="27284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Freeform 10"/>
          <p:cNvSpPr/>
          <p:nvPr/>
        </p:nvSpPr>
        <p:spPr>
          <a:xfrm>
            <a:off x="7142414" y="2875932"/>
            <a:ext cx="3376405" cy="2182131"/>
          </a:xfrm>
          <a:custGeom>
            <a:avLst/>
            <a:gdLst/>
            <a:ahLst/>
            <a:cxnLst/>
            <a:rect l="l" t="t" r="r" b="b"/>
            <a:pathLst>
              <a:path w="3376405" h="2182131">
                <a:moveTo>
                  <a:pt x="0" y="0"/>
                </a:moveTo>
                <a:lnTo>
                  <a:pt x="3376405" y="0"/>
                </a:lnTo>
                <a:lnTo>
                  <a:pt x="3376405" y="2182130"/>
                </a:lnTo>
                <a:lnTo>
                  <a:pt x="0" y="21821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44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830059" y="5381779"/>
            <a:ext cx="2323148" cy="4114800"/>
          </a:xfrm>
          <a:custGeom>
            <a:avLst/>
            <a:gdLst/>
            <a:ahLst/>
            <a:cxnLst/>
            <a:rect l="l" t="t" r="r" b="b"/>
            <a:pathLst>
              <a:path w="2323148" h="4114800">
                <a:moveTo>
                  <a:pt x="0" y="0"/>
                </a:moveTo>
                <a:lnTo>
                  <a:pt x="2323147" y="0"/>
                </a:lnTo>
                <a:lnTo>
                  <a:pt x="23231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4752506" y="138669"/>
            <a:ext cx="2754208" cy="3142768"/>
          </a:xfrm>
          <a:custGeom>
            <a:avLst/>
            <a:gdLst/>
            <a:ahLst/>
            <a:cxnLst/>
            <a:rect l="l" t="t" r="r" b="b"/>
            <a:pathLst>
              <a:path w="2754208" h="3142768">
                <a:moveTo>
                  <a:pt x="0" y="0"/>
                </a:moveTo>
                <a:lnTo>
                  <a:pt x="2754208" y="0"/>
                </a:lnTo>
                <a:lnTo>
                  <a:pt x="2754208" y="3142768"/>
                </a:lnTo>
                <a:lnTo>
                  <a:pt x="0" y="3142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5567130" y="5658313"/>
            <a:ext cx="132524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445070"/>
            <a:ext cx="7814637" cy="5145477"/>
            <a:chOff x="0" y="0"/>
            <a:chExt cx="2553803" cy="168152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30943" cy="1653588"/>
            </a:xfrm>
            <a:custGeom>
              <a:avLst/>
              <a:gdLst/>
              <a:ahLst/>
              <a:cxnLst/>
              <a:rect l="l" t="t" r="r" b="b"/>
              <a:pathLst>
                <a:path w="2530943" h="1653588">
                  <a:moveTo>
                    <a:pt x="2530943" y="1653588"/>
                  </a:moveTo>
                  <a:lnTo>
                    <a:pt x="0" y="1645968"/>
                  </a:lnTo>
                  <a:lnTo>
                    <a:pt x="0" y="586735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560153" cy="1680258"/>
            </a:xfrm>
            <a:custGeom>
              <a:avLst/>
              <a:gdLst/>
              <a:ahLst/>
              <a:cxnLst/>
              <a:rect l="l" t="t" r="r" b="b"/>
              <a:pathLst>
                <a:path w="2560153" h="1680258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88390"/>
                    <a:pt x="2532213" y="123211"/>
                    <a:pt x="2534753" y="156788"/>
                  </a:cubicBezTo>
                  <a:cubicBezTo>
                    <a:pt x="2534753" y="205289"/>
                    <a:pt x="2547453" y="1161626"/>
                    <a:pt x="2553803" y="1210126"/>
                  </a:cubicBezTo>
                  <a:cubicBezTo>
                    <a:pt x="2560153" y="1283500"/>
                    <a:pt x="2556343" y="1358116"/>
                    <a:pt x="2556343" y="1431489"/>
                  </a:cubicBezTo>
                  <a:cubicBezTo>
                    <a:pt x="2556343" y="1496157"/>
                    <a:pt x="2557613" y="1555850"/>
                    <a:pt x="2558883" y="1619298"/>
                  </a:cubicBezTo>
                  <a:cubicBezTo>
                    <a:pt x="2558883" y="1640888"/>
                    <a:pt x="2558883" y="1654858"/>
                    <a:pt x="2558883" y="1678988"/>
                  </a:cubicBezTo>
                  <a:cubicBezTo>
                    <a:pt x="2536023" y="1678988"/>
                    <a:pt x="2515703" y="1680258"/>
                    <a:pt x="2492640" y="1678988"/>
                  </a:cubicBezTo>
                  <a:cubicBezTo>
                    <a:pt x="2366498" y="1673908"/>
                    <a:pt x="2238414" y="1680258"/>
                    <a:pt x="2112272" y="1675178"/>
                  </a:cubicBezTo>
                  <a:cubicBezTo>
                    <a:pt x="2036586" y="1671368"/>
                    <a:pt x="1962842" y="1673908"/>
                    <a:pt x="1887156" y="1671368"/>
                  </a:cubicBezTo>
                  <a:cubicBezTo>
                    <a:pt x="1852224" y="1670098"/>
                    <a:pt x="1817293" y="1668828"/>
                    <a:pt x="1782361" y="1667558"/>
                  </a:cubicBezTo>
                  <a:cubicBezTo>
                    <a:pt x="1761013" y="1667558"/>
                    <a:pt x="1741607" y="1668828"/>
                    <a:pt x="1720260" y="1668828"/>
                  </a:cubicBezTo>
                  <a:cubicBezTo>
                    <a:pt x="1665921" y="1667558"/>
                    <a:pt x="1516491" y="1668828"/>
                    <a:pt x="1462153" y="1667558"/>
                  </a:cubicBezTo>
                  <a:cubicBezTo>
                    <a:pt x="1423340" y="1666288"/>
                    <a:pt x="647078" y="1675178"/>
                    <a:pt x="608265" y="1673908"/>
                  </a:cubicBezTo>
                  <a:cubicBezTo>
                    <a:pt x="598562" y="1673908"/>
                    <a:pt x="586918" y="1675178"/>
                    <a:pt x="577214" y="1675178"/>
                  </a:cubicBezTo>
                  <a:cubicBezTo>
                    <a:pt x="553927" y="1675178"/>
                    <a:pt x="532579" y="1676448"/>
                    <a:pt x="509292" y="1676448"/>
                  </a:cubicBezTo>
                  <a:cubicBezTo>
                    <a:pt x="451072" y="1676448"/>
                    <a:pt x="394793" y="1675178"/>
                    <a:pt x="336573" y="1673908"/>
                  </a:cubicBezTo>
                  <a:cubicBezTo>
                    <a:pt x="301642" y="1672638"/>
                    <a:pt x="266710" y="1671368"/>
                    <a:pt x="233719" y="1670098"/>
                  </a:cubicBezTo>
                  <a:cubicBezTo>
                    <a:pt x="171618" y="1668828"/>
                    <a:pt x="109517" y="1667558"/>
                    <a:pt x="48260" y="1667558"/>
                  </a:cubicBezTo>
                  <a:cubicBezTo>
                    <a:pt x="38100" y="1667558"/>
                    <a:pt x="29210" y="1667558"/>
                    <a:pt x="19050" y="1666288"/>
                  </a:cubicBezTo>
                  <a:cubicBezTo>
                    <a:pt x="10160" y="1665018"/>
                    <a:pt x="5080" y="1658668"/>
                    <a:pt x="7620" y="1649778"/>
                  </a:cubicBezTo>
                  <a:cubicBezTo>
                    <a:pt x="16510" y="1618031"/>
                    <a:pt x="12700" y="1586940"/>
                    <a:pt x="11430" y="1554607"/>
                  </a:cubicBezTo>
                  <a:cubicBezTo>
                    <a:pt x="10160" y="1488695"/>
                    <a:pt x="6350" y="1424027"/>
                    <a:pt x="7620" y="1358116"/>
                  </a:cubicBezTo>
                  <a:cubicBezTo>
                    <a:pt x="5080" y="1276038"/>
                    <a:pt x="0" y="260008"/>
                    <a:pt x="7620" y="176686"/>
                  </a:cubicBezTo>
                  <a:cubicBezTo>
                    <a:pt x="8890" y="160519"/>
                    <a:pt x="7620" y="143109"/>
                    <a:pt x="8890" y="126942"/>
                  </a:cubicBezTo>
                  <a:cubicBezTo>
                    <a:pt x="10160" y="100826"/>
                    <a:pt x="12700" y="7222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662478"/>
                  </a:moveTo>
                  <a:cubicBezTo>
                    <a:pt x="2537293" y="1645968"/>
                    <a:pt x="2538563" y="1633268"/>
                    <a:pt x="2538563" y="1620568"/>
                  </a:cubicBezTo>
                  <a:cubicBezTo>
                    <a:pt x="2537293" y="1549632"/>
                    <a:pt x="2536023" y="1483721"/>
                    <a:pt x="2536023" y="1412835"/>
                  </a:cubicBezTo>
                  <a:cubicBezTo>
                    <a:pt x="2536023" y="1380501"/>
                    <a:pt x="2538563" y="1348167"/>
                    <a:pt x="2537293" y="1315833"/>
                  </a:cubicBezTo>
                  <a:cubicBezTo>
                    <a:pt x="2537293" y="1285987"/>
                    <a:pt x="2536023" y="1254896"/>
                    <a:pt x="2534753" y="1225050"/>
                  </a:cubicBezTo>
                  <a:cubicBezTo>
                    <a:pt x="2529673" y="1179036"/>
                    <a:pt x="2518243" y="226431"/>
                    <a:pt x="2518243" y="180417"/>
                  </a:cubicBezTo>
                  <a:cubicBezTo>
                    <a:pt x="2515703" y="141865"/>
                    <a:pt x="2513163" y="102070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8492"/>
                  </a:cubicBezTo>
                  <a:cubicBezTo>
                    <a:pt x="31750" y="90877"/>
                    <a:pt x="31750" y="113262"/>
                    <a:pt x="30480" y="135647"/>
                  </a:cubicBezTo>
                  <a:cubicBezTo>
                    <a:pt x="29210" y="172955"/>
                    <a:pt x="26670" y="209020"/>
                    <a:pt x="25400" y="246328"/>
                  </a:cubicBezTo>
                  <a:cubicBezTo>
                    <a:pt x="20320" y="286124"/>
                    <a:pt x="26670" y="1258627"/>
                    <a:pt x="29210" y="1298423"/>
                  </a:cubicBezTo>
                  <a:cubicBezTo>
                    <a:pt x="29210" y="1340706"/>
                    <a:pt x="29210" y="1384232"/>
                    <a:pt x="30480" y="1426515"/>
                  </a:cubicBezTo>
                  <a:cubicBezTo>
                    <a:pt x="30480" y="1457605"/>
                    <a:pt x="33020" y="1488695"/>
                    <a:pt x="33020" y="1519786"/>
                  </a:cubicBezTo>
                  <a:cubicBezTo>
                    <a:pt x="33020" y="1553363"/>
                    <a:pt x="33020" y="1586940"/>
                    <a:pt x="31750" y="1620568"/>
                  </a:cubicBezTo>
                  <a:cubicBezTo>
                    <a:pt x="31750" y="1624378"/>
                    <a:pt x="31750" y="1626918"/>
                    <a:pt x="31750" y="1630728"/>
                  </a:cubicBezTo>
                  <a:cubicBezTo>
                    <a:pt x="31750" y="1640888"/>
                    <a:pt x="35560" y="1644698"/>
                    <a:pt x="44450" y="1644698"/>
                  </a:cubicBezTo>
                  <a:cubicBezTo>
                    <a:pt x="64882" y="1644698"/>
                    <a:pt x="92051" y="1645968"/>
                    <a:pt x="117279" y="1645968"/>
                  </a:cubicBezTo>
                  <a:cubicBezTo>
                    <a:pt x="154152" y="1645968"/>
                    <a:pt x="192965" y="1643428"/>
                    <a:pt x="229837" y="1645968"/>
                  </a:cubicBezTo>
                  <a:cubicBezTo>
                    <a:pt x="289998" y="1649778"/>
                    <a:pt x="350158" y="1652318"/>
                    <a:pt x="410318" y="1651048"/>
                  </a:cubicBezTo>
                  <a:cubicBezTo>
                    <a:pt x="449131" y="1649778"/>
                    <a:pt x="486004" y="1652318"/>
                    <a:pt x="524817" y="1652318"/>
                  </a:cubicBezTo>
                  <a:cubicBezTo>
                    <a:pt x="581096" y="1652318"/>
                    <a:pt x="637375" y="1651048"/>
                    <a:pt x="693654" y="1652318"/>
                  </a:cubicBezTo>
                  <a:cubicBezTo>
                    <a:pt x="777102" y="1653588"/>
                    <a:pt x="1693091" y="1643428"/>
                    <a:pt x="1778479" y="1645968"/>
                  </a:cubicBezTo>
                  <a:cubicBezTo>
                    <a:pt x="1815352" y="1647238"/>
                    <a:pt x="1852224" y="1648508"/>
                    <a:pt x="1887156" y="1648508"/>
                  </a:cubicBezTo>
                  <a:cubicBezTo>
                    <a:pt x="1951198" y="1651048"/>
                    <a:pt x="2013299" y="1647238"/>
                    <a:pt x="2077340" y="1651048"/>
                  </a:cubicBezTo>
                  <a:cubicBezTo>
                    <a:pt x="2129738" y="1653588"/>
                    <a:pt x="2182135" y="1653588"/>
                    <a:pt x="2234533" y="1656128"/>
                  </a:cubicBezTo>
                  <a:cubicBezTo>
                    <a:pt x="2312159" y="1659938"/>
                    <a:pt x="2389785" y="1662478"/>
                    <a:pt x="2467412" y="1663748"/>
                  </a:cubicBezTo>
                  <a:cubicBezTo>
                    <a:pt x="2496521" y="1663748"/>
                    <a:pt x="2515703" y="1662478"/>
                    <a:pt x="2536023" y="166247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6333" y="1223706"/>
            <a:ext cx="16042967" cy="2796466"/>
            <a:chOff x="0" y="0"/>
            <a:chExt cx="5242800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885938"/>
            </a:xfrm>
            <a:custGeom>
              <a:avLst/>
              <a:gdLst/>
              <a:ahLst/>
              <a:cxnLst/>
              <a:rect l="l" t="t" r="r" b="b"/>
              <a:pathLst>
                <a:path w="5219940" h="885938">
                  <a:moveTo>
                    <a:pt x="5219940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912608"/>
            </a:xfrm>
            <a:custGeom>
              <a:avLst/>
              <a:gdLst/>
              <a:ahLst/>
              <a:cxnLst/>
              <a:rect l="l" t="t" r="r" b="b"/>
              <a:pathLst>
                <a:path w="5249150" h="91260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6512"/>
                    <a:pt x="5221210" y="94130"/>
                    <a:pt x="5223750" y="111118"/>
                  </a:cubicBezTo>
                  <a:cubicBezTo>
                    <a:pt x="5223750" y="135657"/>
                    <a:pt x="5236450" y="619517"/>
                    <a:pt x="5242800" y="644056"/>
                  </a:cubicBezTo>
                  <a:cubicBezTo>
                    <a:pt x="5249150" y="681179"/>
                    <a:pt x="5245340" y="718931"/>
                    <a:pt x="5245340" y="756055"/>
                  </a:cubicBezTo>
                  <a:cubicBezTo>
                    <a:pt x="5245340" y="788773"/>
                    <a:pt x="5246610" y="818975"/>
                    <a:pt x="5247880" y="851648"/>
                  </a:cubicBezTo>
                  <a:cubicBezTo>
                    <a:pt x="5247880" y="873238"/>
                    <a:pt x="5247880" y="887208"/>
                    <a:pt x="5247880" y="911338"/>
                  </a:cubicBezTo>
                  <a:cubicBezTo>
                    <a:pt x="5225020" y="911338"/>
                    <a:pt x="5204700" y="912608"/>
                    <a:pt x="5172915" y="911338"/>
                  </a:cubicBezTo>
                  <a:cubicBezTo>
                    <a:pt x="4908158" y="906258"/>
                    <a:pt x="4639327" y="912608"/>
                    <a:pt x="4374570" y="907528"/>
                  </a:cubicBezTo>
                  <a:cubicBezTo>
                    <a:pt x="4215715" y="903718"/>
                    <a:pt x="4060934" y="906258"/>
                    <a:pt x="3902079" y="903718"/>
                  </a:cubicBezTo>
                  <a:cubicBezTo>
                    <a:pt x="3828762" y="902448"/>
                    <a:pt x="3755444" y="901178"/>
                    <a:pt x="3682127" y="899908"/>
                  </a:cubicBezTo>
                  <a:cubicBezTo>
                    <a:pt x="3637322" y="899908"/>
                    <a:pt x="3596590" y="901178"/>
                    <a:pt x="3551785" y="901178"/>
                  </a:cubicBezTo>
                  <a:cubicBezTo>
                    <a:pt x="3437735" y="899908"/>
                    <a:pt x="3124099" y="901178"/>
                    <a:pt x="3010050" y="899908"/>
                  </a:cubicBezTo>
                  <a:cubicBezTo>
                    <a:pt x="2928586" y="898638"/>
                    <a:pt x="1299310" y="907528"/>
                    <a:pt x="1217846" y="906258"/>
                  </a:cubicBezTo>
                  <a:cubicBezTo>
                    <a:pt x="1197480" y="906258"/>
                    <a:pt x="1173041" y="907528"/>
                    <a:pt x="1152675" y="907528"/>
                  </a:cubicBezTo>
                  <a:cubicBezTo>
                    <a:pt x="1103796" y="907528"/>
                    <a:pt x="1058991" y="908798"/>
                    <a:pt x="1010113" y="908798"/>
                  </a:cubicBezTo>
                  <a:cubicBezTo>
                    <a:pt x="887917" y="908798"/>
                    <a:pt x="769794" y="907528"/>
                    <a:pt x="647599" y="906258"/>
                  </a:cubicBezTo>
                  <a:cubicBezTo>
                    <a:pt x="574281" y="904988"/>
                    <a:pt x="500964" y="903718"/>
                    <a:pt x="431720" y="902448"/>
                  </a:cubicBezTo>
                  <a:cubicBezTo>
                    <a:pt x="301377" y="901178"/>
                    <a:pt x="17103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894828"/>
                  </a:moveTo>
                  <a:cubicBezTo>
                    <a:pt x="5226290" y="878318"/>
                    <a:pt x="5227560" y="865618"/>
                    <a:pt x="5227560" y="852918"/>
                  </a:cubicBezTo>
                  <a:cubicBezTo>
                    <a:pt x="5226290" y="815829"/>
                    <a:pt x="5225020" y="782481"/>
                    <a:pt x="5225020" y="746616"/>
                  </a:cubicBezTo>
                  <a:cubicBezTo>
                    <a:pt x="5225020" y="730257"/>
                    <a:pt x="5227560" y="713898"/>
                    <a:pt x="5226290" y="697538"/>
                  </a:cubicBezTo>
                  <a:cubicBezTo>
                    <a:pt x="5226290" y="682437"/>
                    <a:pt x="5225020" y="666707"/>
                    <a:pt x="5223750" y="651606"/>
                  </a:cubicBezTo>
                  <a:cubicBezTo>
                    <a:pt x="5218670" y="628326"/>
                    <a:pt x="5207240" y="146354"/>
                    <a:pt x="5207240" y="123073"/>
                  </a:cubicBezTo>
                  <a:cubicBezTo>
                    <a:pt x="5204700" y="103568"/>
                    <a:pt x="5202160" y="83433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352" y="877048"/>
                    <a:pt x="134377" y="878318"/>
                    <a:pt x="187328" y="878318"/>
                  </a:cubicBezTo>
                  <a:cubicBezTo>
                    <a:pt x="264719" y="878318"/>
                    <a:pt x="346183" y="875778"/>
                    <a:pt x="423573" y="878318"/>
                  </a:cubicBezTo>
                  <a:cubicBezTo>
                    <a:pt x="549842" y="882128"/>
                    <a:pt x="676111" y="884668"/>
                    <a:pt x="802380" y="883398"/>
                  </a:cubicBezTo>
                  <a:cubicBezTo>
                    <a:pt x="883844" y="882128"/>
                    <a:pt x="961235" y="884668"/>
                    <a:pt x="1042698" y="884668"/>
                  </a:cubicBezTo>
                  <a:cubicBezTo>
                    <a:pt x="1160821" y="884668"/>
                    <a:pt x="1278944" y="883398"/>
                    <a:pt x="1397066" y="884668"/>
                  </a:cubicBezTo>
                  <a:cubicBezTo>
                    <a:pt x="1572213" y="885938"/>
                    <a:pt x="3494760" y="875778"/>
                    <a:pt x="3673981" y="878318"/>
                  </a:cubicBezTo>
                  <a:cubicBezTo>
                    <a:pt x="3751371" y="879588"/>
                    <a:pt x="3828762" y="880858"/>
                    <a:pt x="3902079" y="880858"/>
                  </a:cubicBezTo>
                  <a:cubicBezTo>
                    <a:pt x="4036495" y="883398"/>
                    <a:pt x="4166837" y="879588"/>
                    <a:pt x="4301252" y="883398"/>
                  </a:cubicBezTo>
                  <a:cubicBezTo>
                    <a:pt x="4411228" y="885938"/>
                    <a:pt x="4521204" y="885938"/>
                    <a:pt x="4631181" y="888478"/>
                  </a:cubicBezTo>
                  <a:cubicBezTo>
                    <a:pt x="4794108" y="892288"/>
                    <a:pt x="4957036" y="894828"/>
                    <a:pt x="5119964" y="896098"/>
                  </a:cubicBezTo>
                  <a:cubicBezTo>
                    <a:pt x="5181061" y="896098"/>
                    <a:pt x="5204700" y="894828"/>
                    <a:pt x="5225020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63221" y="4445070"/>
            <a:ext cx="7814637" cy="5239598"/>
            <a:chOff x="0" y="0"/>
            <a:chExt cx="2553803" cy="1712287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530943" cy="1684347"/>
            </a:xfrm>
            <a:custGeom>
              <a:avLst/>
              <a:gdLst/>
              <a:ahLst/>
              <a:cxnLst/>
              <a:rect l="l" t="t" r="r" b="b"/>
              <a:pathLst>
                <a:path w="2530943" h="1684347">
                  <a:moveTo>
                    <a:pt x="2530943" y="1684347"/>
                  </a:moveTo>
                  <a:lnTo>
                    <a:pt x="0" y="1676727"/>
                  </a:lnTo>
                  <a:lnTo>
                    <a:pt x="0" y="597402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560153" cy="1711017"/>
            </a:xfrm>
            <a:custGeom>
              <a:avLst/>
              <a:gdLst/>
              <a:ahLst/>
              <a:cxnLst/>
              <a:rect l="l" t="t" r="r" b="b"/>
              <a:pathLst>
                <a:path w="2560153" h="1711017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88866"/>
                    <a:pt x="2532213" y="124376"/>
                    <a:pt x="2534753" y="158618"/>
                  </a:cubicBezTo>
                  <a:cubicBezTo>
                    <a:pt x="2534753" y="208079"/>
                    <a:pt x="2547453" y="1183347"/>
                    <a:pt x="2553803" y="1232808"/>
                  </a:cubicBezTo>
                  <a:cubicBezTo>
                    <a:pt x="2560153" y="1307634"/>
                    <a:pt x="2556343" y="1383727"/>
                    <a:pt x="2556343" y="1458553"/>
                  </a:cubicBezTo>
                  <a:cubicBezTo>
                    <a:pt x="2556343" y="1524501"/>
                    <a:pt x="2557613" y="1585376"/>
                    <a:pt x="2558883" y="1650057"/>
                  </a:cubicBezTo>
                  <a:cubicBezTo>
                    <a:pt x="2558883" y="1671647"/>
                    <a:pt x="2558883" y="1685617"/>
                    <a:pt x="2558883" y="1709747"/>
                  </a:cubicBezTo>
                  <a:cubicBezTo>
                    <a:pt x="2536023" y="1709747"/>
                    <a:pt x="2515703" y="1711017"/>
                    <a:pt x="2492640" y="1709747"/>
                  </a:cubicBezTo>
                  <a:cubicBezTo>
                    <a:pt x="2366498" y="1704667"/>
                    <a:pt x="2238414" y="1711017"/>
                    <a:pt x="2112272" y="1705937"/>
                  </a:cubicBezTo>
                  <a:cubicBezTo>
                    <a:pt x="2036586" y="1702127"/>
                    <a:pt x="1962842" y="1704667"/>
                    <a:pt x="1887156" y="1702127"/>
                  </a:cubicBezTo>
                  <a:cubicBezTo>
                    <a:pt x="1852224" y="1700857"/>
                    <a:pt x="1817293" y="1699587"/>
                    <a:pt x="1782361" y="1698317"/>
                  </a:cubicBezTo>
                  <a:cubicBezTo>
                    <a:pt x="1761013" y="1698317"/>
                    <a:pt x="1741607" y="1699587"/>
                    <a:pt x="1720260" y="1699587"/>
                  </a:cubicBezTo>
                  <a:cubicBezTo>
                    <a:pt x="1665921" y="1698317"/>
                    <a:pt x="1516491" y="1699587"/>
                    <a:pt x="1462153" y="1698317"/>
                  </a:cubicBezTo>
                  <a:cubicBezTo>
                    <a:pt x="1423340" y="1697047"/>
                    <a:pt x="647078" y="1705937"/>
                    <a:pt x="608265" y="1704667"/>
                  </a:cubicBezTo>
                  <a:cubicBezTo>
                    <a:pt x="598562" y="1704667"/>
                    <a:pt x="586918" y="1705937"/>
                    <a:pt x="577214" y="1705937"/>
                  </a:cubicBezTo>
                  <a:cubicBezTo>
                    <a:pt x="553927" y="1705937"/>
                    <a:pt x="532579" y="1707207"/>
                    <a:pt x="509292" y="1707207"/>
                  </a:cubicBezTo>
                  <a:cubicBezTo>
                    <a:pt x="451072" y="1707207"/>
                    <a:pt x="394793" y="1705937"/>
                    <a:pt x="336573" y="1704667"/>
                  </a:cubicBezTo>
                  <a:cubicBezTo>
                    <a:pt x="301642" y="1703397"/>
                    <a:pt x="266710" y="1702127"/>
                    <a:pt x="233719" y="1700857"/>
                  </a:cubicBezTo>
                  <a:cubicBezTo>
                    <a:pt x="171618" y="1699587"/>
                    <a:pt x="109517" y="1698317"/>
                    <a:pt x="48260" y="1698317"/>
                  </a:cubicBezTo>
                  <a:cubicBezTo>
                    <a:pt x="38100" y="1698317"/>
                    <a:pt x="29210" y="1698317"/>
                    <a:pt x="19050" y="1697047"/>
                  </a:cubicBezTo>
                  <a:cubicBezTo>
                    <a:pt x="10160" y="1695777"/>
                    <a:pt x="5080" y="1689427"/>
                    <a:pt x="7620" y="1680537"/>
                  </a:cubicBezTo>
                  <a:cubicBezTo>
                    <a:pt x="16510" y="1648787"/>
                    <a:pt x="12700" y="1617081"/>
                    <a:pt x="11430" y="1584107"/>
                  </a:cubicBezTo>
                  <a:cubicBezTo>
                    <a:pt x="10160" y="1516891"/>
                    <a:pt x="6350" y="1450943"/>
                    <a:pt x="7620" y="1383727"/>
                  </a:cubicBezTo>
                  <a:cubicBezTo>
                    <a:pt x="5080" y="1300024"/>
                    <a:pt x="0" y="263881"/>
                    <a:pt x="7620" y="178910"/>
                  </a:cubicBezTo>
                  <a:cubicBezTo>
                    <a:pt x="8890" y="162423"/>
                    <a:pt x="7620" y="144668"/>
                    <a:pt x="8890" y="128181"/>
                  </a:cubicBezTo>
                  <a:cubicBezTo>
                    <a:pt x="10160" y="101548"/>
                    <a:pt x="12700" y="723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693237"/>
                  </a:moveTo>
                  <a:cubicBezTo>
                    <a:pt x="2537293" y="1676727"/>
                    <a:pt x="2538563" y="1664027"/>
                    <a:pt x="2538563" y="1651327"/>
                  </a:cubicBezTo>
                  <a:cubicBezTo>
                    <a:pt x="2537293" y="1579035"/>
                    <a:pt x="2536023" y="1511819"/>
                    <a:pt x="2536023" y="1439529"/>
                  </a:cubicBezTo>
                  <a:cubicBezTo>
                    <a:pt x="2536023" y="1406556"/>
                    <a:pt x="2538563" y="1373582"/>
                    <a:pt x="2537293" y="1340608"/>
                  </a:cubicBezTo>
                  <a:cubicBezTo>
                    <a:pt x="2537293" y="1310170"/>
                    <a:pt x="2536023" y="1278464"/>
                    <a:pt x="2534753" y="1248027"/>
                  </a:cubicBezTo>
                  <a:cubicBezTo>
                    <a:pt x="2529673" y="1201102"/>
                    <a:pt x="2518243" y="229639"/>
                    <a:pt x="2518243" y="182715"/>
                  </a:cubicBezTo>
                  <a:cubicBezTo>
                    <a:pt x="2515703" y="143400"/>
                    <a:pt x="2513163" y="102816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8574"/>
                  </a:cubicBezTo>
                  <a:cubicBezTo>
                    <a:pt x="31750" y="91402"/>
                    <a:pt x="31750" y="114230"/>
                    <a:pt x="30480" y="137058"/>
                  </a:cubicBezTo>
                  <a:cubicBezTo>
                    <a:pt x="29210" y="175105"/>
                    <a:pt x="26670" y="211884"/>
                    <a:pt x="25400" y="249931"/>
                  </a:cubicBezTo>
                  <a:cubicBezTo>
                    <a:pt x="20320" y="290514"/>
                    <a:pt x="26670" y="1282269"/>
                    <a:pt x="29210" y="1322852"/>
                  </a:cubicBezTo>
                  <a:cubicBezTo>
                    <a:pt x="29210" y="1365972"/>
                    <a:pt x="29210" y="1410360"/>
                    <a:pt x="30480" y="1453480"/>
                  </a:cubicBezTo>
                  <a:cubicBezTo>
                    <a:pt x="30480" y="1485186"/>
                    <a:pt x="33020" y="1516891"/>
                    <a:pt x="33020" y="1548597"/>
                  </a:cubicBezTo>
                  <a:cubicBezTo>
                    <a:pt x="33020" y="1582839"/>
                    <a:pt x="33020" y="1617081"/>
                    <a:pt x="31750" y="1651327"/>
                  </a:cubicBezTo>
                  <a:cubicBezTo>
                    <a:pt x="31750" y="1655137"/>
                    <a:pt x="31750" y="1657677"/>
                    <a:pt x="31750" y="1661487"/>
                  </a:cubicBezTo>
                  <a:cubicBezTo>
                    <a:pt x="31750" y="1671647"/>
                    <a:pt x="35560" y="1675457"/>
                    <a:pt x="44450" y="1675457"/>
                  </a:cubicBezTo>
                  <a:cubicBezTo>
                    <a:pt x="64882" y="1675457"/>
                    <a:pt x="92051" y="1676727"/>
                    <a:pt x="117279" y="1676727"/>
                  </a:cubicBezTo>
                  <a:cubicBezTo>
                    <a:pt x="154152" y="1676727"/>
                    <a:pt x="192965" y="1674187"/>
                    <a:pt x="229837" y="1676727"/>
                  </a:cubicBezTo>
                  <a:cubicBezTo>
                    <a:pt x="289998" y="1680537"/>
                    <a:pt x="350158" y="1683077"/>
                    <a:pt x="410318" y="1681807"/>
                  </a:cubicBezTo>
                  <a:cubicBezTo>
                    <a:pt x="449131" y="1680537"/>
                    <a:pt x="486004" y="1683077"/>
                    <a:pt x="524817" y="1683077"/>
                  </a:cubicBezTo>
                  <a:cubicBezTo>
                    <a:pt x="581096" y="1683077"/>
                    <a:pt x="637375" y="1681807"/>
                    <a:pt x="693654" y="1683077"/>
                  </a:cubicBezTo>
                  <a:cubicBezTo>
                    <a:pt x="777102" y="1684347"/>
                    <a:pt x="1693091" y="1674187"/>
                    <a:pt x="1778479" y="1676727"/>
                  </a:cubicBezTo>
                  <a:cubicBezTo>
                    <a:pt x="1815352" y="1677997"/>
                    <a:pt x="1852224" y="1679267"/>
                    <a:pt x="1887156" y="1679267"/>
                  </a:cubicBezTo>
                  <a:cubicBezTo>
                    <a:pt x="1951198" y="1681807"/>
                    <a:pt x="2013299" y="1677997"/>
                    <a:pt x="2077340" y="1681807"/>
                  </a:cubicBezTo>
                  <a:cubicBezTo>
                    <a:pt x="2129738" y="1684347"/>
                    <a:pt x="2182135" y="1684347"/>
                    <a:pt x="2234533" y="1686887"/>
                  </a:cubicBezTo>
                  <a:cubicBezTo>
                    <a:pt x="2312159" y="1690697"/>
                    <a:pt x="2389785" y="1693237"/>
                    <a:pt x="2467412" y="1694507"/>
                  </a:cubicBezTo>
                  <a:cubicBezTo>
                    <a:pt x="2496521" y="1694507"/>
                    <a:pt x="2515703" y="1693237"/>
                    <a:pt x="2536023" y="169323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089132" y="4765116"/>
            <a:ext cx="2583543" cy="1823183"/>
          </a:xfrm>
          <a:custGeom>
            <a:avLst/>
            <a:gdLst/>
            <a:ahLst/>
            <a:cxnLst/>
            <a:rect l="l" t="t" r="r" b="b"/>
            <a:pathLst>
              <a:path w="2583543" h="1823183">
                <a:moveTo>
                  <a:pt x="0" y="0"/>
                </a:moveTo>
                <a:lnTo>
                  <a:pt x="2583543" y="0"/>
                </a:lnTo>
                <a:lnTo>
                  <a:pt x="2583543" y="1823183"/>
                </a:lnTo>
                <a:lnTo>
                  <a:pt x="0" y="18231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3" name="Freeform 13"/>
          <p:cNvSpPr/>
          <p:nvPr/>
        </p:nvSpPr>
        <p:spPr>
          <a:xfrm>
            <a:off x="14175167" y="4629597"/>
            <a:ext cx="2838251" cy="2388211"/>
          </a:xfrm>
          <a:custGeom>
            <a:avLst/>
            <a:gdLst/>
            <a:ahLst/>
            <a:cxnLst/>
            <a:rect l="l" t="t" r="r" b="b"/>
            <a:pathLst>
              <a:path w="2838251" h="2388211">
                <a:moveTo>
                  <a:pt x="0" y="0"/>
                </a:moveTo>
                <a:lnTo>
                  <a:pt x="2838251" y="0"/>
                </a:lnTo>
                <a:lnTo>
                  <a:pt x="2838251" y="2388211"/>
                </a:lnTo>
                <a:lnTo>
                  <a:pt x="0" y="23882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0089132" y="6842348"/>
            <a:ext cx="2304995" cy="2593888"/>
          </a:xfrm>
          <a:custGeom>
            <a:avLst/>
            <a:gdLst/>
            <a:ahLst/>
            <a:cxnLst/>
            <a:rect l="l" t="t" r="r" b="b"/>
            <a:pathLst>
              <a:path w="2304995" h="2593888">
                <a:moveTo>
                  <a:pt x="0" y="0"/>
                </a:moveTo>
                <a:lnTo>
                  <a:pt x="2304995" y="0"/>
                </a:lnTo>
                <a:lnTo>
                  <a:pt x="2304995" y="2593888"/>
                </a:lnTo>
                <a:lnTo>
                  <a:pt x="0" y="25938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11874417" y="7001730"/>
            <a:ext cx="3134843" cy="2434506"/>
          </a:xfrm>
          <a:custGeom>
            <a:avLst/>
            <a:gdLst/>
            <a:ahLst/>
            <a:cxnLst/>
            <a:rect l="l" t="t" r="r" b="b"/>
            <a:pathLst>
              <a:path w="3134843" h="2434506">
                <a:moveTo>
                  <a:pt x="0" y="0"/>
                </a:moveTo>
                <a:lnTo>
                  <a:pt x="3134843" y="0"/>
                </a:lnTo>
                <a:lnTo>
                  <a:pt x="3134843" y="2434506"/>
                </a:lnTo>
                <a:lnTo>
                  <a:pt x="0" y="2434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16" name="Group 16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4999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56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8429649" y="7064869"/>
            <a:ext cx="1763633" cy="2657074"/>
          </a:xfrm>
          <a:custGeom>
            <a:avLst/>
            <a:gdLst/>
            <a:ahLst/>
            <a:cxnLst/>
            <a:rect l="l" t="t" r="r" b="b"/>
            <a:pathLst>
              <a:path w="1763633" h="2657074">
                <a:moveTo>
                  <a:pt x="0" y="0"/>
                </a:moveTo>
                <a:lnTo>
                  <a:pt x="1763633" y="0"/>
                </a:lnTo>
                <a:lnTo>
                  <a:pt x="1763633" y="2657074"/>
                </a:lnTo>
                <a:lnTo>
                  <a:pt x="0" y="265707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3898880" y="0"/>
            <a:ext cx="4389120" cy="41148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TextBox 26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2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696261" y="4487353"/>
            <a:ext cx="8241946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Lisez les nouvel mots!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86447" y="3020681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4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86447" y="5731553"/>
            <a:ext cx="4686139" cy="3858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élève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E49787"/>
                </a:solidFill>
                <a:latin typeface="Now"/>
                <a:ea typeface="Now"/>
                <a:cs typeface="Now"/>
                <a:sym typeface="Now"/>
              </a:rPr>
              <a:t>une élève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exercice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il y a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école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F19384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900788" y="5816748"/>
            <a:ext cx="4686139" cy="3211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leerling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leerlinge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oefening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er is, er zijn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school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874417" y="7925451"/>
            <a:ext cx="824194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er is, er zijn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9607312" y="5058062"/>
            <a:ext cx="4171933" cy="2944096"/>
          </a:xfrm>
          <a:custGeom>
            <a:avLst/>
            <a:gdLst/>
            <a:ahLst/>
            <a:cxnLst/>
            <a:rect l="l" t="t" r="r" b="b"/>
            <a:pathLst>
              <a:path w="4171933" h="2944096">
                <a:moveTo>
                  <a:pt x="0" y="0"/>
                </a:moveTo>
                <a:lnTo>
                  <a:pt x="4171934" y="0"/>
                </a:lnTo>
                <a:lnTo>
                  <a:pt x="4171934" y="2944096"/>
                </a:lnTo>
                <a:lnTo>
                  <a:pt x="0" y="2944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4520263" y="5058062"/>
            <a:ext cx="4048824" cy="3406833"/>
          </a:xfrm>
          <a:custGeom>
            <a:avLst/>
            <a:gdLst/>
            <a:ahLst/>
            <a:cxnLst/>
            <a:rect l="l" t="t" r="r" b="b"/>
            <a:pathLst>
              <a:path w="4048824" h="3406833">
                <a:moveTo>
                  <a:pt x="0" y="0"/>
                </a:moveTo>
                <a:lnTo>
                  <a:pt x="4048824" y="0"/>
                </a:lnTo>
                <a:lnTo>
                  <a:pt x="4048824" y="3406833"/>
                </a:lnTo>
                <a:lnTo>
                  <a:pt x="0" y="34068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2475444" y="1535465"/>
            <a:ext cx="3722132" cy="4188639"/>
          </a:xfrm>
          <a:custGeom>
            <a:avLst/>
            <a:gdLst/>
            <a:ahLst/>
            <a:cxnLst/>
            <a:rect l="l" t="t" r="r" b="b"/>
            <a:pathLst>
              <a:path w="3722132" h="4188639">
                <a:moveTo>
                  <a:pt x="0" y="0"/>
                </a:moveTo>
                <a:lnTo>
                  <a:pt x="3722132" y="0"/>
                </a:lnTo>
                <a:lnTo>
                  <a:pt x="3722132" y="4188639"/>
                </a:lnTo>
                <a:lnTo>
                  <a:pt x="0" y="41886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10596581" y="1405567"/>
            <a:ext cx="4288880" cy="3330726"/>
          </a:xfrm>
          <a:custGeom>
            <a:avLst/>
            <a:gdLst/>
            <a:ahLst/>
            <a:cxnLst/>
            <a:rect l="l" t="t" r="r" b="b"/>
            <a:pathLst>
              <a:path w="4288880" h="3330726">
                <a:moveTo>
                  <a:pt x="0" y="0"/>
                </a:moveTo>
                <a:lnTo>
                  <a:pt x="4288879" y="0"/>
                </a:lnTo>
                <a:lnTo>
                  <a:pt x="4288879" y="3330725"/>
                </a:lnTo>
                <a:lnTo>
                  <a:pt x="0" y="33307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9" name="Group 9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44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288426" y="6548140"/>
            <a:ext cx="2776894" cy="2948440"/>
          </a:xfrm>
          <a:custGeom>
            <a:avLst/>
            <a:gdLst/>
            <a:ahLst/>
            <a:cxnLst/>
            <a:rect l="l" t="t" r="r" b="b"/>
            <a:pathLst>
              <a:path w="2776894" h="2948440">
                <a:moveTo>
                  <a:pt x="0" y="0"/>
                </a:moveTo>
                <a:lnTo>
                  <a:pt x="2776895" y="0"/>
                </a:lnTo>
                <a:lnTo>
                  <a:pt x="2776895" y="2948439"/>
                </a:lnTo>
                <a:lnTo>
                  <a:pt x="0" y="2948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4885460" y="751791"/>
            <a:ext cx="2537525" cy="1806929"/>
          </a:xfrm>
          <a:custGeom>
            <a:avLst/>
            <a:gdLst/>
            <a:ahLst/>
            <a:cxnLst/>
            <a:rect l="l" t="t" r="r" b="b"/>
            <a:pathLst>
              <a:path w="2537525" h="1806929">
                <a:moveTo>
                  <a:pt x="0" y="0"/>
                </a:moveTo>
                <a:lnTo>
                  <a:pt x="2537525" y="0"/>
                </a:lnTo>
                <a:lnTo>
                  <a:pt x="2537525" y="1806929"/>
                </a:lnTo>
                <a:lnTo>
                  <a:pt x="0" y="180692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TextBox 19"/>
          <p:cNvSpPr txBox="1"/>
          <p:nvPr/>
        </p:nvSpPr>
        <p:spPr>
          <a:xfrm>
            <a:off x="1386592" y="6851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325227" y="2276061"/>
            <a:ext cx="2975476" cy="1893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6"/>
              </a:lnSpc>
            </a:pPr>
            <a:r>
              <a:rPr lang="en-US" sz="549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er is, er zijn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44000" y="5854362"/>
            <a:ext cx="8384198" cy="2271376"/>
            <a:chOff x="0" y="0"/>
            <a:chExt cx="2739934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717074" cy="714340"/>
            </a:xfrm>
            <a:custGeom>
              <a:avLst/>
              <a:gdLst/>
              <a:ahLst/>
              <a:cxnLst/>
              <a:rect l="l" t="t" r="r" b="b"/>
              <a:pathLst>
                <a:path w="2717074" h="714340">
                  <a:moveTo>
                    <a:pt x="2717074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52765" y="0"/>
                  </a:lnTo>
                  <a:lnTo>
                    <a:pt x="2698024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746284" cy="741010"/>
            </a:xfrm>
            <a:custGeom>
              <a:avLst/>
              <a:gdLst/>
              <a:ahLst/>
              <a:cxnLst/>
              <a:rect l="l" t="t" r="r" b="b"/>
              <a:pathLst>
                <a:path w="2746284" h="741010">
                  <a:moveTo>
                    <a:pt x="2711994" y="21590"/>
                  </a:moveTo>
                  <a:cubicBezTo>
                    <a:pt x="2713264" y="34290"/>
                    <a:pt x="2713264" y="44450"/>
                    <a:pt x="2714534" y="54610"/>
                  </a:cubicBezTo>
                  <a:cubicBezTo>
                    <a:pt x="2717074" y="73857"/>
                    <a:pt x="2718344" y="87629"/>
                    <a:pt x="2720884" y="100909"/>
                  </a:cubicBezTo>
                  <a:cubicBezTo>
                    <a:pt x="2720884" y="120092"/>
                    <a:pt x="2733584" y="498336"/>
                    <a:pt x="2739934" y="517518"/>
                  </a:cubicBezTo>
                  <a:cubicBezTo>
                    <a:pt x="2746284" y="546538"/>
                    <a:pt x="2742474" y="576050"/>
                    <a:pt x="2742474" y="605070"/>
                  </a:cubicBezTo>
                  <a:cubicBezTo>
                    <a:pt x="2742474" y="630647"/>
                    <a:pt x="2743744" y="654257"/>
                    <a:pt x="2745014" y="680050"/>
                  </a:cubicBezTo>
                  <a:cubicBezTo>
                    <a:pt x="2745014" y="701640"/>
                    <a:pt x="2745014" y="715610"/>
                    <a:pt x="2745014" y="739740"/>
                  </a:cubicBezTo>
                  <a:cubicBezTo>
                    <a:pt x="2722154" y="739740"/>
                    <a:pt x="2701834" y="741010"/>
                    <a:pt x="2678167" y="739740"/>
                  </a:cubicBezTo>
                  <a:cubicBezTo>
                    <a:pt x="2542430" y="734660"/>
                    <a:pt x="2404604" y="741010"/>
                    <a:pt x="2268867" y="735930"/>
                  </a:cubicBezTo>
                  <a:cubicBezTo>
                    <a:pt x="2187424" y="732120"/>
                    <a:pt x="2108070" y="734660"/>
                    <a:pt x="2026628" y="732120"/>
                  </a:cubicBezTo>
                  <a:cubicBezTo>
                    <a:pt x="1989039" y="730850"/>
                    <a:pt x="1951450" y="729580"/>
                    <a:pt x="1913861" y="728310"/>
                  </a:cubicBezTo>
                  <a:cubicBezTo>
                    <a:pt x="1890891" y="728310"/>
                    <a:pt x="1870008" y="729580"/>
                    <a:pt x="1847037" y="729580"/>
                  </a:cubicBezTo>
                  <a:cubicBezTo>
                    <a:pt x="1788565" y="728310"/>
                    <a:pt x="1627769" y="729580"/>
                    <a:pt x="1569297" y="728310"/>
                  </a:cubicBezTo>
                  <a:cubicBezTo>
                    <a:pt x="1527532" y="727040"/>
                    <a:pt x="692225" y="735930"/>
                    <a:pt x="650460" y="734660"/>
                  </a:cubicBezTo>
                  <a:cubicBezTo>
                    <a:pt x="640018" y="734660"/>
                    <a:pt x="627489" y="735930"/>
                    <a:pt x="617047" y="735930"/>
                  </a:cubicBezTo>
                  <a:cubicBezTo>
                    <a:pt x="591988" y="735930"/>
                    <a:pt x="569017" y="737200"/>
                    <a:pt x="543958" y="737200"/>
                  </a:cubicBezTo>
                  <a:cubicBezTo>
                    <a:pt x="481310" y="737200"/>
                    <a:pt x="420750" y="735930"/>
                    <a:pt x="358102" y="734660"/>
                  </a:cubicBezTo>
                  <a:cubicBezTo>
                    <a:pt x="320513" y="733390"/>
                    <a:pt x="282925" y="732120"/>
                    <a:pt x="247424" y="730850"/>
                  </a:cubicBezTo>
                  <a:cubicBezTo>
                    <a:pt x="180600" y="729580"/>
                    <a:pt x="113775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568" y="30480"/>
                    <a:pt x="94981" y="29210"/>
                  </a:cubicBezTo>
                  <a:cubicBezTo>
                    <a:pt x="151364" y="25400"/>
                    <a:pt x="207747" y="22860"/>
                    <a:pt x="266219" y="20320"/>
                  </a:cubicBezTo>
                  <a:cubicBezTo>
                    <a:pt x="305896" y="17780"/>
                    <a:pt x="345573" y="16510"/>
                    <a:pt x="383162" y="13970"/>
                  </a:cubicBezTo>
                  <a:cubicBezTo>
                    <a:pt x="420750" y="11430"/>
                    <a:pt x="460427" y="8890"/>
                    <a:pt x="498016" y="8890"/>
                  </a:cubicBezTo>
                  <a:cubicBezTo>
                    <a:pt x="539782" y="7620"/>
                    <a:pt x="581547" y="10160"/>
                    <a:pt x="623312" y="8890"/>
                  </a:cubicBezTo>
                  <a:cubicBezTo>
                    <a:pt x="675519" y="8890"/>
                    <a:pt x="1621504" y="6350"/>
                    <a:pt x="1673711" y="5080"/>
                  </a:cubicBezTo>
                  <a:cubicBezTo>
                    <a:pt x="1723829" y="3810"/>
                    <a:pt x="1773948" y="2540"/>
                    <a:pt x="1826154" y="2540"/>
                  </a:cubicBezTo>
                  <a:cubicBezTo>
                    <a:pt x="1911773" y="1270"/>
                    <a:pt x="1995304" y="0"/>
                    <a:pt x="2080923" y="0"/>
                  </a:cubicBezTo>
                  <a:cubicBezTo>
                    <a:pt x="2116423" y="0"/>
                    <a:pt x="2154012" y="2540"/>
                    <a:pt x="2189513" y="2540"/>
                  </a:cubicBezTo>
                  <a:cubicBezTo>
                    <a:pt x="2287661" y="3810"/>
                    <a:pt x="2387898" y="5080"/>
                    <a:pt x="2486047" y="7620"/>
                  </a:cubicBezTo>
                  <a:cubicBezTo>
                    <a:pt x="2538253" y="8890"/>
                    <a:pt x="2590460" y="12700"/>
                    <a:pt x="2642667" y="16510"/>
                  </a:cubicBezTo>
                  <a:cubicBezTo>
                    <a:pt x="2655196" y="16510"/>
                    <a:pt x="2667726" y="16510"/>
                    <a:pt x="2678167" y="16510"/>
                  </a:cubicBezTo>
                  <a:cubicBezTo>
                    <a:pt x="2692944" y="17780"/>
                    <a:pt x="2701834" y="20320"/>
                    <a:pt x="2711994" y="21590"/>
                  </a:cubicBezTo>
                  <a:close/>
                  <a:moveTo>
                    <a:pt x="2722154" y="723230"/>
                  </a:moveTo>
                  <a:cubicBezTo>
                    <a:pt x="2723424" y="706720"/>
                    <a:pt x="2724694" y="694020"/>
                    <a:pt x="2724694" y="681320"/>
                  </a:cubicBezTo>
                  <a:cubicBezTo>
                    <a:pt x="2723424" y="651797"/>
                    <a:pt x="2722154" y="625728"/>
                    <a:pt x="2722154" y="597692"/>
                  </a:cubicBezTo>
                  <a:cubicBezTo>
                    <a:pt x="2722154" y="584904"/>
                    <a:pt x="2724694" y="572115"/>
                    <a:pt x="2723424" y="559327"/>
                  </a:cubicBezTo>
                  <a:cubicBezTo>
                    <a:pt x="2723424" y="547522"/>
                    <a:pt x="2722154" y="535225"/>
                    <a:pt x="2720884" y="523421"/>
                  </a:cubicBezTo>
                  <a:cubicBezTo>
                    <a:pt x="2715804" y="505222"/>
                    <a:pt x="2704374" y="128454"/>
                    <a:pt x="2704374" y="110255"/>
                  </a:cubicBezTo>
                  <a:cubicBezTo>
                    <a:pt x="2701834" y="95007"/>
                    <a:pt x="2699294" y="79267"/>
                    <a:pt x="2696754" y="63500"/>
                  </a:cubicBezTo>
                  <a:cubicBezTo>
                    <a:pt x="2695484" y="44450"/>
                    <a:pt x="2694214" y="43180"/>
                    <a:pt x="2671903" y="41910"/>
                  </a:cubicBezTo>
                  <a:cubicBezTo>
                    <a:pt x="2665638" y="41910"/>
                    <a:pt x="2661461" y="41910"/>
                    <a:pt x="2655196" y="40640"/>
                  </a:cubicBezTo>
                  <a:cubicBezTo>
                    <a:pt x="2602990" y="36830"/>
                    <a:pt x="2548695" y="31750"/>
                    <a:pt x="2496488" y="30480"/>
                  </a:cubicBezTo>
                  <a:cubicBezTo>
                    <a:pt x="2369104" y="26670"/>
                    <a:pt x="2239631" y="25400"/>
                    <a:pt x="2112247" y="22860"/>
                  </a:cubicBezTo>
                  <a:cubicBezTo>
                    <a:pt x="2093453" y="22860"/>
                    <a:pt x="2072570" y="22860"/>
                    <a:pt x="2053775" y="22860"/>
                  </a:cubicBezTo>
                  <a:cubicBezTo>
                    <a:pt x="2022452" y="22860"/>
                    <a:pt x="1991127" y="22860"/>
                    <a:pt x="1961892" y="22860"/>
                  </a:cubicBezTo>
                  <a:cubicBezTo>
                    <a:pt x="1895067" y="22860"/>
                    <a:pt x="1828242" y="22860"/>
                    <a:pt x="1763506" y="24130"/>
                  </a:cubicBezTo>
                  <a:cubicBezTo>
                    <a:pt x="1707123" y="25400"/>
                    <a:pt x="756961" y="29210"/>
                    <a:pt x="700578" y="29210"/>
                  </a:cubicBezTo>
                  <a:cubicBezTo>
                    <a:pt x="608694" y="29210"/>
                    <a:pt x="516811" y="26670"/>
                    <a:pt x="424927" y="33020"/>
                  </a:cubicBezTo>
                  <a:cubicBezTo>
                    <a:pt x="376897" y="36830"/>
                    <a:pt x="330955" y="36830"/>
                    <a:pt x="285013" y="38100"/>
                  </a:cubicBezTo>
                  <a:cubicBezTo>
                    <a:pt x="205659" y="41910"/>
                    <a:pt x="12630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745" y="705450"/>
                    <a:pt x="94981" y="706720"/>
                    <a:pt x="122128" y="706720"/>
                  </a:cubicBezTo>
                  <a:cubicBezTo>
                    <a:pt x="161805" y="706720"/>
                    <a:pt x="203571" y="704180"/>
                    <a:pt x="243248" y="706720"/>
                  </a:cubicBezTo>
                  <a:cubicBezTo>
                    <a:pt x="307984" y="710530"/>
                    <a:pt x="372720" y="713070"/>
                    <a:pt x="437456" y="711800"/>
                  </a:cubicBezTo>
                  <a:cubicBezTo>
                    <a:pt x="479222" y="710530"/>
                    <a:pt x="518899" y="713070"/>
                    <a:pt x="560664" y="713070"/>
                  </a:cubicBezTo>
                  <a:cubicBezTo>
                    <a:pt x="621224" y="713070"/>
                    <a:pt x="681784" y="711800"/>
                    <a:pt x="742344" y="713070"/>
                  </a:cubicBezTo>
                  <a:cubicBezTo>
                    <a:pt x="832139" y="714340"/>
                    <a:pt x="1817801" y="704180"/>
                    <a:pt x="1909685" y="706720"/>
                  </a:cubicBezTo>
                  <a:cubicBezTo>
                    <a:pt x="1949362" y="707990"/>
                    <a:pt x="1989039" y="709260"/>
                    <a:pt x="2026628" y="709260"/>
                  </a:cubicBezTo>
                  <a:cubicBezTo>
                    <a:pt x="2095541" y="711800"/>
                    <a:pt x="2162365" y="707990"/>
                    <a:pt x="2231278" y="711800"/>
                  </a:cubicBezTo>
                  <a:cubicBezTo>
                    <a:pt x="2287661" y="714340"/>
                    <a:pt x="2344044" y="714340"/>
                    <a:pt x="2400428" y="716880"/>
                  </a:cubicBezTo>
                  <a:cubicBezTo>
                    <a:pt x="2483958" y="720690"/>
                    <a:pt x="2567489" y="723230"/>
                    <a:pt x="2651020" y="724500"/>
                  </a:cubicBezTo>
                  <a:cubicBezTo>
                    <a:pt x="2682344" y="724500"/>
                    <a:pt x="2701834" y="723230"/>
                    <a:pt x="2722154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6721831" y="6598129"/>
            <a:ext cx="3697314" cy="3429259"/>
          </a:xfrm>
          <a:custGeom>
            <a:avLst/>
            <a:gdLst/>
            <a:ahLst/>
            <a:cxnLst/>
            <a:rect l="l" t="t" r="r" b="b"/>
            <a:pathLst>
              <a:path w="3697314" h="3429259">
                <a:moveTo>
                  <a:pt x="0" y="0"/>
                </a:moveTo>
                <a:lnTo>
                  <a:pt x="3697313" y="0"/>
                </a:lnTo>
                <a:lnTo>
                  <a:pt x="3697313" y="3429259"/>
                </a:lnTo>
                <a:lnTo>
                  <a:pt x="0" y="3429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5851688" y="0"/>
            <a:ext cx="2215942" cy="2727314"/>
          </a:xfrm>
          <a:custGeom>
            <a:avLst/>
            <a:gdLst/>
            <a:ahLst/>
            <a:cxnLst/>
            <a:rect l="l" t="t" r="r" b="b"/>
            <a:pathLst>
              <a:path w="2215942" h="2727314">
                <a:moveTo>
                  <a:pt x="0" y="0"/>
                </a:moveTo>
                <a:lnTo>
                  <a:pt x="2215943" y="0"/>
                </a:lnTo>
                <a:lnTo>
                  <a:pt x="2215943" y="2727314"/>
                </a:lnTo>
                <a:lnTo>
                  <a:pt x="0" y="27273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-127949" y="7703818"/>
            <a:ext cx="2313297" cy="2583182"/>
          </a:xfrm>
          <a:custGeom>
            <a:avLst/>
            <a:gdLst/>
            <a:ahLst/>
            <a:cxnLst/>
            <a:rect l="l" t="t" r="r" b="b"/>
            <a:pathLst>
              <a:path w="2313297" h="2583182">
                <a:moveTo>
                  <a:pt x="0" y="0"/>
                </a:moveTo>
                <a:lnTo>
                  <a:pt x="2313298" y="0"/>
                </a:lnTo>
                <a:lnTo>
                  <a:pt x="2313298" y="2583182"/>
                </a:lnTo>
                <a:lnTo>
                  <a:pt x="0" y="25831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QUELLE DATE SOMMES-NOUS?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563221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Quel temps fait-il?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51653" y="6269705"/>
            <a:ext cx="5945583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Le calendrier!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99468" y="962025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5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7784417" y="3590565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5574948" y="456832"/>
            <a:ext cx="2215942" cy="2727314"/>
          </a:xfrm>
          <a:custGeom>
            <a:avLst/>
            <a:gdLst/>
            <a:ahLst/>
            <a:cxnLst/>
            <a:rect l="l" t="t" r="r" b="b"/>
            <a:pathLst>
              <a:path w="2215942" h="2727314">
                <a:moveTo>
                  <a:pt x="0" y="0"/>
                </a:moveTo>
                <a:lnTo>
                  <a:pt x="2215943" y="0"/>
                </a:lnTo>
                <a:lnTo>
                  <a:pt x="2215943" y="2727314"/>
                </a:lnTo>
                <a:lnTo>
                  <a:pt x="0" y="27273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338379" y="6768206"/>
            <a:ext cx="2397137" cy="2964003"/>
          </a:xfrm>
          <a:custGeom>
            <a:avLst/>
            <a:gdLst/>
            <a:ahLst/>
            <a:cxnLst/>
            <a:rect l="l" t="t" r="r" b="b"/>
            <a:pathLst>
              <a:path w="2397137" h="2964003">
                <a:moveTo>
                  <a:pt x="0" y="0"/>
                </a:moveTo>
                <a:lnTo>
                  <a:pt x="2397137" y="0"/>
                </a:lnTo>
                <a:lnTo>
                  <a:pt x="2397137" y="2964003"/>
                </a:lnTo>
                <a:lnTo>
                  <a:pt x="0" y="29640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TextBox 17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45304" y="603213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104752" y="4976373"/>
            <a:ext cx="4686139" cy="3858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élève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E49787"/>
                </a:solidFill>
                <a:latin typeface="Now"/>
                <a:ea typeface="Now"/>
                <a:cs typeface="Now"/>
                <a:sym typeface="Now"/>
              </a:rPr>
              <a:t>une élève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exercice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il y a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école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F19384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603896" y="5000912"/>
            <a:ext cx="2387918" cy="3249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banc 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bureau 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cahier 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crayon</a:t>
            </a:r>
          </a:p>
          <a:p>
            <a:pPr algn="just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feuille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926391" y="5000912"/>
            <a:ext cx="3987486" cy="3249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stylo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tableau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livre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gomme </a:t>
            </a:r>
          </a:p>
          <a:p>
            <a:pPr algn="just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page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528461" y="4985898"/>
            <a:ext cx="3987486" cy="3906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texte 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avec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c’est 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ce sont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classe </a:t>
            </a:r>
          </a:p>
          <a:p>
            <a:pPr algn="just">
              <a:lnSpc>
                <a:spcPts val="5179"/>
              </a:lnSpc>
              <a:spcBef>
                <a:spcPct val="0"/>
              </a:spcBef>
            </a:pPr>
            <a:endParaRPr lang="en-US" sz="3699">
              <a:solidFill>
                <a:srgbClr val="F19384"/>
              </a:solidFill>
              <a:latin typeface="Now"/>
              <a:ea typeface="Now"/>
              <a:cs typeface="Now"/>
              <a:sym typeface="Now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8125799" y="1710053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2475444" y="1535465"/>
            <a:ext cx="3722132" cy="4188639"/>
          </a:xfrm>
          <a:custGeom>
            <a:avLst/>
            <a:gdLst/>
            <a:ahLst/>
            <a:cxnLst/>
            <a:rect l="l" t="t" r="r" b="b"/>
            <a:pathLst>
              <a:path w="3722132" h="4188639">
                <a:moveTo>
                  <a:pt x="0" y="0"/>
                </a:moveTo>
                <a:lnTo>
                  <a:pt x="3722132" y="0"/>
                </a:lnTo>
                <a:lnTo>
                  <a:pt x="3722132" y="4188639"/>
                </a:lnTo>
                <a:lnTo>
                  <a:pt x="0" y="41886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5113933" y="5556093"/>
            <a:ext cx="4288880" cy="3330726"/>
          </a:xfrm>
          <a:custGeom>
            <a:avLst/>
            <a:gdLst/>
            <a:ahLst/>
            <a:cxnLst/>
            <a:rect l="l" t="t" r="r" b="b"/>
            <a:pathLst>
              <a:path w="4288880" h="3330726">
                <a:moveTo>
                  <a:pt x="0" y="0"/>
                </a:moveTo>
                <a:lnTo>
                  <a:pt x="4288879" y="0"/>
                </a:lnTo>
                <a:lnTo>
                  <a:pt x="4288879" y="3330726"/>
                </a:lnTo>
                <a:lnTo>
                  <a:pt x="0" y="33307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6152442" y="2760009"/>
            <a:ext cx="4218147" cy="2796084"/>
          </a:xfrm>
          <a:custGeom>
            <a:avLst/>
            <a:gdLst/>
            <a:ahLst/>
            <a:cxnLst/>
            <a:rect l="l" t="t" r="r" b="b"/>
            <a:pathLst>
              <a:path w="4218147" h="2796084">
                <a:moveTo>
                  <a:pt x="0" y="0"/>
                </a:moveTo>
                <a:lnTo>
                  <a:pt x="4218147" y="0"/>
                </a:lnTo>
                <a:lnTo>
                  <a:pt x="4218147" y="2796084"/>
                </a:lnTo>
                <a:lnTo>
                  <a:pt x="0" y="2796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Freeform 10"/>
          <p:cNvSpPr/>
          <p:nvPr/>
        </p:nvSpPr>
        <p:spPr>
          <a:xfrm>
            <a:off x="10886152" y="2635717"/>
            <a:ext cx="4199126" cy="3482202"/>
          </a:xfrm>
          <a:custGeom>
            <a:avLst/>
            <a:gdLst/>
            <a:ahLst/>
            <a:cxnLst/>
            <a:rect l="l" t="t" r="r" b="b"/>
            <a:pathLst>
              <a:path w="4199126" h="3482202">
                <a:moveTo>
                  <a:pt x="0" y="0"/>
                </a:moveTo>
                <a:lnTo>
                  <a:pt x="4199127" y="0"/>
                </a:lnTo>
                <a:lnTo>
                  <a:pt x="4199127" y="3482202"/>
                </a:lnTo>
                <a:lnTo>
                  <a:pt x="0" y="34822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44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4752506" y="138669"/>
            <a:ext cx="2754208" cy="3142768"/>
          </a:xfrm>
          <a:custGeom>
            <a:avLst/>
            <a:gdLst/>
            <a:ahLst/>
            <a:cxnLst/>
            <a:rect l="l" t="t" r="r" b="b"/>
            <a:pathLst>
              <a:path w="2754208" h="3142768">
                <a:moveTo>
                  <a:pt x="0" y="0"/>
                </a:moveTo>
                <a:lnTo>
                  <a:pt x="2754208" y="0"/>
                </a:lnTo>
                <a:lnTo>
                  <a:pt x="2754208" y="3142768"/>
                </a:lnTo>
                <a:lnTo>
                  <a:pt x="0" y="3142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624740" y="5556093"/>
            <a:ext cx="2323148" cy="4114800"/>
          </a:xfrm>
          <a:custGeom>
            <a:avLst/>
            <a:gdLst/>
            <a:ahLst/>
            <a:cxnLst/>
            <a:rect l="l" t="t" r="r" b="b"/>
            <a:pathLst>
              <a:path w="2323148" h="4114800">
                <a:moveTo>
                  <a:pt x="0" y="0"/>
                </a:moveTo>
                <a:lnTo>
                  <a:pt x="2323147" y="0"/>
                </a:lnTo>
                <a:lnTo>
                  <a:pt x="23231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10370589" y="6450158"/>
            <a:ext cx="2975476" cy="1893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6"/>
              </a:lnSpc>
            </a:pPr>
            <a:r>
              <a:rPr lang="en-US" sz="549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er is, er zijn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517753" y="4445070"/>
            <a:ext cx="9063809" cy="5145477"/>
            <a:chOff x="0" y="0"/>
            <a:chExt cx="2962029" cy="168152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939169" cy="1653588"/>
            </a:xfrm>
            <a:custGeom>
              <a:avLst/>
              <a:gdLst/>
              <a:ahLst/>
              <a:cxnLst/>
              <a:rect l="l" t="t" r="r" b="b"/>
              <a:pathLst>
                <a:path w="2939169" h="1653588">
                  <a:moveTo>
                    <a:pt x="2939169" y="1653588"/>
                  </a:moveTo>
                  <a:lnTo>
                    <a:pt x="0" y="1645968"/>
                  </a:lnTo>
                  <a:lnTo>
                    <a:pt x="0" y="586735"/>
                  </a:lnTo>
                  <a:lnTo>
                    <a:pt x="17780" y="19050"/>
                  </a:lnTo>
                  <a:lnTo>
                    <a:pt x="1463527" y="0"/>
                  </a:lnTo>
                  <a:lnTo>
                    <a:pt x="292011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968379" cy="1680258"/>
            </a:xfrm>
            <a:custGeom>
              <a:avLst/>
              <a:gdLst/>
              <a:ahLst/>
              <a:cxnLst/>
              <a:rect l="l" t="t" r="r" b="b"/>
              <a:pathLst>
                <a:path w="2968379" h="1680258">
                  <a:moveTo>
                    <a:pt x="2934089" y="21590"/>
                  </a:moveTo>
                  <a:cubicBezTo>
                    <a:pt x="2935359" y="34290"/>
                    <a:pt x="2935359" y="44450"/>
                    <a:pt x="2936629" y="54610"/>
                  </a:cubicBezTo>
                  <a:cubicBezTo>
                    <a:pt x="2939169" y="88390"/>
                    <a:pt x="2940439" y="123211"/>
                    <a:pt x="2942979" y="156788"/>
                  </a:cubicBezTo>
                  <a:cubicBezTo>
                    <a:pt x="2942979" y="205289"/>
                    <a:pt x="2955679" y="1161626"/>
                    <a:pt x="2962029" y="1210126"/>
                  </a:cubicBezTo>
                  <a:cubicBezTo>
                    <a:pt x="2968379" y="1283500"/>
                    <a:pt x="2964569" y="1358116"/>
                    <a:pt x="2964569" y="1431489"/>
                  </a:cubicBezTo>
                  <a:cubicBezTo>
                    <a:pt x="2964569" y="1496157"/>
                    <a:pt x="2965839" y="1555850"/>
                    <a:pt x="2967109" y="1619298"/>
                  </a:cubicBezTo>
                  <a:cubicBezTo>
                    <a:pt x="2967109" y="1640888"/>
                    <a:pt x="2967109" y="1654858"/>
                    <a:pt x="2967109" y="1678988"/>
                  </a:cubicBezTo>
                  <a:cubicBezTo>
                    <a:pt x="2944249" y="1678988"/>
                    <a:pt x="2923929" y="1680258"/>
                    <a:pt x="2899542" y="1678988"/>
                  </a:cubicBezTo>
                  <a:cubicBezTo>
                    <a:pt x="2752356" y="1673908"/>
                    <a:pt x="2602905" y="1680258"/>
                    <a:pt x="2455719" y="1675178"/>
                  </a:cubicBezTo>
                  <a:cubicBezTo>
                    <a:pt x="2367407" y="1671368"/>
                    <a:pt x="2281360" y="1673908"/>
                    <a:pt x="2193048" y="1671368"/>
                  </a:cubicBezTo>
                  <a:cubicBezTo>
                    <a:pt x="2152289" y="1670098"/>
                    <a:pt x="2111530" y="1668828"/>
                    <a:pt x="2070771" y="1667558"/>
                  </a:cubicBezTo>
                  <a:cubicBezTo>
                    <a:pt x="2045862" y="1667558"/>
                    <a:pt x="2023218" y="1668828"/>
                    <a:pt x="1998310" y="1668828"/>
                  </a:cubicBezTo>
                  <a:cubicBezTo>
                    <a:pt x="1934907" y="1667558"/>
                    <a:pt x="1760548" y="1668828"/>
                    <a:pt x="1697144" y="1667558"/>
                  </a:cubicBezTo>
                  <a:cubicBezTo>
                    <a:pt x="1651856" y="1666288"/>
                    <a:pt x="746096" y="1675178"/>
                    <a:pt x="700807" y="1673908"/>
                  </a:cubicBezTo>
                  <a:cubicBezTo>
                    <a:pt x="689485" y="1673908"/>
                    <a:pt x="675899" y="1675178"/>
                    <a:pt x="664577" y="1675178"/>
                  </a:cubicBezTo>
                  <a:cubicBezTo>
                    <a:pt x="637404" y="1675178"/>
                    <a:pt x="612496" y="1676448"/>
                    <a:pt x="585323" y="1676448"/>
                  </a:cubicBezTo>
                  <a:cubicBezTo>
                    <a:pt x="517391" y="1676448"/>
                    <a:pt x="451723" y="1675178"/>
                    <a:pt x="383791" y="1673908"/>
                  </a:cubicBezTo>
                  <a:cubicBezTo>
                    <a:pt x="343032" y="1672638"/>
                    <a:pt x="302273" y="1671368"/>
                    <a:pt x="263778" y="1670098"/>
                  </a:cubicBezTo>
                  <a:cubicBezTo>
                    <a:pt x="191317" y="1668828"/>
                    <a:pt x="118856" y="1667558"/>
                    <a:pt x="48260" y="1667558"/>
                  </a:cubicBezTo>
                  <a:cubicBezTo>
                    <a:pt x="38100" y="1667558"/>
                    <a:pt x="29210" y="1667558"/>
                    <a:pt x="19050" y="1666288"/>
                  </a:cubicBezTo>
                  <a:cubicBezTo>
                    <a:pt x="10160" y="1665018"/>
                    <a:pt x="5080" y="1658668"/>
                    <a:pt x="7620" y="1649778"/>
                  </a:cubicBezTo>
                  <a:cubicBezTo>
                    <a:pt x="16510" y="1618031"/>
                    <a:pt x="12700" y="1586940"/>
                    <a:pt x="11430" y="1554607"/>
                  </a:cubicBezTo>
                  <a:cubicBezTo>
                    <a:pt x="10160" y="1488695"/>
                    <a:pt x="6350" y="1424027"/>
                    <a:pt x="7620" y="1358116"/>
                  </a:cubicBezTo>
                  <a:cubicBezTo>
                    <a:pt x="5080" y="1276038"/>
                    <a:pt x="0" y="260008"/>
                    <a:pt x="7620" y="176686"/>
                  </a:cubicBezTo>
                  <a:cubicBezTo>
                    <a:pt x="8890" y="160519"/>
                    <a:pt x="7620" y="143109"/>
                    <a:pt x="8890" y="126942"/>
                  </a:cubicBezTo>
                  <a:cubicBezTo>
                    <a:pt x="10160" y="100826"/>
                    <a:pt x="12700" y="7222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246" y="30480"/>
                    <a:pt x="98477" y="29210"/>
                  </a:cubicBezTo>
                  <a:cubicBezTo>
                    <a:pt x="159615" y="25400"/>
                    <a:pt x="220754" y="22860"/>
                    <a:pt x="284157" y="20320"/>
                  </a:cubicBezTo>
                  <a:cubicBezTo>
                    <a:pt x="327181" y="17780"/>
                    <a:pt x="370205" y="16510"/>
                    <a:pt x="410964" y="13970"/>
                  </a:cubicBezTo>
                  <a:cubicBezTo>
                    <a:pt x="451723" y="11430"/>
                    <a:pt x="494747" y="8890"/>
                    <a:pt x="535506" y="8890"/>
                  </a:cubicBezTo>
                  <a:cubicBezTo>
                    <a:pt x="580794" y="7620"/>
                    <a:pt x="626082" y="10160"/>
                    <a:pt x="671370" y="8890"/>
                  </a:cubicBezTo>
                  <a:cubicBezTo>
                    <a:pt x="727980" y="8890"/>
                    <a:pt x="1753755" y="6350"/>
                    <a:pt x="1810364" y="5080"/>
                  </a:cubicBezTo>
                  <a:cubicBezTo>
                    <a:pt x="1864710" y="3810"/>
                    <a:pt x="1919056" y="2540"/>
                    <a:pt x="1975666" y="2540"/>
                  </a:cubicBezTo>
                  <a:cubicBezTo>
                    <a:pt x="2068506" y="1270"/>
                    <a:pt x="2159083" y="0"/>
                    <a:pt x="2251923" y="0"/>
                  </a:cubicBezTo>
                  <a:cubicBezTo>
                    <a:pt x="2290418" y="0"/>
                    <a:pt x="2331177" y="2540"/>
                    <a:pt x="2369672" y="2540"/>
                  </a:cubicBezTo>
                  <a:cubicBezTo>
                    <a:pt x="2476099" y="3810"/>
                    <a:pt x="2584790" y="5080"/>
                    <a:pt x="2691217" y="7620"/>
                  </a:cubicBezTo>
                  <a:cubicBezTo>
                    <a:pt x="2747827" y="8890"/>
                    <a:pt x="2804437" y="12700"/>
                    <a:pt x="2861047" y="16510"/>
                  </a:cubicBezTo>
                  <a:cubicBezTo>
                    <a:pt x="2874634" y="16510"/>
                    <a:pt x="2888220" y="16510"/>
                    <a:pt x="2899542" y="16510"/>
                  </a:cubicBezTo>
                  <a:cubicBezTo>
                    <a:pt x="2915039" y="17780"/>
                    <a:pt x="2923929" y="20320"/>
                    <a:pt x="2934089" y="21590"/>
                  </a:cubicBezTo>
                  <a:close/>
                  <a:moveTo>
                    <a:pt x="2944249" y="1662478"/>
                  </a:moveTo>
                  <a:cubicBezTo>
                    <a:pt x="2945519" y="1645968"/>
                    <a:pt x="2946789" y="1633268"/>
                    <a:pt x="2946789" y="1620568"/>
                  </a:cubicBezTo>
                  <a:cubicBezTo>
                    <a:pt x="2945519" y="1549632"/>
                    <a:pt x="2944249" y="1483721"/>
                    <a:pt x="2944249" y="1412835"/>
                  </a:cubicBezTo>
                  <a:cubicBezTo>
                    <a:pt x="2944249" y="1380501"/>
                    <a:pt x="2946789" y="1348167"/>
                    <a:pt x="2945519" y="1315833"/>
                  </a:cubicBezTo>
                  <a:cubicBezTo>
                    <a:pt x="2945519" y="1285987"/>
                    <a:pt x="2944249" y="1254896"/>
                    <a:pt x="2942979" y="1225050"/>
                  </a:cubicBezTo>
                  <a:cubicBezTo>
                    <a:pt x="2937899" y="1179036"/>
                    <a:pt x="2926469" y="226431"/>
                    <a:pt x="2926469" y="180417"/>
                  </a:cubicBezTo>
                  <a:cubicBezTo>
                    <a:pt x="2923929" y="141865"/>
                    <a:pt x="2921389" y="102070"/>
                    <a:pt x="2918849" y="63500"/>
                  </a:cubicBezTo>
                  <a:cubicBezTo>
                    <a:pt x="2917579" y="44450"/>
                    <a:pt x="2916309" y="43180"/>
                    <a:pt x="2892749" y="41910"/>
                  </a:cubicBezTo>
                  <a:cubicBezTo>
                    <a:pt x="2885956" y="41910"/>
                    <a:pt x="2881427" y="41910"/>
                    <a:pt x="2874634" y="40640"/>
                  </a:cubicBezTo>
                  <a:cubicBezTo>
                    <a:pt x="2818024" y="36830"/>
                    <a:pt x="2759149" y="31750"/>
                    <a:pt x="2702539" y="30480"/>
                  </a:cubicBezTo>
                  <a:cubicBezTo>
                    <a:pt x="2564410" y="26670"/>
                    <a:pt x="2424018" y="25400"/>
                    <a:pt x="2285889" y="22860"/>
                  </a:cubicBezTo>
                  <a:cubicBezTo>
                    <a:pt x="2265510" y="22860"/>
                    <a:pt x="2242866" y="22860"/>
                    <a:pt x="2222486" y="22860"/>
                  </a:cubicBezTo>
                  <a:cubicBezTo>
                    <a:pt x="2188520" y="22860"/>
                    <a:pt x="2154554" y="22860"/>
                    <a:pt x="2122852" y="22860"/>
                  </a:cubicBezTo>
                  <a:cubicBezTo>
                    <a:pt x="2050391" y="22860"/>
                    <a:pt x="1977930" y="22860"/>
                    <a:pt x="1907734" y="24130"/>
                  </a:cubicBezTo>
                  <a:cubicBezTo>
                    <a:pt x="1846595" y="25400"/>
                    <a:pt x="816292" y="29210"/>
                    <a:pt x="755153" y="29210"/>
                  </a:cubicBezTo>
                  <a:cubicBezTo>
                    <a:pt x="655519" y="29210"/>
                    <a:pt x="555886" y="26670"/>
                    <a:pt x="456252" y="33020"/>
                  </a:cubicBezTo>
                  <a:cubicBezTo>
                    <a:pt x="404171" y="36830"/>
                    <a:pt x="354354" y="36830"/>
                    <a:pt x="304537" y="38100"/>
                  </a:cubicBezTo>
                  <a:cubicBezTo>
                    <a:pt x="218490" y="41910"/>
                    <a:pt x="132443" y="45720"/>
                    <a:pt x="49530" y="50800"/>
                  </a:cubicBezTo>
                  <a:cubicBezTo>
                    <a:pt x="36830" y="50800"/>
                    <a:pt x="34290" y="53340"/>
                    <a:pt x="33020" y="68492"/>
                  </a:cubicBezTo>
                  <a:cubicBezTo>
                    <a:pt x="31750" y="90877"/>
                    <a:pt x="31750" y="113262"/>
                    <a:pt x="30480" y="135647"/>
                  </a:cubicBezTo>
                  <a:cubicBezTo>
                    <a:pt x="29210" y="172955"/>
                    <a:pt x="26670" y="209020"/>
                    <a:pt x="25400" y="246328"/>
                  </a:cubicBezTo>
                  <a:cubicBezTo>
                    <a:pt x="20320" y="286124"/>
                    <a:pt x="26670" y="1258627"/>
                    <a:pt x="29210" y="1298423"/>
                  </a:cubicBezTo>
                  <a:cubicBezTo>
                    <a:pt x="29210" y="1340706"/>
                    <a:pt x="29210" y="1384232"/>
                    <a:pt x="30480" y="1426515"/>
                  </a:cubicBezTo>
                  <a:cubicBezTo>
                    <a:pt x="30480" y="1457605"/>
                    <a:pt x="33020" y="1488695"/>
                    <a:pt x="33020" y="1519786"/>
                  </a:cubicBezTo>
                  <a:cubicBezTo>
                    <a:pt x="33020" y="1553363"/>
                    <a:pt x="33020" y="1586940"/>
                    <a:pt x="31750" y="1620568"/>
                  </a:cubicBezTo>
                  <a:cubicBezTo>
                    <a:pt x="31750" y="1624378"/>
                    <a:pt x="31750" y="1626918"/>
                    <a:pt x="31750" y="1630728"/>
                  </a:cubicBezTo>
                  <a:cubicBezTo>
                    <a:pt x="31750" y="1640888"/>
                    <a:pt x="35560" y="1644698"/>
                    <a:pt x="44450" y="1644698"/>
                  </a:cubicBezTo>
                  <a:cubicBezTo>
                    <a:pt x="66775" y="1644698"/>
                    <a:pt x="98477" y="1645968"/>
                    <a:pt x="127914" y="1645968"/>
                  </a:cubicBezTo>
                  <a:cubicBezTo>
                    <a:pt x="170937" y="1645968"/>
                    <a:pt x="216225" y="1643428"/>
                    <a:pt x="259249" y="1645968"/>
                  </a:cubicBezTo>
                  <a:cubicBezTo>
                    <a:pt x="329446" y="1649778"/>
                    <a:pt x="399642" y="1652318"/>
                    <a:pt x="469838" y="1651048"/>
                  </a:cubicBezTo>
                  <a:cubicBezTo>
                    <a:pt x="515127" y="1649778"/>
                    <a:pt x="558150" y="1652318"/>
                    <a:pt x="603438" y="1652318"/>
                  </a:cubicBezTo>
                  <a:cubicBezTo>
                    <a:pt x="669106" y="1652318"/>
                    <a:pt x="734774" y="1651048"/>
                    <a:pt x="800441" y="1652318"/>
                  </a:cubicBezTo>
                  <a:cubicBezTo>
                    <a:pt x="897810" y="1653588"/>
                    <a:pt x="1966608" y="1643428"/>
                    <a:pt x="2066242" y="1645968"/>
                  </a:cubicBezTo>
                  <a:cubicBezTo>
                    <a:pt x="2109266" y="1647238"/>
                    <a:pt x="2152289" y="1648508"/>
                    <a:pt x="2193048" y="1648508"/>
                  </a:cubicBezTo>
                  <a:cubicBezTo>
                    <a:pt x="2267774" y="1651048"/>
                    <a:pt x="2340235" y="1647238"/>
                    <a:pt x="2414960" y="1651048"/>
                  </a:cubicBezTo>
                  <a:cubicBezTo>
                    <a:pt x="2476099" y="1653588"/>
                    <a:pt x="2537238" y="1653588"/>
                    <a:pt x="2598377" y="1656128"/>
                  </a:cubicBezTo>
                  <a:cubicBezTo>
                    <a:pt x="2688953" y="1659938"/>
                    <a:pt x="2779529" y="1662478"/>
                    <a:pt x="2870105" y="1663748"/>
                  </a:cubicBezTo>
                  <a:cubicBezTo>
                    <a:pt x="2904071" y="1663748"/>
                    <a:pt x="2923929" y="1662478"/>
                    <a:pt x="2944249" y="166247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17753" y="1223706"/>
            <a:ext cx="17235091" cy="2796466"/>
            <a:chOff x="0" y="0"/>
            <a:chExt cx="5632383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609523" cy="885938"/>
            </a:xfrm>
            <a:custGeom>
              <a:avLst/>
              <a:gdLst/>
              <a:ahLst/>
              <a:cxnLst/>
              <a:rect l="l" t="t" r="r" b="b"/>
              <a:pathLst>
                <a:path w="5609523" h="885938">
                  <a:moveTo>
                    <a:pt x="5609523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795271" y="0"/>
                  </a:lnTo>
                  <a:lnTo>
                    <a:pt x="559047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638733" cy="912608"/>
            </a:xfrm>
            <a:custGeom>
              <a:avLst/>
              <a:gdLst/>
              <a:ahLst/>
              <a:cxnLst/>
              <a:rect l="l" t="t" r="r" b="b"/>
              <a:pathLst>
                <a:path w="5638733" h="912608">
                  <a:moveTo>
                    <a:pt x="5604443" y="21590"/>
                  </a:moveTo>
                  <a:cubicBezTo>
                    <a:pt x="5605713" y="34290"/>
                    <a:pt x="5605713" y="44450"/>
                    <a:pt x="5606983" y="54610"/>
                  </a:cubicBezTo>
                  <a:cubicBezTo>
                    <a:pt x="5609522" y="76512"/>
                    <a:pt x="5610793" y="94130"/>
                    <a:pt x="5613333" y="111118"/>
                  </a:cubicBezTo>
                  <a:cubicBezTo>
                    <a:pt x="5613333" y="135657"/>
                    <a:pt x="5626033" y="619517"/>
                    <a:pt x="5632383" y="644056"/>
                  </a:cubicBezTo>
                  <a:cubicBezTo>
                    <a:pt x="5638733" y="681179"/>
                    <a:pt x="5634922" y="718931"/>
                    <a:pt x="5634922" y="756055"/>
                  </a:cubicBezTo>
                  <a:cubicBezTo>
                    <a:pt x="5634922" y="788773"/>
                    <a:pt x="5636193" y="818975"/>
                    <a:pt x="5637463" y="851648"/>
                  </a:cubicBezTo>
                  <a:cubicBezTo>
                    <a:pt x="5637463" y="873238"/>
                    <a:pt x="5637463" y="887208"/>
                    <a:pt x="5637463" y="911338"/>
                  </a:cubicBezTo>
                  <a:cubicBezTo>
                    <a:pt x="5614603" y="911338"/>
                    <a:pt x="5594283" y="912608"/>
                    <a:pt x="5561235" y="911338"/>
                  </a:cubicBezTo>
                  <a:cubicBezTo>
                    <a:pt x="5276394" y="906258"/>
                    <a:pt x="4987172" y="912608"/>
                    <a:pt x="4702332" y="907528"/>
                  </a:cubicBezTo>
                  <a:cubicBezTo>
                    <a:pt x="4531428" y="903718"/>
                    <a:pt x="4364906" y="906258"/>
                    <a:pt x="4194002" y="903718"/>
                  </a:cubicBezTo>
                  <a:cubicBezTo>
                    <a:pt x="4115123" y="902448"/>
                    <a:pt x="4036244" y="901178"/>
                    <a:pt x="3957366" y="899908"/>
                  </a:cubicBezTo>
                  <a:cubicBezTo>
                    <a:pt x="3909162" y="899908"/>
                    <a:pt x="3865341" y="901178"/>
                    <a:pt x="3817137" y="901178"/>
                  </a:cubicBezTo>
                  <a:cubicBezTo>
                    <a:pt x="3694436" y="899908"/>
                    <a:pt x="3357010" y="901178"/>
                    <a:pt x="3234310" y="899908"/>
                  </a:cubicBezTo>
                  <a:cubicBezTo>
                    <a:pt x="3146667" y="898638"/>
                    <a:pt x="1393805" y="907528"/>
                    <a:pt x="1306162" y="906258"/>
                  </a:cubicBezTo>
                  <a:cubicBezTo>
                    <a:pt x="1284251" y="906258"/>
                    <a:pt x="1257958" y="907528"/>
                    <a:pt x="1236047" y="907528"/>
                  </a:cubicBezTo>
                  <a:cubicBezTo>
                    <a:pt x="1183462" y="907528"/>
                    <a:pt x="1135258" y="908798"/>
                    <a:pt x="1082672" y="908798"/>
                  </a:cubicBezTo>
                  <a:cubicBezTo>
                    <a:pt x="951207" y="908798"/>
                    <a:pt x="824125" y="907528"/>
                    <a:pt x="692660" y="906258"/>
                  </a:cubicBezTo>
                  <a:cubicBezTo>
                    <a:pt x="613781" y="904988"/>
                    <a:pt x="534903" y="903718"/>
                    <a:pt x="460406" y="902448"/>
                  </a:cubicBezTo>
                  <a:cubicBezTo>
                    <a:pt x="320177" y="901178"/>
                    <a:pt x="179948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394" y="30480"/>
                    <a:pt x="140509" y="29210"/>
                  </a:cubicBezTo>
                  <a:cubicBezTo>
                    <a:pt x="258827" y="25400"/>
                    <a:pt x="377145" y="22860"/>
                    <a:pt x="499846" y="20320"/>
                  </a:cubicBezTo>
                  <a:cubicBezTo>
                    <a:pt x="583106" y="17780"/>
                    <a:pt x="666367" y="16510"/>
                    <a:pt x="745246" y="13970"/>
                  </a:cubicBezTo>
                  <a:cubicBezTo>
                    <a:pt x="824125" y="11430"/>
                    <a:pt x="907386" y="8890"/>
                    <a:pt x="986265" y="8890"/>
                  </a:cubicBezTo>
                  <a:cubicBezTo>
                    <a:pt x="1073908" y="7620"/>
                    <a:pt x="1161551" y="10160"/>
                    <a:pt x="1249194" y="8890"/>
                  </a:cubicBezTo>
                  <a:cubicBezTo>
                    <a:pt x="1358748" y="8890"/>
                    <a:pt x="3343864" y="6350"/>
                    <a:pt x="3453418" y="5080"/>
                  </a:cubicBezTo>
                  <a:cubicBezTo>
                    <a:pt x="3558590" y="3810"/>
                    <a:pt x="3663761" y="2540"/>
                    <a:pt x="3773315" y="2540"/>
                  </a:cubicBezTo>
                  <a:cubicBezTo>
                    <a:pt x="3952984" y="1270"/>
                    <a:pt x="4128270" y="0"/>
                    <a:pt x="4307938" y="0"/>
                  </a:cubicBezTo>
                  <a:cubicBezTo>
                    <a:pt x="4382435" y="0"/>
                    <a:pt x="4461314" y="2540"/>
                    <a:pt x="4535810" y="2540"/>
                  </a:cubicBezTo>
                  <a:cubicBezTo>
                    <a:pt x="4741772" y="3810"/>
                    <a:pt x="4952115" y="5080"/>
                    <a:pt x="5158076" y="7620"/>
                  </a:cubicBezTo>
                  <a:cubicBezTo>
                    <a:pt x="5267630" y="8890"/>
                    <a:pt x="5377184" y="12700"/>
                    <a:pt x="5486738" y="16510"/>
                  </a:cubicBezTo>
                  <a:cubicBezTo>
                    <a:pt x="5513031" y="16510"/>
                    <a:pt x="5539324" y="16510"/>
                    <a:pt x="5561235" y="16510"/>
                  </a:cubicBezTo>
                  <a:cubicBezTo>
                    <a:pt x="5585393" y="17780"/>
                    <a:pt x="5594283" y="20320"/>
                    <a:pt x="5604443" y="21590"/>
                  </a:cubicBezTo>
                  <a:close/>
                  <a:moveTo>
                    <a:pt x="5614603" y="894828"/>
                  </a:moveTo>
                  <a:cubicBezTo>
                    <a:pt x="5615873" y="878318"/>
                    <a:pt x="5617143" y="865618"/>
                    <a:pt x="5617143" y="852918"/>
                  </a:cubicBezTo>
                  <a:cubicBezTo>
                    <a:pt x="5615873" y="815829"/>
                    <a:pt x="5614603" y="782481"/>
                    <a:pt x="5614603" y="746616"/>
                  </a:cubicBezTo>
                  <a:cubicBezTo>
                    <a:pt x="5614603" y="730257"/>
                    <a:pt x="5617143" y="713898"/>
                    <a:pt x="5615873" y="697538"/>
                  </a:cubicBezTo>
                  <a:cubicBezTo>
                    <a:pt x="5615873" y="682437"/>
                    <a:pt x="5614603" y="666707"/>
                    <a:pt x="5613333" y="651606"/>
                  </a:cubicBezTo>
                  <a:cubicBezTo>
                    <a:pt x="5608253" y="628326"/>
                    <a:pt x="5596823" y="146354"/>
                    <a:pt x="5596823" y="123073"/>
                  </a:cubicBezTo>
                  <a:cubicBezTo>
                    <a:pt x="5594283" y="103568"/>
                    <a:pt x="5591743" y="83433"/>
                    <a:pt x="5589203" y="63500"/>
                  </a:cubicBezTo>
                  <a:cubicBezTo>
                    <a:pt x="5587933" y="44450"/>
                    <a:pt x="5586663" y="43180"/>
                    <a:pt x="5548088" y="41910"/>
                  </a:cubicBezTo>
                  <a:cubicBezTo>
                    <a:pt x="5534941" y="41910"/>
                    <a:pt x="5526177" y="41910"/>
                    <a:pt x="5513031" y="40640"/>
                  </a:cubicBezTo>
                  <a:cubicBezTo>
                    <a:pt x="5403477" y="36830"/>
                    <a:pt x="5289541" y="31750"/>
                    <a:pt x="5179987" y="30480"/>
                  </a:cubicBezTo>
                  <a:cubicBezTo>
                    <a:pt x="4912675" y="26670"/>
                    <a:pt x="4640982" y="25400"/>
                    <a:pt x="4373671" y="22860"/>
                  </a:cubicBezTo>
                  <a:cubicBezTo>
                    <a:pt x="4334231" y="22860"/>
                    <a:pt x="4290410" y="22860"/>
                    <a:pt x="4250970" y="22860"/>
                  </a:cubicBezTo>
                  <a:cubicBezTo>
                    <a:pt x="4185238" y="22860"/>
                    <a:pt x="4119506" y="22860"/>
                    <a:pt x="4058155" y="22860"/>
                  </a:cubicBezTo>
                  <a:cubicBezTo>
                    <a:pt x="3917927" y="22860"/>
                    <a:pt x="3777697" y="22860"/>
                    <a:pt x="3641851" y="24130"/>
                  </a:cubicBezTo>
                  <a:cubicBezTo>
                    <a:pt x="3523532" y="25400"/>
                    <a:pt x="1529652" y="29210"/>
                    <a:pt x="1411334" y="29210"/>
                  </a:cubicBezTo>
                  <a:cubicBezTo>
                    <a:pt x="1218519" y="29210"/>
                    <a:pt x="1025704" y="26670"/>
                    <a:pt x="832889" y="33020"/>
                  </a:cubicBezTo>
                  <a:cubicBezTo>
                    <a:pt x="732100" y="36830"/>
                    <a:pt x="635692" y="36830"/>
                    <a:pt x="539285" y="38100"/>
                  </a:cubicBezTo>
                  <a:cubicBezTo>
                    <a:pt x="372763" y="41910"/>
                    <a:pt x="206241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9159" y="877048"/>
                    <a:pt x="140509" y="878318"/>
                    <a:pt x="197477" y="878318"/>
                  </a:cubicBezTo>
                  <a:cubicBezTo>
                    <a:pt x="280738" y="878318"/>
                    <a:pt x="368381" y="875778"/>
                    <a:pt x="451642" y="878318"/>
                  </a:cubicBezTo>
                  <a:cubicBezTo>
                    <a:pt x="587489" y="882128"/>
                    <a:pt x="723335" y="884668"/>
                    <a:pt x="859182" y="883398"/>
                  </a:cubicBezTo>
                  <a:cubicBezTo>
                    <a:pt x="946825" y="882128"/>
                    <a:pt x="1030086" y="884668"/>
                    <a:pt x="1117729" y="884668"/>
                  </a:cubicBezTo>
                  <a:cubicBezTo>
                    <a:pt x="1244812" y="884668"/>
                    <a:pt x="1371894" y="883398"/>
                    <a:pt x="1498977" y="884668"/>
                  </a:cubicBezTo>
                  <a:cubicBezTo>
                    <a:pt x="1687410" y="885938"/>
                    <a:pt x="3755786" y="875778"/>
                    <a:pt x="3948601" y="878318"/>
                  </a:cubicBezTo>
                  <a:cubicBezTo>
                    <a:pt x="4031863" y="879588"/>
                    <a:pt x="4115123" y="880858"/>
                    <a:pt x="4194002" y="880858"/>
                  </a:cubicBezTo>
                  <a:cubicBezTo>
                    <a:pt x="4338613" y="883398"/>
                    <a:pt x="4478842" y="879588"/>
                    <a:pt x="4623453" y="883398"/>
                  </a:cubicBezTo>
                  <a:cubicBezTo>
                    <a:pt x="4741772" y="885938"/>
                    <a:pt x="4860090" y="885938"/>
                    <a:pt x="4978408" y="888478"/>
                  </a:cubicBezTo>
                  <a:cubicBezTo>
                    <a:pt x="5153694" y="892288"/>
                    <a:pt x="5328980" y="894828"/>
                    <a:pt x="5504267" y="896098"/>
                  </a:cubicBezTo>
                  <a:cubicBezTo>
                    <a:pt x="5569999" y="896098"/>
                    <a:pt x="5594283" y="894828"/>
                    <a:pt x="5614603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2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727524" y="4445070"/>
            <a:ext cx="8025320" cy="5239598"/>
            <a:chOff x="0" y="0"/>
            <a:chExt cx="2622654" cy="1712287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2599793" cy="1684347"/>
            </a:xfrm>
            <a:custGeom>
              <a:avLst/>
              <a:gdLst/>
              <a:ahLst/>
              <a:cxnLst/>
              <a:rect l="l" t="t" r="r" b="b"/>
              <a:pathLst>
                <a:path w="2599793" h="1684347">
                  <a:moveTo>
                    <a:pt x="2599793" y="1684347"/>
                  </a:moveTo>
                  <a:lnTo>
                    <a:pt x="0" y="1676727"/>
                  </a:lnTo>
                  <a:lnTo>
                    <a:pt x="0" y="597402"/>
                  </a:lnTo>
                  <a:lnTo>
                    <a:pt x="17780" y="19050"/>
                  </a:lnTo>
                  <a:lnTo>
                    <a:pt x="1294276" y="0"/>
                  </a:lnTo>
                  <a:lnTo>
                    <a:pt x="258074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-3810" y="0"/>
              <a:ext cx="2629003" cy="1711017"/>
            </a:xfrm>
            <a:custGeom>
              <a:avLst/>
              <a:gdLst/>
              <a:ahLst/>
              <a:cxnLst/>
              <a:rect l="l" t="t" r="r" b="b"/>
              <a:pathLst>
                <a:path w="2629003" h="1711017">
                  <a:moveTo>
                    <a:pt x="2594713" y="21590"/>
                  </a:moveTo>
                  <a:cubicBezTo>
                    <a:pt x="2595984" y="34290"/>
                    <a:pt x="2595984" y="44450"/>
                    <a:pt x="2597253" y="54610"/>
                  </a:cubicBezTo>
                  <a:cubicBezTo>
                    <a:pt x="2599793" y="88866"/>
                    <a:pt x="2601063" y="124376"/>
                    <a:pt x="2603603" y="158618"/>
                  </a:cubicBezTo>
                  <a:cubicBezTo>
                    <a:pt x="2603603" y="208079"/>
                    <a:pt x="2616303" y="1183347"/>
                    <a:pt x="2622653" y="1232808"/>
                  </a:cubicBezTo>
                  <a:cubicBezTo>
                    <a:pt x="2629003" y="1307634"/>
                    <a:pt x="2625193" y="1383727"/>
                    <a:pt x="2625193" y="1458553"/>
                  </a:cubicBezTo>
                  <a:cubicBezTo>
                    <a:pt x="2625193" y="1524501"/>
                    <a:pt x="2626463" y="1585376"/>
                    <a:pt x="2627734" y="1650057"/>
                  </a:cubicBezTo>
                  <a:cubicBezTo>
                    <a:pt x="2627734" y="1671647"/>
                    <a:pt x="2627734" y="1685617"/>
                    <a:pt x="2627734" y="1709747"/>
                  </a:cubicBezTo>
                  <a:cubicBezTo>
                    <a:pt x="2604874" y="1709747"/>
                    <a:pt x="2584553" y="1711017"/>
                    <a:pt x="2561267" y="1709747"/>
                  </a:cubicBezTo>
                  <a:cubicBezTo>
                    <a:pt x="2431576" y="1704667"/>
                    <a:pt x="2299889" y="1711017"/>
                    <a:pt x="2170197" y="1705937"/>
                  </a:cubicBezTo>
                  <a:cubicBezTo>
                    <a:pt x="2092382" y="1702127"/>
                    <a:pt x="2016562" y="1704667"/>
                    <a:pt x="1938747" y="1702127"/>
                  </a:cubicBezTo>
                  <a:cubicBezTo>
                    <a:pt x="1902832" y="1700857"/>
                    <a:pt x="1866918" y="1699587"/>
                    <a:pt x="1831003" y="1698317"/>
                  </a:cubicBezTo>
                  <a:cubicBezTo>
                    <a:pt x="1809055" y="1698317"/>
                    <a:pt x="1789103" y="1699587"/>
                    <a:pt x="1767155" y="1699587"/>
                  </a:cubicBezTo>
                  <a:cubicBezTo>
                    <a:pt x="1711288" y="1698317"/>
                    <a:pt x="1557653" y="1699587"/>
                    <a:pt x="1501786" y="1698317"/>
                  </a:cubicBezTo>
                  <a:cubicBezTo>
                    <a:pt x="1461881" y="1697047"/>
                    <a:pt x="663778" y="1705937"/>
                    <a:pt x="623873" y="1704667"/>
                  </a:cubicBezTo>
                  <a:cubicBezTo>
                    <a:pt x="613897" y="1704667"/>
                    <a:pt x="601925" y="1705937"/>
                    <a:pt x="591949" y="1705937"/>
                  </a:cubicBezTo>
                  <a:cubicBezTo>
                    <a:pt x="568006" y="1705937"/>
                    <a:pt x="546058" y="1707207"/>
                    <a:pt x="522115" y="1707207"/>
                  </a:cubicBezTo>
                  <a:cubicBezTo>
                    <a:pt x="462257" y="1707207"/>
                    <a:pt x="404395" y="1705937"/>
                    <a:pt x="344537" y="1704667"/>
                  </a:cubicBezTo>
                  <a:cubicBezTo>
                    <a:pt x="308622" y="1703397"/>
                    <a:pt x="272708" y="1702127"/>
                    <a:pt x="238788" y="1700857"/>
                  </a:cubicBezTo>
                  <a:cubicBezTo>
                    <a:pt x="174940" y="1699587"/>
                    <a:pt x="111092" y="1698317"/>
                    <a:pt x="48260" y="1698317"/>
                  </a:cubicBezTo>
                  <a:cubicBezTo>
                    <a:pt x="38100" y="1698317"/>
                    <a:pt x="29210" y="1698317"/>
                    <a:pt x="19050" y="1697047"/>
                  </a:cubicBezTo>
                  <a:cubicBezTo>
                    <a:pt x="10160" y="1695777"/>
                    <a:pt x="5080" y="1689427"/>
                    <a:pt x="7620" y="1680537"/>
                  </a:cubicBezTo>
                  <a:cubicBezTo>
                    <a:pt x="16510" y="1648787"/>
                    <a:pt x="12700" y="1617081"/>
                    <a:pt x="11430" y="1584107"/>
                  </a:cubicBezTo>
                  <a:cubicBezTo>
                    <a:pt x="10160" y="1516891"/>
                    <a:pt x="6350" y="1450943"/>
                    <a:pt x="7620" y="1383727"/>
                  </a:cubicBezTo>
                  <a:cubicBezTo>
                    <a:pt x="5080" y="1300024"/>
                    <a:pt x="0" y="263881"/>
                    <a:pt x="7620" y="178910"/>
                  </a:cubicBezTo>
                  <a:cubicBezTo>
                    <a:pt x="8890" y="162423"/>
                    <a:pt x="7620" y="144668"/>
                    <a:pt x="8890" y="128181"/>
                  </a:cubicBezTo>
                  <a:cubicBezTo>
                    <a:pt x="10160" y="101548"/>
                    <a:pt x="12700" y="723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211" y="30480"/>
                    <a:pt x="93135" y="29210"/>
                  </a:cubicBezTo>
                  <a:cubicBezTo>
                    <a:pt x="147007" y="25400"/>
                    <a:pt x="200878" y="22860"/>
                    <a:pt x="256746" y="20320"/>
                  </a:cubicBezTo>
                  <a:cubicBezTo>
                    <a:pt x="294656" y="17780"/>
                    <a:pt x="332565" y="16510"/>
                    <a:pt x="368480" y="13970"/>
                  </a:cubicBezTo>
                  <a:cubicBezTo>
                    <a:pt x="404395" y="11430"/>
                    <a:pt x="442305" y="8890"/>
                    <a:pt x="478219" y="8890"/>
                  </a:cubicBezTo>
                  <a:cubicBezTo>
                    <a:pt x="518124" y="7620"/>
                    <a:pt x="558029" y="10160"/>
                    <a:pt x="597935" y="8890"/>
                  </a:cubicBezTo>
                  <a:cubicBezTo>
                    <a:pt x="647816" y="8890"/>
                    <a:pt x="1551667" y="6350"/>
                    <a:pt x="1601549" y="5080"/>
                  </a:cubicBezTo>
                  <a:cubicBezTo>
                    <a:pt x="1649435" y="3810"/>
                    <a:pt x="1697321" y="2540"/>
                    <a:pt x="1747203" y="2540"/>
                  </a:cubicBezTo>
                  <a:cubicBezTo>
                    <a:pt x="1829008" y="1270"/>
                    <a:pt x="1908818" y="0"/>
                    <a:pt x="1990624" y="0"/>
                  </a:cubicBezTo>
                  <a:cubicBezTo>
                    <a:pt x="2024543" y="0"/>
                    <a:pt x="2060458" y="2540"/>
                    <a:pt x="2094377" y="2540"/>
                  </a:cubicBezTo>
                  <a:cubicBezTo>
                    <a:pt x="2188154" y="3810"/>
                    <a:pt x="2283926" y="5080"/>
                    <a:pt x="2377704" y="7620"/>
                  </a:cubicBezTo>
                  <a:cubicBezTo>
                    <a:pt x="2427585" y="8890"/>
                    <a:pt x="2477467" y="12700"/>
                    <a:pt x="2527348" y="16510"/>
                  </a:cubicBezTo>
                  <a:cubicBezTo>
                    <a:pt x="2539319" y="16510"/>
                    <a:pt x="2551291" y="16510"/>
                    <a:pt x="2561267" y="16510"/>
                  </a:cubicBezTo>
                  <a:cubicBezTo>
                    <a:pt x="2575663" y="17780"/>
                    <a:pt x="2584553" y="20320"/>
                    <a:pt x="2594713" y="21590"/>
                  </a:cubicBezTo>
                  <a:close/>
                  <a:moveTo>
                    <a:pt x="2604874" y="1693237"/>
                  </a:moveTo>
                  <a:cubicBezTo>
                    <a:pt x="2606144" y="1676727"/>
                    <a:pt x="2607413" y="1664027"/>
                    <a:pt x="2607413" y="1651327"/>
                  </a:cubicBezTo>
                  <a:cubicBezTo>
                    <a:pt x="2606144" y="1579035"/>
                    <a:pt x="2604874" y="1511819"/>
                    <a:pt x="2604874" y="1439529"/>
                  </a:cubicBezTo>
                  <a:cubicBezTo>
                    <a:pt x="2604874" y="1406556"/>
                    <a:pt x="2607413" y="1373582"/>
                    <a:pt x="2606144" y="1340608"/>
                  </a:cubicBezTo>
                  <a:cubicBezTo>
                    <a:pt x="2606144" y="1310170"/>
                    <a:pt x="2604874" y="1278464"/>
                    <a:pt x="2603603" y="1248027"/>
                  </a:cubicBezTo>
                  <a:cubicBezTo>
                    <a:pt x="2598524" y="1201102"/>
                    <a:pt x="2587094" y="229639"/>
                    <a:pt x="2587094" y="182715"/>
                  </a:cubicBezTo>
                  <a:cubicBezTo>
                    <a:pt x="2584553" y="143400"/>
                    <a:pt x="2582013" y="102816"/>
                    <a:pt x="2579474" y="63500"/>
                  </a:cubicBezTo>
                  <a:cubicBezTo>
                    <a:pt x="2578203" y="44450"/>
                    <a:pt x="2576934" y="43180"/>
                    <a:pt x="2555282" y="41910"/>
                  </a:cubicBezTo>
                  <a:cubicBezTo>
                    <a:pt x="2549296" y="41910"/>
                    <a:pt x="2545305" y="41910"/>
                    <a:pt x="2539319" y="40640"/>
                  </a:cubicBezTo>
                  <a:cubicBezTo>
                    <a:pt x="2489438" y="36830"/>
                    <a:pt x="2437561" y="31750"/>
                    <a:pt x="2387680" y="30480"/>
                  </a:cubicBezTo>
                  <a:cubicBezTo>
                    <a:pt x="2265969" y="26670"/>
                    <a:pt x="2142263" y="25400"/>
                    <a:pt x="2020553" y="22860"/>
                  </a:cubicBezTo>
                  <a:cubicBezTo>
                    <a:pt x="2002596" y="22860"/>
                    <a:pt x="1982643" y="22860"/>
                    <a:pt x="1964686" y="22860"/>
                  </a:cubicBezTo>
                  <a:cubicBezTo>
                    <a:pt x="1934757" y="22860"/>
                    <a:pt x="1904828" y="22860"/>
                    <a:pt x="1876894" y="22860"/>
                  </a:cubicBezTo>
                  <a:cubicBezTo>
                    <a:pt x="1813046" y="22860"/>
                    <a:pt x="1749198" y="22860"/>
                    <a:pt x="1687345" y="24130"/>
                  </a:cubicBezTo>
                  <a:cubicBezTo>
                    <a:pt x="1633473" y="25400"/>
                    <a:pt x="725631" y="29210"/>
                    <a:pt x="671759" y="29210"/>
                  </a:cubicBezTo>
                  <a:cubicBezTo>
                    <a:pt x="583968" y="29210"/>
                    <a:pt x="496177" y="26670"/>
                    <a:pt x="408385" y="33020"/>
                  </a:cubicBezTo>
                  <a:cubicBezTo>
                    <a:pt x="362494" y="36830"/>
                    <a:pt x="318599" y="36830"/>
                    <a:pt x="274703" y="38100"/>
                  </a:cubicBezTo>
                  <a:cubicBezTo>
                    <a:pt x="198883" y="41910"/>
                    <a:pt x="123063" y="45720"/>
                    <a:pt x="49530" y="50800"/>
                  </a:cubicBezTo>
                  <a:cubicBezTo>
                    <a:pt x="36830" y="50800"/>
                    <a:pt x="34290" y="53340"/>
                    <a:pt x="33020" y="68574"/>
                  </a:cubicBezTo>
                  <a:cubicBezTo>
                    <a:pt x="31750" y="91402"/>
                    <a:pt x="31750" y="114230"/>
                    <a:pt x="30480" y="137058"/>
                  </a:cubicBezTo>
                  <a:cubicBezTo>
                    <a:pt x="29210" y="175105"/>
                    <a:pt x="26670" y="211884"/>
                    <a:pt x="25400" y="249931"/>
                  </a:cubicBezTo>
                  <a:cubicBezTo>
                    <a:pt x="20320" y="290514"/>
                    <a:pt x="26670" y="1282269"/>
                    <a:pt x="29210" y="1322852"/>
                  </a:cubicBezTo>
                  <a:cubicBezTo>
                    <a:pt x="29210" y="1365972"/>
                    <a:pt x="29210" y="1410360"/>
                    <a:pt x="30480" y="1453480"/>
                  </a:cubicBezTo>
                  <a:cubicBezTo>
                    <a:pt x="30480" y="1485186"/>
                    <a:pt x="33020" y="1516891"/>
                    <a:pt x="33020" y="1548597"/>
                  </a:cubicBezTo>
                  <a:cubicBezTo>
                    <a:pt x="33020" y="1582839"/>
                    <a:pt x="33020" y="1617081"/>
                    <a:pt x="31750" y="1651327"/>
                  </a:cubicBezTo>
                  <a:cubicBezTo>
                    <a:pt x="31750" y="1655137"/>
                    <a:pt x="31750" y="1657677"/>
                    <a:pt x="31750" y="1661487"/>
                  </a:cubicBezTo>
                  <a:cubicBezTo>
                    <a:pt x="31750" y="1671647"/>
                    <a:pt x="35560" y="1675457"/>
                    <a:pt x="44450" y="1675457"/>
                  </a:cubicBezTo>
                  <a:cubicBezTo>
                    <a:pt x="65201" y="1675457"/>
                    <a:pt x="93135" y="1676727"/>
                    <a:pt x="119073" y="1676727"/>
                  </a:cubicBezTo>
                  <a:cubicBezTo>
                    <a:pt x="156983" y="1676727"/>
                    <a:pt x="196888" y="1674187"/>
                    <a:pt x="234798" y="1676727"/>
                  </a:cubicBezTo>
                  <a:cubicBezTo>
                    <a:pt x="296651" y="1680537"/>
                    <a:pt x="358504" y="1683077"/>
                    <a:pt x="420357" y="1681807"/>
                  </a:cubicBezTo>
                  <a:cubicBezTo>
                    <a:pt x="460262" y="1680537"/>
                    <a:pt x="498172" y="1683077"/>
                    <a:pt x="538077" y="1683077"/>
                  </a:cubicBezTo>
                  <a:cubicBezTo>
                    <a:pt x="595939" y="1683077"/>
                    <a:pt x="653802" y="1681807"/>
                    <a:pt x="711664" y="1683077"/>
                  </a:cubicBezTo>
                  <a:cubicBezTo>
                    <a:pt x="797460" y="1684347"/>
                    <a:pt x="1739222" y="1674187"/>
                    <a:pt x="1827013" y="1676727"/>
                  </a:cubicBezTo>
                  <a:cubicBezTo>
                    <a:pt x="1864923" y="1677997"/>
                    <a:pt x="1902832" y="1679267"/>
                    <a:pt x="1938747" y="1679267"/>
                  </a:cubicBezTo>
                  <a:cubicBezTo>
                    <a:pt x="2004591" y="1681807"/>
                    <a:pt x="2068439" y="1677997"/>
                    <a:pt x="2134282" y="1681807"/>
                  </a:cubicBezTo>
                  <a:cubicBezTo>
                    <a:pt x="2188154" y="1684347"/>
                    <a:pt x="2242026" y="1684347"/>
                    <a:pt x="2295898" y="1686887"/>
                  </a:cubicBezTo>
                  <a:cubicBezTo>
                    <a:pt x="2375708" y="1690697"/>
                    <a:pt x="2455519" y="1693237"/>
                    <a:pt x="2535329" y="1694507"/>
                  </a:cubicBezTo>
                  <a:cubicBezTo>
                    <a:pt x="2565258" y="1694507"/>
                    <a:pt x="2584553" y="1693237"/>
                    <a:pt x="2604874" y="169323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13" name="Freeform 13"/>
          <p:cNvSpPr/>
          <p:nvPr/>
        </p:nvSpPr>
        <p:spPr>
          <a:xfrm>
            <a:off x="9727524" y="4601653"/>
            <a:ext cx="3313297" cy="1900364"/>
          </a:xfrm>
          <a:custGeom>
            <a:avLst/>
            <a:gdLst/>
            <a:ahLst/>
            <a:cxnLst/>
            <a:rect l="l" t="t" r="r" b="b"/>
            <a:pathLst>
              <a:path w="3313297" h="1900364">
                <a:moveTo>
                  <a:pt x="0" y="0"/>
                </a:moveTo>
                <a:lnTo>
                  <a:pt x="3313297" y="0"/>
                </a:lnTo>
                <a:lnTo>
                  <a:pt x="3313297" y="1900364"/>
                </a:lnTo>
                <a:lnTo>
                  <a:pt x="0" y="19003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5228154" y="4659234"/>
            <a:ext cx="2597474" cy="2284915"/>
          </a:xfrm>
          <a:custGeom>
            <a:avLst/>
            <a:gdLst/>
            <a:ahLst/>
            <a:cxnLst/>
            <a:rect l="l" t="t" r="r" b="b"/>
            <a:pathLst>
              <a:path w="2597474" h="2284915">
                <a:moveTo>
                  <a:pt x="0" y="0"/>
                </a:moveTo>
                <a:lnTo>
                  <a:pt x="2597473" y="0"/>
                </a:lnTo>
                <a:lnTo>
                  <a:pt x="2597473" y="2284915"/>
                </a:lnTo>
                <a:lnTo>
                  <a:pt x="0" y="22849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9938207" y="7658729"/>
            <a:ext cx="2411410" cy="1931818"/>
          </a:xfrm>
          <a:custGeom>
            <a:avLst/>
            <a:gdLst/>
            <a:ahLst/>
            <a:cxnLst/>
            <a:rect l="l" t="t" r="r" b="b"/>
            <a:pathLst>
              <a:path w="2411410" h="1931818">
                <a:moveTo>
                  <a:pt x="0" y="0"/>
                </a:moveTo>
                <a:lnTo>
                  <a:pt x="2411410" y="0"/>
                </a:lnTo>
                <a:lnTo>
                  <a:pt x="2411410" y="1931817"/>
                </a:lnTo>
                <a:lnTo>
                  <a:pt x="0" y="19318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4013433" y="7384656"/>
            <a:ext cx="2909402" cy="2108041"/>
          </a:xfrm>
          <a:custGeom>
            <a:avLst/>
            <a:gdLst/>
            <a:ahLst/>
            <a:cxnLst/>
            <a:rect l="l" t="t" r="r" b="b"/>
            <a:pathLst>
              <a:path w="2909402" h="2108041">
                <a:moveTo>
                  <a:pt x="0" y="0"/>
                </a:moveTo>
                <a:lnTo>
                  <a:pt x="2909402" y="0"/>
                </a:lnTo>
                <a:lnTo>
                  <a:pt x="2909402" y="2108041"/>
                </a:lnTo>
                <a:lnTo>
                  <a:pt x="0" y="21080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1989224" y="5801692"/>
            <a:ext cx="3501921" cy="2106894"/>
          </a:xfrm>
          <a:custGeom>
            <a:avLst/>
            <a:gdLst/>
            <a:ahLst/>
            <a:cxnLst/>
            <a:rect l="l" t="t" r="r" b="b"/>
            <a:pathLst>
              <a:path w="3501921" h="2106894">
                <a:moveTo>
                  <a:pt x="0" y="0"/>
                </a:moveTo>
                <a:lnTo>
                  <a:pt x="3501921" y="0"/>
                </a:lnTo>
                <a:lnTo>
                  <a:pt x="3501921" y="2106893"/>
                </a:lnTo>
                <a:lnTo>
                  <a:pt x="0" y="21068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18" name="Group 18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44999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56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13898880" y="0"/>
            <a:ext cx="4389120" cy="41148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8562548" y="7463879"/>
            <a:ext cx="1763633" cy="2657074"/>
          </a:xfrm>
          <a:custGeom>
            <a:avLst/>
            <a:gdLst/>
            <a:ahLst/>
            <a:cxnLst/>
            <a:rect l="l" t="t" r="r" b="b"/>
            <a:pathLst>
              <a:path w="1763633" h="2657074">
                <a:moveTo>
                  <a:pt x="0" y="0"/>
                </a:moveTo>
                <a:lnTo>
                  <a:pt x="1763633" y="0"/>
                </a:lnTo>
                <a:lnTo>
                  <a:pt x="1763633" y="2657075"/>
                </a:lnTo>
                <a:lnTo>
                  <a:pt x="0" y="26570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TextBox 28"/>
          <p:cNvSpPr txBox="1"/>
          <p:nvPr/>
        </p:nvSpPr>
        <p:spPr>
          <a:xfrm>
            <a:off x="1696261" y="4487353"/>
            <a:ext cx="8241946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Lisez les nouvel mots!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86447" y="3020681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5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10450" y="5574750"/>
            <a:ext cx="5206784" cy="3063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je ne comprends pas</a:t>
            </a:r>
          </a:p>
          <a:p>
            <a:pPr algn="just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pardon </a:t>
            </a:r>
          </a:p>
          <a:p>
            <a:pPr algn="just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pas trop vite</a:t>
            </a:r>
          </a:p>
          <a:p>
            <a:pPr algn="just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prenez</a:t>
            </a:r>
          </a:p>
          <a:p>
            <a:pPr algn="just">
              <a:lnSpc>
                <a:spcPts val="4894"/>
              </a:lnSpc>
              <a:spcBef>
                <a:spcPct val="0"/>
              </a:spcBef>
            </a:pPr>
            <a:r>
              <a:rPr lang="en-US" sz="3496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prof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599628" y="5593755"/>
            <a:ext cx="5925840" cy="368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ik begrijp het niet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pardon, sorry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niet te vlug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neem 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leraar</a:t>
            </a:r>
          </a:p>
          <a:p>
            <a:pPr algn="just">
              <a:lnSpc>
                <a:spcPts val="4894"/>
              </a:lnSpc>
              <a:spcBef>
                <a:spcPct val="0"/>
              </a:spcBef>
            </a:pPr>
            <a:endParaRPr lang="en-US" sz="3496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2603896" y="1305609"/>
            <a:ext cx="4761527" cy="2731006"/>
          </a:xfrm>
          <a:custGeom>
            <a:avLst/>
            <a:gdLst/>
            <a:ahLst/>
            <a:cxnLst/>
            <a:rect l="l" t="t" r="r" b="b"/>
            <a:pathLst>
              <a:path w="4761527" h="2731006">
                <a:moveTo>
                  <a:pt x="0" y="0"/>
                </a:moveTo>
                <a:lnTo>
                  <a:pt x="4761527" y="0"/>
                </a:lnTo>
                <a:lnTo>
                  <a:pt x="4761527" y="2731006"/>
                </a:lnTo>
                <a:lnTo>
                  <a:pt x="0" y="27310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11229325" y="1429108"/>
            <a:ext cx="3732820" cy="3283642"/>
          </a:xfrm>
          <a:custGeom>
            <a:avLst/>
            <a:gdLst/>
            <a:ahLst/>
            <a:cxnLst/>
            <a:rect l="l" t="t" r="r" b="b"/>
            <a:pathLst>
              <a:path w="3732820" h="3283642">
                <a:moveTo>
                  <a:pt x="0" y="0"/>
                </a:moveTo>
                <a:lnTo>
                  <a:pt x="3732820" y="0"/>
                </a:lnTo>
                <a:lnTo>
                  <a:pt x="3732820" y="3283643"/>
                </a:lnTo>
                <a:lnTo>
                  <a:pt x="0" y="3283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4241921" y="5842044"/>
            <a:ext cx="3465429" cy="2776208"/>
          </a:xfrm>
          <a:custGeom>
            <a:avLst/>
            <a:gdLst/>
            <a:ahLst/>
            <a:cxnLst/>
            <a:rect l="l" t="t" r="r" b="b"/>
            <a:pathLst>
              <a:path w="3465429" h="2776208">
                <a:moveTo>
                  <a:pt x="0" y="0"/>
                </a:moveTo>
                <a:lnTo>
                  <a:pt x="3465429" y="0"/>
                </a:lnTo>
                <a:lnTo>
                  <a:pt x="3465429" y="2776208"/>
                </a:lnTo>
                <a:lnTo>
                  <a:pt x="0" y="27762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10098413" y="5448175"/>
            <a:ext cx="4181091" cy="3029457"/>
          </a:xfrm>
          <a:custGeom>
            <a:avLst/>
            <a:gdLst/>
            <a:ahLst/>
            <a:cxnLst/>
            <a:rect l="l" t="t" r="r" b="b"/>
            <a:pathLst>
              <a:path w="4181091" h="3029457">
                <a:moveTo>
                  <a:pt x="0" y="0"/>
                </a:moveTo>
                <a:lnTo>
                  <a:pt x="4181091" y="0"/>
                </a:lnTo>
                <a:lnTo>
                  <a:pt x="4181091" y="3029457"/>
                </a:lnTo>
                <a:lnTo>
                  <a:pt x="0" y="30294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6464137" y="3173302"/>
            <a:ext cx="5032599" cy="3027809"/>
          </a:xfrm>
          <a:custGeom>
            <a:avLst/>
            <a:gdLst/>
            <a:ahLst/>
            <a:cxnLst/>
            <a:rect l="l" t="t" r="r" b="b"/>
            <a:pathLst>
              <a:path w="5032599" h="3027809">
                <a:moveTo>
                  <a:pt x="0" y="0"/>
                </a:moveTo>
                <a:lnTo>
                  <a:pt x="5032599" y="0"/>
                </a:lnTo>
                <a:lnTo>
                  <a:pt x="5032599" y="3027810"/>
                </a:lnTo>
                <a:lnTo>
                  <a:pt x="0" y="30278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Freeform 10"/>
          <p:cNvSpPr/>
          <p:nvPr/>
        </p:nvSpPr>
        <p:spPr>
          <a:xfrm>
            <a:off x="288426" y="6548140"/>
            <a:ext cx="2776894" cy="2948440"/>
          </a:xfrm>
          <a:custGeom>
            <a:avLst/>
            <a:gdLst/>
            <a:ahLst/>
            <a:cxnLst/>
            <a:rect l="l" t="t" r="r" b="b"/>
            <a:pathLst>
              <a:path w="2776894" h="2948440">
                <a:moveTo>
                  <a:pt x="0" y="0"/>
                </a:moveTo>
                <a:lnTo>
                  <a:pt x="2776895" y="0"/>
                </a:lnTo>
                <a:lnTo>
                  <a:pt x="2776895" y="2948439"/>
                </a:lnTo>
                <a:lnTo>
                  <a:pt x="0" y="2948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1" name="Freeform 11"/>
          <p:cNvSpPr/>
          <p:nvPr/>
        </p:nvSpPr>
        <p:spPr>
          <a:xfrm>
            <a:off x="14962145" y="751791"/>
            <a:ext cx="2537525" cy="1806929"/>
          </a:xfrm>
          <a:custGeom>
            <a:avLst/>
            <a:gdLst/>
            <a:ahLst/>
            <a:cxnLst/>
            <a:rect l="l" t="t" r="r" b="b"/>
            <a:pathLst>
              <a:path w="2537525" h="1806929">
                <a:moveTo>
                  <a:pt x="0" y="0"/>
                </a:moveTo>
                <a:lnTo>
                  <a:pt x="2537524" y="0"/>
                </a:lnTo>
                <a:lnTo>
                  <a:pt x="2537524" y="1806929"/>
                </a:lnTo>
                <a:lnTo>
                  <a:pt x="0" y="18069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2" name="TextBox 12"/>
          <p:cNvSpPr txBox="1"/>
          <p:nvPr/>
        </p:nvSpPr>
        <p:spPr>
          <a:xfrm>
            <a:off x="1386592" y="6851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5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445070"/>
            <a:ext cx="7814637" cy="5145477"/>
            <a:chOff x="0" y="0"/>
            <a:chExt cx="2553803" cy="168152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30943" cy="1653588"/>
            </a:xfrm>
            <a:custGeom>
              <a:avLst/>
              <a:gdLst/>
              <a:ahLst/>
              <a:cxnLst/>
              <a:rect l="l" t="t" r="r" b="b"/>
              <a:pathLst>
                <a:path w="2530943" h="1653588">
                  <a:moveTo>
                    <a:pt x="2530943" y="1653588"/>
                  </a:moveTo>
                  <a:lnTo>
                    <a:pt x="0" y="1645968"/>
                  </a:lnTo>
                  <a:lnTo>
                    <a:pt x="0" y="586735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560153" cy="1680258"/>
            </a:xfrm>
            <a:custGeom>
              <a:avLst/>
              <a:gdLst/>
              <a:ahLst/>
              <a:cxnLst/>
              <a:rect l="l" t="t" r="r" b="b"/>
              <a:pathLst>
                <a:path w="2560153" h="1680258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88390"/>
                    <a:pt x="2532213" y="123211"/>
                    <a:pt x="2534753" y="156788"/>
                  </a:cubicBezTo>
                  <a:cubicBezTo>
                    <a:pt x="2534753" y="205289"/>
                    <a:pt x="2547453" y="1161626"/>
                    <a:pt x="2553803" y="1210126"/>
                  </a:cubicBezTo>
                  <a:cubicBezTo>
                    <a:pt x="2560153" y="1283500"/>
                    <a:pt x="2556343" y="1358116"/>
                    <a:pt x="2556343" y="1431489"/>
                  </a:cubicBezTo>
                  <a:cubicBezTo>
                    <a:pt x="2556343" y="1496157"/>
                    <a:pt x="2557613" y="1555850"/>
                    <a:pt x="2558883" y="1619298"/>
                  </a:cubicBezTo>
                  <a:cubicBezTo>
                    <a:pt x="2558883" y="1640888"/>
                    <a:pt x="2558883" y="1654858"/>
                    <a:pt x="2558883" y="1678988"/>
                  </a:cubicBezTo>
                  <a:cubicBezTo>
                    <a:pt x="2536023" y="1678988"/>
                    <a:pt x="2515703" y="1680258"/>
                    <a:pt x="2492640" y="1678988"/>
                  </a:cubicBezTo>
                  <a:cubicBezTo>
                    <a:pt x="2366498" y="1673908"/>
                    <a:pt x="2238414" y="1680258"/>
                    <a:pt x="2112272" y="1675178"/>
                  </a:cubicBezTo>
                  <a:cubicBezTo>
                    <a:pt x="2036586" y="1671368"/>
                    <a:pt x="1962842" y="1673908"/>
                    <a:pt x="1887156" y="1671368"/>
                  </a:cubicBezTo>
                  <a:cubicBezTo>
                    <a:pt x="1852224" y="1670098"/>
                    <a:pt x="1817293" y="1668828"/>
                    <a:pt x="1782361" y="1667558"/>
                  </a:cubicBezTo>
                  <a:cubicBezTo>
                    <a:pt x="1761013" y="1667558"/>
                    <a:pt x="1741607" y="1668828"/>
                    <a:pt x="1720260" y="1668828"/>
                  </a:cubicBezTo>
                  <a:cubicBezTo>
                    <a:pt x="1665921" y="1667558"/>
                    <a:pt x="1516491" y="1668828"/>
                    <a:pt x="1462153" y="1667558"/>
                  </a:cubicBezTo>
                  <a:cubicBezTo>
                    <a:pt x="1423340" y="1666288"/>
                    <a:pt x="647078" y="1675178"/>
                    <a:pt x="608265" y="1673908"/>
                  </a:cubicBezTo>
                  <a:cubicBezTo>
                    <a:pt x="598562" y="1673908"/>
                    <a:pt x="586918" y="1675178"/>
                    <a:pt x="577214" y="1675178"/>
                  </a:cubicBezTo>
                  <a:cubicBezTo>
                    <a:pt x="553927" y="1675178"/>
                    <a:pt x="532579" y="1676448"/>
                    <a:pt x="509292" y="1676448"/>
                  </a:cubicBezTo>
                  <a:cubicBezTo>
                    <a:pt x="451072" y="1676448"/>
                    <a:pt x="394793" y="1675178"/>
                    <a:pt x="336573" y="1673908"/>
                  </a:cubicBezTo>
                  <a:cubicBezTo>
                    <a:pt x="301642" y="1672638"/>
                    <a:pt x="266710" y="1671368"/>
                    <a:pt x="233719" y="1670098"/>
                  </a:cubicBezTo>
                  <a:cubicBezTo>
                    <a:pt x="171618" y="1668828"/>
                    <a:pt x="109517" y="1667558"/>
                    <a:pt x="48260" y="1667558"/>
                  </a:cubicBezTo>
                  <a:cubicBezTo>
                    <a:pt x="38100" y="1667558"/>
                    <a:pt x="29210" y="1667558"/>
                    <a:pt x="19050" y="1666288"/>
                  </a:cubicBezTo>
                  <a:cubicBezTo>
                    <a:pt x="10160" y="1665018"/>
                    <a:pt x="5080" y="1658668"/>
                    <a:pt x="7620" y="1649778"/>
                  </a:cubicBezTo>
                  <a:cubicBezTo>
                    <a:pt x="16510" y="1618031"/>
                    <a:pt x="12700" y="1586940"/>
                    <a:pt x="11430" y="1554607"/>
                  </a:cubicBezTo>
                  <a:cubicBezTo>
                    <a:pt x="10160" y="1488695"/>
                    <a:pt x="6350" y="1424027"/>
                    <a:pt x="7620" y="1358116"/>
                  </a:cubicBezTo>
                  <a:cubicBezTo>
                    <a:pt x="5080" y="1276038"/>
                    <a:pt x="0" y="260008"/>
                    <a:pt x="7620" y="176686"/>
                  </a:cubicBezTo>
                  <a:cubicBezTo>
                    <a:pt x="8890" y="160519"/>
                    <a:pt x="7620" y="143109"/>
                    <a:pt x="8890" y="126942"/>
                  </a:cubicBezTo>
                  <a:cubicBezTo>
                    <a:pt x="10160" y="100826"/>
                    <a:pt x="12700" y="7222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662478"/>
                  </a:moveTo>
                  <a:cubicBezTo>
                    <a:pt x="2537293" y="1645968"/>
                    <a:pt x="2538563" y="1633268"/>
                    <a:pt x="2538563" y="1620568"/>
                  </a:cubicBezTo>
                  <a:cubicBezTo>
                    <a:pt x="2537293" y="1549632"/>
                    <a:pt x="2536023" y="1483721"/>
                    <a:pt x="2536023" y="1412835"/>
                  </a:cubicBezTo>
                  <a:cubicBezTo>
                    <a:pt x="2536023" y="1380501"/>
                    <a:pt x="2538563" y="1348167"/>
                    <a:pt x="2537293" y="1315833"/>
                  </a:cubicBezTo>
                  <a:cubicBezTo>
                    <a:pt x="2537293" y="1285987"/>
                    <a:pt x="2536023" y="1254896"/>
                    <a:pt x="2534753" y="1225050"/>
                  </a:cubicBezTo>
                  <a:cubicBezTo>
                    <a:pt x="2529673" y="1179036"/>
                    <a:pt x="2518243" y="226431"/>
                    <a:pt x="2518243" y="180417"/>
                  </a:cubicBezTo>
                  <a:cubicBezTo>
                    <a:pt x="2515703" y="141865"/>
                    <a:pt x="2513163" y="102070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8492"/>
                  </a:cubicBezTo>
                  <a:cubicBezTo>
                    <a:pt x="31750" y="90877"/>
                    <a:pt x="31750" y="113262"/>
                    <a:pt x="30480" y="135647"/>
                  </a:cubicBezTo>
                  <a:cubicBezTo>
                    <a:pt x="29210" y="172955"/>
                    <a:pt x="26670" y="209020"/>
                    <a:pt x="25400" y="246328"/>
                  </a:cubicBezTo>
                  <a:cubicBezTo>
                    <a:pt x="20320" y="286124"/>
                    <a:pt x="26670" y="1258627"/>
                    <a:pt x="29210" y="1298423"/>
                  </a:cubicBezTo>
                  <a:cubicBezTo>
                    <a:pt x="29210" y="1340706"/>
                    <a:pt x="29210" y="1384232"/>
                    <a:pt x="30480" y="1426515"/>
                  </a:cubicBezTo>
                  <a:cubicBezTo>
                    <a:pt x="30480" y="1457605"/>
                    <a:pt x="33020" y="1488695"/>
                    <a:pt x="33020" y="1519786"/>
                  </a:cubicBezTo>
                  <a:cubicBezTo>
                    <a:pt x="33020" y="1553363"/>
                    <a:pt x="33020" y="1586940"/>
                    <a:pt x="31750" y="1620568"/>
                  </a:cubicBezTo>
                  <a:cubicBezTo>
                    <a:pt x="31750" y="1624378"/>
                    <a:pt x="31750" y="1626918"/>
                    <a:pt x="31750" y="1630728"/>
                  </a:cubicBezTo>
                  <a:cubicBezTo>
                    <a:pt x="31750" y="1640888"/>
                    <a:pt x="35560" y="1644698"/>
                    <a:pt x="44450" y="1644698"/>
                  </a:cubicBezTo>
                  <a:cubicBezTo>
                    <a:pt x="64882" y="1644698"/>
                    <a:pt x="92051" y="1645968"/>
                    <a:pt x="117279" y="1645968"/>
                  </a:cubicBezTo>
                  <a:cubicBezTo>
                    <a:pt x="154152" y="1645968"/>
                    <a:pt x="192965" y="1643428"/>
                    <a:pt x="229837" y="1645968"/>
                  </a:cubicBezTo>
                  <a:cubicBezTo>
                    <a:pt x="289998" y="1649778"/>
                    <a:pt x="350158" y="1652318"/>
                    <a:pt x="410318" y="1651048"/>
                  </a:cubicBezTo>
                  <a:cubicBezTo>
                    <a:pt x="449131" y="1649778"/>
                    <a:pt x="486004" y="1652318"/>
                    <a:pt x="524817" y="1652318"/>
                  </a:cubicBezTo>
                  <a:cubicBezTo>
                    <a:pt x="581096" y="1652318"/>
                    <a:pt x="637375" y="1651048"/>
                    <a:pt x="693654" y="1652318"/>
                  </a:cubicBezTo>
                  <a:cubicBezTo>
                    <a:pt x="777102" y="1653588"/>
                    <a:pt x="1693091" y="1643428"/>
                    <a:pt x="1778479" y="1645968"/>
                  </a:cubicBezTo>
                  <a:cubicBezTo>
                    <a:pt x="1815352" y="1647238"/>
                    <a:pt x="1852224" y="1648508"/>
                    <a:pt x="1887156" y="1648508"/>
                  </a:cubicBezTo>
                  <a:cubicBezTo>
                    <a:pt x="1951198" y="1651048"/>
                    <a:pt x="2013299" y="1647238"/>
                    <a:pt x="2077340" y="1651048"/>
                  </a:cubicBezTo>
                  <a:cubicBezTo>
                    <a:pt x="2129738" y="1653588"/>
                    <a:pt x="2182135" y="1653588"/>
                    <a:pt x="2234533" y="1656128"/>
                  </a:cubicBezTo>
                  <a:cubicBezTo>
                    <a:pt x="2312159" y="1659938"/>
                    <a:pt x="2389785" y="1662478"/>
                    <a:pt x="2467412" y="1663748"/>
                  </a:cubicBezTo>
                  <a:cubicBezTo>
                    <a:pt x="2496521" y="1663748"/>
                    <a:pt x="2515703" y="1662478"/>
                    <a:pt x="2536023" y="166247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6333" y="1223706"/>
            <a:ext cx="16042967" cy="2796466"/>
            <a:chOff x="0" y="0"/>
            <a:chExt cx="5242800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885938"/>
            </a:xfrm>
            <a:custGeom>
              <a:avLst/>
              <a:gdLst/>
              <a:ahLst/>
              <a:cxnLst/>
              <a:rect l="l" t="t" r="r" b="b"/>
              <a:pathLst>
                <a:path w="5219940" h="885938">
                  <a:moveTo>
                    <a:pt x="5219940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912608"/>
            </a:xfrm>
            <a:custGeom>
              <a:avLst/>
              <a:gdLst/>
              <a:ahLst/>
              <a:cxnLst/>
              <a:rect l="l" t="t" r="r" b="b"/>
              <a:pathLst>
                <a:path w="5249150" h="91260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6512"/>
                    <a:pt x="5221210" y="94130"/>
                    <a:pt x="5223750" y="111118"/>
                  </a:cubicBezTo>
                  <a:cubicBezTo>
                    <a:pt x="5223750" y="135657"/>
                    <a:pt x="5236450" y="619517"/>
                    <a:pt x="5242800" y="644056"/>
                  </a:cubicBezTo>
                  <a:cubicBezTo>
                    <a:pt x="5249150" y="681179"/>
                    <a:pt x="5245340" y="718931"/>
                    <a:pt x="5245340" y="756055"/>
                  </a:cubicBezTo>
                  <a:cubicBezTo>
                    <a:pt x="5245340" y="788773"/>
                    <a:pt x="5246610" y="818975"/>
                    <a:pt x="5247880" y="851648"/>
                  </a:cubicBezTo>
                  <a:cubicBezTo>
                    <a:pt x="5247880" y="873238"/>
                    <a:pt x="5247880" y="887208"/>
                    <a:pt x="5247880" y="911338"/>
                  </a:cubicBezTo>
                  <a:cubicBezTo>
                    <a:pt x="5225020" y="911338"/>
                    <a:pt x="5204700" y="912608"/>
                    <a:pt x="5172915" y="911338"/>
                  </a:cubicBezTo>
                  <a:cubicBezTo>
                    <a:pt x="4908158" y="906258"/>
                    <a:pt x="4639327" y="912608"/>
                    <a:pt x="4374570" y="907528"/>
                  </a:cubicBezTo>
                  <a:cubicBezTo>
                    <a:pt x="4215715" y="903718"/>
                    <a:pt x="4060934" y="906258"/>
                    <a:pt x="3902079" y="903718"/>
                  </a:cubicBezTo>
                  <a:cubicBezTo>
                    <a:pt x="3828762" y="902448"/>
                    <a:pt x="3755444" y="901178"/>
                    <a:pt x="3682127" y="899908"/>
                  </a:cubicBezTo>
                  <a:cubicBezTo>
                    <a:pt x="3637322" y="899908"/>
                    <a:pt x="3596590" y="901178"/>
                    <a:pt x="3551785" y="901178"/>
                  </a:cubicBezTo>
                  <a:cubicBezTo>
                    <a:pt x="3437735" y="899908"/>
                    <a:pt x="3124099" y="901178"/>
                    <a:pt x="3010050" y="899908"/>
                  </a:cubicBezTo>
                  <a:cubicBezTo>
                    <a:pt x="2928586" y="898638"/>
                    <a:pt x="1299310" y="907528"/>
                    <a:pt x="1217846" y="906258"/>
                  </a:cubicBezTo>
                  <a:cubicBezTo>
                    <a:pt x="1197480" y="906258"/>
                    <a:pt x="1173041" y="907528"/>
                    <a:pt x="1152675" y="907528"/>
                  </a:cubicBezTo>
                  <a:cubicBezTo>
                    <a:pt x="1103796" y="907528"/>
                    <a:pt x="1058991" y="908798"/>
                    <a:pt x="1010113" y="908798"/>
                  </a:cubicBezTo>
                  <a:cubicBezTo>
                    <a:pt x="887917" y="908798"/>
                    <a:pt x="769794" y="907528"/>
                    <a:pt x="647599" y="906258"/>
                  </a:cubicBezTo>
                  <a:cubicBezTo>
                    <a:pt x="574281" y="904988"/>
                    <a:pt x="500964" y="903718"/>
                    <a:pt x="431720" y="902448"/>
                  </a:cubicBezTo>
                  <a:cubicBezTo>
                    <a:pt x="301377" y="901178"/>
                    <a:pt x="17103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894828"/>
                  </a:moveTo>
                  <a:cubicBezTo>
                    <a:pt x="5226290" y="878318"/>
                    <a:pt x="5227560" y="865618"/>
                    <a:pt x="5227560" y="852918"/>
                  </a:cubicBezTo>
                  <a:cubicBezTo>
                    <a:pt x="5226290" y="815829"/>
                    <a:pt x="5225020" y="782481"/>
                    <a:pt x="5225020" y="746616"/>
                  </a:cubicBezTo>
                  <a:cubicBezTo>
                    <a:pt x="5225020" y="730257"/>
                    <a:pt x="5227560" y="713898"/>
                    <a:pt x="5226290" y="697538"/>
                  </a:cubicBezTo>
                  <a:cubicBezTo>
                    <a:pt x="5226290" y="682437"/>
                    <a:pt x="5225020" y="666707"/>
                    <a:pt x="5223750" y="651606"/>
                  </a:cubicBezTo>
                  <a:cubicBezTo>
                    <a:pt x="5218670" y="628326"/>
                    <a:pt x="5207240" y="146354"/>
                    <a:pt x="5207240" y="123073"/>
                  </a:cubicBezTo>
                  <a:cubicBezTo>
                    <a:pt x="5204700" y="103568"/>
                    <a:pt x="5202160" y="83433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352" y="877048"/>
                    <a:pt x="134377" y="878318"/>
                    <a:pt x="187328" y="878318"/>
                  </a:cubicBezTo>
                  <a:cubicBezTo>
                    <a:pt x="264719" y="878318"/>
                    <a:pt x="346183" y="875778"/>
                    <a:pt x="423573" y="878318"/>
                  </a:cubicBezTo>
                  <a:cubicBezTo>
                    <a:pt x="549842" y="882128"/>
                    <a:pt x="676111" y="884668"/>
                    <a:pt x="802380" y="883398"/>
                  </a:cubicBezTo>
                  <a:cubicBezTo>
                    <a:pt x="883844" y="882128"/>
                    <a:pt x="961235" y="884668"/>
                    <a:pt x="1042698" y="884668"/>
                  </a:cubicBezTo>
                  <a:cubicBezTo>
                    <a:pt x="1160821" y="884668"/>
                    <a:pt x="1278944" y="883398"/>
                    <a:pt x="1397066" y="884668"/>
                  </a:cubicBezTo>
                  <a:cubicBezTo>
                    <a:pt x="1572213" y="885938"/>
                    <a:pt x="3494760" y="875778"/>
                    <a:pt x="3673981" y="878318"/>
                  </a:cubicBezTo>
                  <a:cubicBezTo>
                    <a:pt x="3751371" y="879588"/>
                    <a:pt x="3828762" y="880858"/>
                    <a:pt x="3902079" y="880858"/>
                  </a:cubicBezTo>
                  <a:cubicBezTo>
                    <a:pt x="4036495" y="883398"/>
                    <a:pt x="4166837" y="879588"/>
                    <a:pt x="4301252" y="883398"/>
                  </a:cubicBezTo>
                  <a:cubicBezTo>
                    <a:pt x="4411228" y="885938"/>
                    <a:pt x="4521204" y="885938"/>
                    <a:pt x="4631181" y="888478"/>
                  </a:cubicBezTo>
                  <a:cubicBezTo>
                    <a:pt x="4794108" y="892288"/>
                    <a:pt x="4957036" y="894828"/>
                    <a:pt x="5119964" y="896098"/>
                  </a:cubicBezTo>
                  <a:cubicBezTo>
                    <a:pt x="5181061" y="896098"/>
                    <a:pt x="5204700" y="894828"/>
                    <a:pt x="5225020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63221" y="4445070"/>
            <a:ext cx="7814637" cy="5239598"/>
            <a:chOff x="0" y="0"/>
            <a:chExt cx="2553803" cy="1712287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530943" cy="1684347"/>
            </a:xfrm>
            <a:custGeom>
              <a:avLst/>
              <a:gdLst/>
              <a:ahLst/>
              <a:cxnLst/>
              <a:rect l="l" t="t" r="r" b="b"/>
              <a:pathLst>
                <a:path w="2530943" h="1684347">
                  <a:moveTo>
                    <a:pt x="2530943" y="1684347"/>
                  </a:moveTo>
                  <a:lnTo>
                    <a:pt x="0" y="1676727"/>
                  </a:lnTo>
                  <a:lnTo>
                    <a:pt x="0" y="597402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560153" cy="1711017"/>
            </a:xfrm>
            <a:custGeom>
              <a:avLst/>
              <a:gdLst/>
              <a:ahLst/>
              <a:cxnLst/>
              <a:rect l="l" t="t" r="r" b="b"/>
              <a:pathLst>
                <a:path w="2560153" h="1711017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88866"/>
                    <a:pt x="2532213" y="124376"/>
                    <a:pt x="2534753" y="158618"/>
                  </a:cubicBezTo>
                  <a:cubicBezTo>
                    <a:pt x="2534753" y="208079"/>
                    <a:pt x="2547453" y="1183347"/>
                    <a:pt x="2553803" y="1232808"/>
                  </a:cubicBezTo>
                  <a:cubicBezTo>
                    <a:pt x="2560153" y="1307634"/>
                    <a:pt x="2556343" y="1383727"/>
                    <a:pt x="2556343" y="1458553"/>
                  </a:cubicBezTo>
                  <a:cubicBezTo>
                    <a:pt x="2556343" y="1524501"/>
                    <a:pt x="2557613" y="1585376"/>
                    <a:pt x="2558883" y="1650057"/>
                  </a:cubicBezTo>
                  <a:cubicBezTo>
                    <a:pt x="2558883" y="1671647"/>
                    <a:pt x="2558883" y="1685617"/>
                    <a:pt x="2558883" y="1709747"/>
                  </a:cubicBezTo>
                  <a:cubicBezTo>
                    <a:pt x="2536023" y="1709747"/>
                    <a:pt x="2515703" y="1711017"/>
                    <a:pt x="2492640" y="1709747"/>
                  </a:cubicBezTo>
                  <a:cubicBezTo>
                    <a:pt x="2366498" y="1704667"/>
                    <a:pt x="2238414" y="1711017"/>
                    <a:pt x="2112272" y="1705937"/>
                  </a:cubicBezTo>
                  <a:cubicBezTo>
                    <a:pt x="2036586" y="1702127"/>
                    <a:pt x="1962842" y="1704667"/>
                    <a:pt x="1887156" y="1702127"/>
                  </a:cubicBezTo>
                  <a:cubicBezTo>
                    <a:pt x="1852224" y="1700857"/>
                    <a:pt x="1817293" y="1699587"/>
                    <a:pt x="1782361" y="1698317"/>
                  </a:cubicBezTo>
                  <a:cubicBezTo>
                    <a:pt x="1761013" y="1698317"/>
                    <a:pt x="1741607" y="1699587"/>
                    <a:pt x="1720260" y="1699587"/>
                  </a:cubicBezTo>
                  <a:cubicBezTo>
                    <a:pt x="1665921" y="1698317"/>
                    <a:pt x="1516491" y="1699587"/>
                    <a:pt x="1462153" y="1698317"/>
                  </a:cubicBezTo>
                  <a:cubicBezTo>
                    <a:pt x="1423340" y="1697047"/>
                    <a:pt x="647078" y="1705937"/>
                    <a:pt x="608265" y="1704667"/>
                  </a:cubicBezTo>
                  <a:cubicBezTo>
                    <a:pt x="598562" y="1704667"/>
                    <a:pt x="586918" y="1705937"/>
                    <a:pt x="577214" y="1705937"/>
                  </a:cubicBezTo>
                  <a:cubicBezTo>
                    <a:pt x="553927" y="1705937"/>
                    <a:pt x="532579" y="1707207"/>
                    <a:pt x="509292" y="1707207"/>
                  </a:cubicBezTo>
                  <a:cubicBezTo>
                    <a:pt x="451072" y="1707207"/>
                    <a:pt x="394793" y="1705937"/>
                    <a:pt x="336573" y="1704667"/>
                  </a:cubicBezTo>
                  <a:cubicBezTo>
                    <a:pt x="301642" y="1703397"/>
                    <a:pt x="266710" y="1702127"/>
                    <a:pt x="233719" y="1700857"/>
                  </a:cubicBezTo>
                  <a:cubicBezTo>
                    <a:pt x="171618" y="1699587"/>
                    <a:pt x="109517" y="1698317"/>
                    <a:pt x="48260" y="1698317"/>
                  </a:cubicBezTo>
                  <a:cubicBezTo>
                    <a:pt x="38100" y="1698317"/>
                    <a:pt x="29210" y="1698317"/>
                    <a:pt x="19050" y="1697047"/>
                  </a:cubicBezTo>
                  <a:cubicBezTo>
                    <a:pt x="10160" y="1695777"/>
                    <a:pt x="5080" y="1689427"/>
                    <a:pt x="7620" y="1680537"/>
                  </a:cubicBezTo>
                  <a:cubicBezTo>
                    <a:pt x="16510" y="1648787"/>
                    <a:pt x="12700" y="1617081"/>
                    <a:pt x="11430" y="1584107"/>
                  </a:cubicBezTo>
                  <a:cubicBezTo>
                    <a:pt x="10160" y="1516891"/>
                    <a:pt x="6350" y="1450943"/>
                    <a:pt x="7620" y="1383727"/>
                  </a:cubicBezTo>
                  <a:cubicBezTo>
                    <a:pt x="5080" y="1300024"/>
                    <a:pt x="0" y="263881"/>
                    <a:pt x="7620" y="178910"/>
                  </a:cubicBezTo>
                  <a:cubicBezTo>
                    <a:pt x="8890" y="162423"/>
                    <a:pt x="7620" y="144668"/>
                    <a:pt x="8890" y="128181"/>
                  </a:cubicBezTo>
                  <a:cubicBezTo>
                    <a:pt x="10160" y="101548"/>
                    <a:pt x="12700" y="723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693237"/>
                  </a:moveTo>
                  <a:cubicBezTo>
                    <a:pt x="2537293" y="1676727"/>
                    <a:pt x="2538563" y="1664027"/>
                    <a:pt x="2538563" y="1651327"/>
                  </a:cubicBezTo>
                  <a:cubicBezTo>
                    <a:pt x="2537293" y="1579035"/>
                    <a:pt x="2536023" y="1511819"/>
                    <a:pt x="2536023" y="1439529"/>
                  </a:cubicBezTo>
                  <a:cubicBezTo>
                    <a:pt x="2536023" y="1406556"/>
                    <a:pt x="2538563" y="1373582"/>
                    <a:pt x="2537293" y="1340608"/>
                  </a:cubicBezTo>
                  <a:cubicBezTo>
                    <a:pt x="2537293" y="1310170"/>
                    <a:pt x="2536023" y="1278464"/>
                    <a:pt x="2534753" y="1248027"/>
                  </a:cubicBezTo>
                  <a:cubicBezTo>
                    <a:pt x="2529673" y="1201102"/>
                    <a:pt x="2518243" y="229639"/>
                    <a:pt x="2518243" y="182715"/>
                  </a:cubicBezTo>
                  <a:cubicBezTo>
                    <a:pt x="2515703" y="143400"/>
                    <a:pt x="2513163" y="102816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8574"/>
                  </a:cubicBezTo>
                  <a:cubicBezTo>
                    <a:pt x="31750" y="91402"/>
                    <a:pt x="31750" y="114230"/>
                    <a:pt x="30480" y="137058"/>
                  </a:cubicBezTo>
                  <a:cubicBezTo>
                    <a:pt x="29210" y="175105"/>
                    <a:pt x="26670" y="211884"/>
                    <a:pt x="25400" y="249931"/>
                  </a:cubicBezTo>
                  <a:cubicBezTo>
                    <a:pt x="20320" y="290514"/>
                    <a:pt x="26670" y="1282269"/>
                    <a:pt x="29210" y="1322852"/>
                  </a:cubicBezTo>
                  <a:cubicBezTo>
                    <a:pt x="29210" y="1365972"/>
                    <a:pt x="29210" y="1410360"/>
                    <a:pt x="30480" y="1453480"/>
                  </a:cubicBezTo>
                  <a:cubicBezTo>
                    <a:pt x="30480" y="1485186"/>
                    <a:pt x="33020" y="1516891"/>
                    <a:pt x="33020" y="1548597"/>
                  </a:cubicBezTo>
                  <a:cubicBezTo>
                    <a:pt x="33020" y="1582839"/>
                    <a:pt x="33020" y="1617081"/>
                    <a:pt x="31750" y="1651327"/>
                  </a:cubicBezTo>
                  <a:cubicBezTo>
                    <a:pt x="31750" y="1655137"/>
                    <a:pt x="31750" y="1657677"/>
                    <a:pt x="31750" y="1661487"/>
                  </a:cubicBezTo>
                  <a:cubicBezTo>
                    <a:pt x="31750" y="1671647"/>
                    <a:pt x="35560" y="1675457"/>
                    <a:pt x="44450" y="1675457"/>
                  </a:cubicBezTo>
                  <a:cubicBezTo>
                    <a:pt x="64882" y="1675457"/>
                    <a:pt x="92051" y="1676727"/>
                    <a:pt x="117279" y="1676727"/>
                  </a:cubicBezTo>
                  <a:cubicBezTo>
                    <a:pt x="154152" y="1676727"/>
                    <a:pt x="192965" y="1674187"/>
                    <a:pt x="229837" y="1676727"/>
                  </a:cubicBezTo>
                  <a:cubicBezTo>
                    <a:pt x="289998" y="1680537"/>
                    <a:pt x="350158" y="1683077"/>
                    <a:pt x="410318" y="1681807"/>
                  </a:cubicBezTo>
                  <a:cubicBezTo>
                    <a:pt x="449131" y="1680537"/>
                    <a:pt x="486004" y="1683077"/>
                    <a:pt x="524817" y="1683077"/>
                  </a:cubicBezTo>
                  <a:cubicBezTo>
                    <a:pt x="581096" y="1683077"/>
                    <a:pt x="637375" y="1681807"/>
                    <a:pt x="693654" y="1683077"/>
                  </a:cubicBezTo>
                  <a:cubicBezTo>
                    <a:pt x="777102" y="1684347"/>
                    <a:pt x="1693091" y="1674187"/>
                    <a:pt x="1778479" y="1676727"/>
                  </a:cubicBezTo>
                  <a:cubicBezTo>
                    <a:pt x="1815352" y="1677997"/>
                    <a:pt x="1852224" y="1679267"/>
                    <a:pt x="1887156" y="1679267"/>
                  </a:cubicBezTo>
                  <a:cubicBezTo>
                    <a:pt x="1951198" y="1681807"/>
                    <a:pt x="2013299" y="1677997"/>
                    <a:pt x="2077340" y="1681807"/>
                  </a:cubicBezTo>
                  <a:cubicBezTo>
                    <a:pt x="2129738" y="1684347"/>
                    <a:pt x="2182135" y="1684347"/>
                    <a:pt x="2234533" y="1686887"/>
                  </a:cubicBezTo>
                  <a:cubicBezTo>
                    <a:pt x="2312159" y="1690697"/>
                    <a:pt x="2389785" y="1693237"/>
                    <a:pt x="2467412" y="1694507"/>
                  </a:cubicBezTo>
                  <a:cubicBezTo>
                    <a:pt x="2496521" y="1694507"/>
                    <a:pt x="2515703" y="1693237"/>
                    <a:pt x="2536023" y="169323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12" name="Freeform 12"/>
          <p:cNvSpPr/>
          <p:nvPr/>
        </p:nvSpPr>
        <p:spPr>
          <a:xfrm>
            <a:off x="9796584" y="4791527"/>
            <a:ext cx="2229795" cy="1980583"/>
          </a:xfrm>
          <a:custGeom>
            <a:avLst/>
            <a:gdLst/>
            <a:ahLst/>
            <a:cxnLst/>
            <a:rect l="l" t="t" r="r" b="b"/>
            <a:pathLst>
              <a:path w="2229795" h="1980583">
                <a:moveTo>
                  <a:pt x="0" y="0"/>
                </a:moveTo>
                <a:lnTo>
                  <a:pt x="2229795" y="0"/>
                </a:lnTo>
                <a:lnTo>
                  <a:pt x="2229795" y="1980583"/>
                </a:lnTo>
                <a:lnTo>
                  <a:pt x="0" y="19805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3" name="Freeform 13"/>
          <p:cNvSpPr/>
          <p:nvPr/>
        </p:nvSpPr>
        <p:spPr>
          <a:xfrm>
            <a:off x="12190461" y="4720290"/>
            <a:ext cx="2560157" cy="2123057"/>
          </a:xfrm>
          <a:custGeom>
            <a:avLst/>
            <a:gdLst/>
            <a:ahLst/>
            <a:cxnLst/>
            <a:rect l="l" t="t" r="r" b="b"/>
            <a:pathLst>
              <a:path w="2560157" h="2123057">
                <a:moveTo>
                  <a:pt x="0" y="0"/>
                </a:moveTo>
                <a:lnTo>
                  <a:pt x="2560157" y="0"/>
                </a:lnTo>
                <a:lnTo>
                  <a:pt x="2560157" y="2123057"/>
                </a:lnTo>
                <a:lnTo>
                  <a:pt x="0" y="21230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4750618" y="4918668"/>
            <a:ext cx="2508982" cy="1536428"/>
          </a:xfrm>
          <a:custGeom>
            <a:avLst/>
            <a:gdLst/>
            <a:ahLst/>
            <a:cxnLst/>
            <a:rect l="l" t="t" r="r" b="b"/>
            <a:pathLst>
              <a:path w="2508982" h="1536428">
                <a:moveTo>
                  <a:pt x="0" y="0"/>
                </a:moveTo>
                <a:lnTo>
                  <a:pt x="2508982" y="0"/>
                </a:lnTo>
                <a:lnTo>
                  <a:pt x="2508982" y="1536428"/>
                </a:lnTo>
                <a:lnTo>
                  <a:pt x="0" y="15364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10901059" y="7516386"/>
            <a:ext cx="2250640" cy="1454562"/>
          </a:xfrm>
          <a:custGeom>
            <a:avLst/>
            <a:gdLst/>
            <a:ahLst/>
            <a:cxnLst/>
            <a:rect l="l" t="t" r="r" b="b"/>
            <a:pathLst>
              <a:path w="2250640" h="1454562">
                <a:moveTo>
                  <a:pt x="0" y="0"/>
                </a:moveTo>
                <a:lnTo>
                  <a:pt x="2250640" y="0"/>
                </a:lnTo>
                <a:lnTo>
                  <a:pt x="2250640" y="1454562"/>
                </a:lnTo>
                <a:lnTo>
                  <a:pt x="0" y="14545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4175167" y="6772110"/>
            <a:ext cx="2684943" cy="2326802"/>
          </a:xfrm>
          <a:custGeom>
            <a:avLst/>
            <a:gdLst/>
            <a:ahLst/>
            <a:cxnLst/>
            <a:rect l="l" t="t" r="r" b="b"/>
            <a:pathLst>
              <a:path w="2684943" h="2326802">
                <a:moveTo>
                  <a:pt x="0" y="0"/>
                </a:moveTo>
                <a:lnTo>
                  <a:pt x="2684943" y="0"/>
                </a:lnTo>
                <a:lnTo>
                  <a:pt x="2684943" y="2326803"/>
                </a:lnTo>
                <a:lnTo>
                  <a:pt x="0" y="2326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116" r="-5116"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17" name="Group 17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44999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56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8356000" y="7398639"/>
            <a:ext cx="1763633" cy="2657074"/>
          </a:xfrm>
          <a:custGeom>
            <a:avLst/>
            <a:gdLst/>
            <a:ahLst/>
            <a:cxnLst/>
            <a:rect l="l" t="t" r="r" b="b"/>
            <a:pathLst>
              <a:path w="1763633" h="2657074">
                <a:moveTo>
                  <a:pt x="0" y="0"/>
                </a:moveTo>
                <a:lnTo>
                  <a:pt x="1763633" y="0"/>
                </a:lnTo>
                <a:lnTo>
                  <a:pt x="1763633" y="2657074"/>
                </a:lnTo>
                <a:lnTo>
                  <a:pt x="0" y="265707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14175167" y="-473626"/>
            <a:ext cx="4389120" cy="41148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TextBox 27"/>
          <p:cNvSpPr txBox="1"/>
          <p:nvPr/>
        </p:nvSpPr>
        <p:spPr>
          <a:xfrm>
            <a:off x="1486447" y="5759654"/>
            <a:ext cx="4686139" cy="3211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banc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bureau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cahier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crayon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feuille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570790" y="4677227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Lisez les mots!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86447" y="3020681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625327" y="5759654"/>
            <a:ext cx="4686139" cy="3211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bank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bureau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schrift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potlood 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blad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44000" y="5854362"/>
            <a:ext cx="8384198" cy="2271376"/>
            <a:chOff x="0" y="0"/>
            <a:chExt cx="2739934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717074" cy="714340"/>
            </a:xfrm>
            <a:custGeom>
              <a:avLst/>
              <a:gdLst/>
              <a:ahLst/>
              <a:cxnLst/>
              <a:rect l="l" t="t" r="r" b="b"/>
              <a:pathLst>
                <a:path w="2717074" h="714340">
                  <a:moveTo>
                    <a:pt x="2717074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52765" y="0"/>
                  </a:lnTo>
                  <a:lnTo>
                    <a:pt x="2698024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746284" cy="741010"/>
            </a:xfrm>
            <a:custGeom>
              <a:avLst/>
              <a:gdLst/>
              <a:ahLst/>
              <a:cxnLst/>
              <a:rect l="l" t="t" r="r" b="b"/>
              <a:pathLst>
                <a:path w="2746284" h="741010">
                  <a:moveTo>
                    <a:pt x="2711994" y="21590"/>
                  </a:moveTo>
                  <a:cubicBezTo>
                    <a:pt x="2713264" y="34290"/>
                    <a:pt x="2713264" y="44450"/>
                    <a:pt x="2714534" y="54610"/>
                  </a:cubicBezTo>
                  <a:cubicBezTo>
                    <a:pt x="2717074" y="73857"/>
                    <a:pt x="2718344" y="87629"/>
                    <a:pt x="2720884" y="100909"/>
                  </a:cubicBezTo>
                  <a:cubicBezTo>
                    <a:pt x="2720884" y="120092"/>
                    <a:pt x="2733584" y="498336"/>
                    <a:pt x="2739934" y="517518"/>
                  </a:cubicBezTo>
                  <a:cubicBezTo>
                    <a:pt x="2746284" y="546538"/>
                    <a:pt x="2742474" y="576050"/>
                    <a:pt x="2742474" y="605070"/>
                  </a:cubicBezTo>
                  <a:cubicBezTo>
                    <a:pt x="2742474" y="630647"/>
                    <a:pt x="2743744" y="654257"/>
                    <a:pt x="2745014" y="680050"/>
                  </a:cubicBezTo>
                  <a:cubicBezTo>
                    <a:pt x="2745014" y="701640"/>
                    <a:pt x="2745014" y="715610"/>
                    <a:pt x="2745014" y="739740"/>
                  </a:cubicBezTo>
                  <a:cubicBezTo>
                    <a:pt x="2722154" y="739740"/>
                    <a:pt x="2701834" y="741010"/>
                    <a:pt x="2678167" y="739740"/>
                  </a:cubicBezTo>
                  <a:cubicBezTo>
                    <a:pt x="2542430" y="734660"/>
                    <a:pt x="2404604" y="741010"/>
                    <a:pt x="2268867" y="735930"/>
                  </a:cubicBezTo>
                  <a:cubicBezTo>
                    <a:pt x="2187424" y="732120"/>
                    <a:pt x="2108070" y="734660"/>
                    <a:pt x="2026628" y="732120"/>
                  </a:cubicBezTo>
                  <a:cubicBezTo>
                    <a:pt x="1989039" y="730850"/>
                    <a:pt x="1951450" y="729580"/>
                    <a:pt x="1913861" y="728310"/>
                  </a:cubicBezTo>
                  <a:cubicBezTo>
                    <a:pt x="1890891" y="728310"/>
                    <a:pt x="1870008" y="729580"/>
                    <a:pt x="1847037" y="729580"/>
                  </a:cubicBezTo>
                  <a:cubicBezTo>
                    <a:pt x="1788565" y="728310"/>
                    <a:pt x="1627769" y="729580"/>
                    <a:pt x="1569297" y="728310"/>
                  </a:cubicBezTo>
                  <a:cubicBezTo>
                    <a:pt x="1527532" y="727040"/>
                    <a:pt x="692225" y="735930"/>
                    <a:pt x="650460" y="734660"/>
                  </a:cubicBezTo>
                  <a:cubicBezTo>
                    <a:pt x="640018" y="734660"/>
                    <a:pt x="627489" y="735930"/>
                    <a:pt x="617047" y="735930"/>
                  </a:cubicBezTo>
                  <a:cubicBezTo>
                    <a:pt x="591988" y="735930"/>
                    <a:pt x="569017" y="737200"/>
                    <a:pt x="543958" y="737200"/>
                  </a:cubicBezTo>
                  <a:cubicBezTo>
                    <a:pt x="481310" y="737200"/>
                    <a:pt x="420750" y="735930"/>
                    <a:pt x="358102" y="734660"/>
                  </a:cubicBezTo>
                  <a:cubicBezTo>
                    <a:pt x="320513" y="733390"/>
                    <a:pt x="282925" y="732120"/>
                    <a:pt x="247424" y="730850"/>
                  </a:cubicBezTo>
                  <a:cubicBezTo>
                    <a:pt x="180600" y="729580"/>
                    <a:pt x="113775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568" y="30480"/>
                    <a:pt x="94981" y="29210"/>
                  </a:cubicBezTo>
                  <a:cubicBezTo>
                    <a:pt x="151364" y="25400"/>
                    <a:pt x="207747" y="22860"/>
                    <a:pt x="266219" y="20320"/>
                  </a:cubicBezTo>
                  <a:cubicBezTo>
                    <a:pt x="305896" y="17780"/>
                    <a:pt x="345573" y="16510"/>
                    <a:pt x="383162" y="13970"/>
                  </a:cubicBezTo>
                  <a:cubicBezTo>
                    <a:pt x="420750" y="11430"/>
                    <a:pt x="460427" y="8890"/>
                    <a:pt x="498016" y="8890"/>
                  </a:cubicBezTo>
                  <a:cubicBezTo>
                    <a:pt x="539782" y="7620"/>
                    <a:pt x="581547" y="10160"/>
                    <a:pt x="623312" y="8890"/>
                  </a:cubicBezTo>
                  <a:cubicBezTo>
                    <a:pt x="675519" y="8890"/>
                    <a:pt x="1621504" y="6350"/>
                    <a:pt x="1673711" y="5080"/>
                  </a:cubicBezTo>
                  <a:cubicBezTo>
                    <a:pt x="1723829" y="3810"/>
                    <a:pt x="1773948" y="2540"/>
                    <a:pt x="1826154" y="2540"/>
                  </a:cubicBezTo>
                  <a:cubicBezTo>
                    <a:pt x="1911773" y="1270"/>
                    <a:pt x="1995304" y="0"/>
                    <a:pt x="2080923" y="0"/>
                  </a:cubicBezTo>
                  <a:cubicBezTo>
                    <a:pt x="2116423" y="0"/>
                    <a:pt x="2154012" y="2540"/>
                    <a:pt x="2189513" y="2540"/>
                  </a:cubicBezTo>
                  <a:cubicBezTo>
                    <a:pt x="2287661" y="3810"/>
                    <a:pt x="2387898" y="5080"/>
                    <a:pt x="2486047" y="7620"/>
                  </a:cubicBezTo>
                  <a:cubicBezTo>
                    <a:pt x="2538253" y="8890"/>
                    <a:pt x="2590460" y="12700"/>
                    <a:pt x="2642667" y="16510"/>
                  </a:cubicBezTo>
                  <a:cubicBezTo>
                    <a:pt x="2655196" y="16510"/>
                    <a:pt x="2667726" y="16510"/>
                    <a:pt x="2678167" y="16510"/>
                  </a:cubicBezTo>
                  <a:cubicBezTo>
                    <a:pt x="2692944" y="17780"/>
                    <a:pt x="2701834" y="20320"/>
                    <a:pt x="2711994" y="21590"/>
                  </a:cubicBezTo>
                  <a:close/>
                  <a:moveTo>
                    <a:pt x="2722154" y="723230"/>
                  </a:moveTo>
                  <a:cubicBezTo>
                    <a:pt x="2723424" y="706720"/>
                    <a:pt x="2724694" y="694020"/>
                    <a:pt x="2724694" y="681320"/>
                  </a:cubicBezTo>
                  <a:cubicBezTo>
                    <a:pt x="2723424" y="651797"/>
                    <a:pt x="2722154" y="625728"/>
                    <a:pt x="2722154" y="597692"/>
                  </a:cubicBezTo>
                  <a:cubicBezTo>
                    <a:pt x="2722154" y="584904"/>
                    <a:pt x="2724694" y="572115"/>
                    <a:pt x="2723424" y="559327"/>
                  </a:cubicBezTo>
                  <a:cubicBezTo>
                    <a:pt x="2723424" y="547522"/>
                    <a:pt x="2722154" y="535225"/>
                    <a:pt x="2720884" y="523421"/>
                  </a:cubicBezTo>
                  <a:cubicBezTo>
                    <a:pt x="2715804" y="505222"/>
                    <a:pt x="2704374" y="128454"/>
                    <a:pt x="2704374" y="110255"/>
                  </a:cubicBezTo>
                  <a:cubicBezTo>
                    <a:pt x="2701834" y="95007"/>
                    <a:pt x="2699294" y="79267"/>
                    <a:pt x="2696754" y="63500"/>
                  </a:cubicBezTo>
                  <a:cubicBezTo>
                    <a:pt x="2695484" y="44450"/>
                    <a:pt x="2694214" y="43180"/>
                    <a:pt x="2671903" y="41910"/>
                  </a:cubicBezTo>
                  <a:cubicBezTo>
                    <a:pt x="2665638" y="41910"/>
                    <a:pt x="2661461" y="41910"/>
                    <a:pt x="2655196" y="40640"/>
                  </a:cubicBezTo>
                  <a:cubicBezTo>
                    <a:pt x="2602990" y="36830"/>
                    <a:pt x="2548695" y="31750"/>
                    <a:pt x="2496488" y="30480"/>
                  </a:cubicBezTo>
                  <a:cubicBezTo>
                    <a:pt x="2369104" y="26670"/>
                    <a:pt x="2239631" y="25400"/>
                    <a:pt x="2112247" y="22860"/>
                  </a:cubicBezTo>
                  <a:cubicBezTo>
                    <a:pt x="2093453" y="22860"/>
                    <a:pt x="2072570" y="22860"/>
                    <a:pt x="2053775" y="22860"/>
                  </a:cubicBezTo>
                  <a:cubicBezTo>
                    <a:pt x="2022452" y="22860"/>
                    <a:pt x="1991127" y="22860"/>
                    <a:pt x="1961892" y="22860"/>
                  </a:cubicBezTo>
                  <a:cubicBezTo>
                    <a:pt x="1895067" y="22860"/>
                    <a:pt x="1828242" y="22860"/>
                    <a:pt x="1763506" y="24130"/>
                  </a:cubicBezTo>
                  <a:cubicBezTo>
                    <a:pt x="1707123" y="25400"/>
                    <a:pt x="756961" y="29210"/>
                    <a:pt x="700578" y="29210"/>
                  </a:cubicBezTo>
                  <a:cubicBezTo>
                    <a:pt x="608694" y="29210"/>
                    <a:pt x="516811" y="26670"/>
                    <a:pt x="424927" y="33020"/>
                  </a:cubicBezTo>
                  <a:cubicBezTo>
                    <a:pt x="376897" y="36830"/>
                    <a:pt x="330955" y="36830"/>
                    <a:pt x="285013" y="38100"/>
                  </a:cubicBezTo>
                  <a:cubicBezTo>
                    <a:pt x="205659" y="41910"/>
                    <a:pt x="12630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745" y="705450"/>
                    <a:pt x="94981" y="706720"/>
                    <a:pt x="122128" y="706720"/>
                  </a:cubicBezTo>
                  <a:cubicBezTo>
                    <a:pt x="161805" y="706720"/>
                    <a:pt x="203571" y="704180"/>
                    <a:pt x="243248" y="706720"/>
                  </a:cubicBezTo>
                  <a:cubicBezTo>
                    <a:pt x="307984" y="710530"/>
                    <a:pt x="372720" y="713070"/>
                    <a:pt x="437456" y="711800"/>
                  </a:cubicBezTo>
                  <a:cubicBezTo>
                    <a:pt x="479222" y="710530"/>
                    <a:pt x="518899" y="713070"/>
                    <a:pt x="560664" y="713070"/>
                  </a:cubicBezTo>
                  <a:cubicBezTo>
                    <a:pt x="621224" y="713070"/>
                    <a:pt x="681784" y="711800"/>
                    <a:pt x="742344" y="713070"/>
                  </a:cubicBezTo>
                  <a:cubicBezTo>
                    <a:pt x="832139" y="714340"/>
                    <a:pt x="1817801" y="704180"/>
                    <a:pt x="1909685" y="706720"/>
                  </a:cubicBezTo>
                  <a:cubicBezTo>
                    <a:pt x="1949362" y="707990"/>
                    <a:pt x="1989039" y="709260"/>
                    <a:pt x="2026628" y="709260"/>
                  </a:cubicBezTo>
                  <a:cubicBezTo>
                    <a:pt x="2095541" y="711800"/>
                    <a:pt x="2162365" y="707990"/>
                    <a:pt x="2231278" y="711800"/>
                  </a:cubicBezTo>
                  <a:cubicBezTo>
                    <a:pt x="2287661" y="714340"/>
                    <a:pt x="2344044" y="714340"/>
                    <a:pt x="2400428" y="716880"/>
                  </a:cubicBezTo>
                  <a:cubicBezTo>
                    <a:pt x="2483958" y="720690"/>
                    <a:pt x="2567489" y="723230"/>
                    <a:pt x="2651020" y="724500"/>
                  </a:cubicBezTo>
                  <a:cubicBezTo>
                    <a:pt x="2682344" y="724500"/>
                    <a:pt x="2701834" y="723230"/>
                    <a:pt x="2722154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6721831" y="6598129"/>
            <a:ext cx="3697314" cy="3429259"/>
          </a:xfrm>
          <a:custGeom>
            <a:avLst/>
            <a:gdLst/>
            <a:ahLst/>
            <a:cxnLst/>
            <a:rect l="l" t="t" r="r" b="b"/>
            <a:pathLst>
              <a:path w="3697314" h="3429259">
                <a:moveTo>
                  <a:pt x="0" y="0"/>
                </a:moveTo>
                <a:lnTo>
                  <a:pt x="3697313" y="0"/>
                </a:lnTo>
                <a:lnTo>
                  <a:pt x="3697313" y="3429259"/>
                </a:lnTo>
                <a:lnTo>
                  <a:pt x="0" y="3429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5851688" y="0"/>
            <a:ext cx="2215942" cy="2727314"/>
          </a:xfrm>
          <a:custGeom>
            <a:avLst/>
            <a:gdLst/>
            <a:ahLst/>
            <a:cxnLst/>
            <a:rect l="l" t="t" r="r" b="b"/>
            <a:pathLst>
              <a:path w="2215942" h="2727314">
                <a:moveTo>
                  <a:pt x="0" y="0"/>
                </a:moveTo>
                <a:lnTo>
                  <a:pt x="2215943" y="0"/>
                </a:lnTo>
                <a:lnTo>
                  <a:pt x="2215943" y="2727314"/>
                </a:lnTo>
                <a:lnTo>
                  <a:pt x="0" y="27273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-127949" y="7703818"/>
            <a:ext cx="2313297" cy="2583182"/>
          </a:xfrm>
          <a:custGeom>
            <a:avLst/>
            <a:gdLst/>
            <a:ahLst/>
            <a:cxnLst/>
            <a:rect l="l" t="t" r="r" b="b"/>
            <a:pathLst>
              <a:path w="2313297" h="2583182">
                <a:moveTo>
                  <a:pt x="0" y="0"/>
                </a:moveTo>
                <a:lnTo>
                  <a:pt x="2313298" y="0"/>
                </a:lnTo>
                <a:lnTo>
                  <a:pt x="2313298" y="2583182"/>
                </a:lnTo>
                <a:lnTo>
                  <a:pt x="0" y="25831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QUELLE DATE SOMMES-NOUS?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563221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Quel temps fait-il?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51653" y="6269705"/>
            <a:ext cx="5945583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Le calendrier!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99468" y="962025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6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7784417" y="3590565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46736" y="6967733"/>
            <a:ext cx="2397137" cy="2964003"/>
          </a:xfrm>
          <a:custGeom>
            <a:avLst/>
            <a:gdLst/>
            <a:ahLst/>
            <a:cxnLst/>
            <a:rect l="l" t="t" r="r" b="b"/>
            <a:pathLst>
              <a:path w="2397137" h="2964003">
                <a:moveTo>
                  <a:pt x="0" y="0"/>
                </a:moveTo>
                <a:lnTo>
                  <a:pt x="2397137" y="0"/>
                </a:lnTo>
                <a:lnTo>
                  <a:pt x="2397137" y="2964003"/>
                </a:lnTo>
                <a:lnTo>
                  <a:pt x="0" y="2964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5574948" y="110786"/>
            <a:ext cx="2215942" cy="2727314"/>
          </a:xfrm>
          <a:custGeom>
            <a:avLst/>
            <a:gdLst/>
            <a:ahLst/>
            <a:cxnLst/>
            <a:rect l="l" t="t" r="r" b="b"/>
            <a:pathLst>
              <a:path w="2215942" h="2727314">
                <a:moveTo>
                  <a:pt x="0" y="0"/>
                </a:moveTo>
                <a:lnTo>
                  <a:pt x="2215943" y="0"/>
                </a:lnTo>
                <a:lnTo>
                  <a:pt x="2215943" y="2727314"/>
                </a:lnTo>
                <a:lnTo>
                  <a:pt x="0" y="27273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TextBox 17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45304" y="603213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6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104752" y="4976373"/>
            <a:ext cx="4686139" cy="3858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élève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E49787"/>
                </a:solidFill>
                <a:latin typeface="Now"/>
                <a:ea typeface="Now"/>
                <a:cs typeface="Now"/>
                <a:sym typeface="Now"/>
              </a:rPr>
              <a:t>une élève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exercice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il y a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école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F19384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603896" y="5000912"/>
            <a:ext cx="2387918" cy="3249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banc 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bureau 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cahier 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crayon</a:t>
            </a:r>
          </a:p>
          <a:p>
            <a:pPr algn="just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feuille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926391" y="5000912"/>
            <a:ext cx="3987486" cy="3249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stylo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tableau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livre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gomme </a:t>
            </a:r>
          </a:p>
          <a:p>
            <a:pPr algn="just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page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528461" y="4985898"/>
            <a:ext cx="3987486" cy="3906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texte 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avec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c’est 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ce sont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classe </a:t>
            </a:r>
          </a:p>
          <a:p>
            <a:pPr algn="just">
              <a:lnSpc>
                <a:spcPts val="5179"/>
              </a:lnSpc>
              <a:spcBef>
                <a:spcPct val="0"/>
              </a:spcBef>
            </a:pPr>
            <a:endParaRPr lang="en-US" sz="3699">
              <a:solidFill>
                <a:srgbClr val="F19384"/>
              </a:solidFill>
              <a:latin typeface="Now"/>
              <a:ea typeface="Now"/>
              <a:cs typeface="Now"/>
              <a:sym typeface="Now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7784417" y="3590565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5837826" y="343616"/>
            <a:ext cx="2215942" cy="2727314"/>
          </a:xfrm>
          <a:custGeom>
            <a:avLst/>
            <a:gdLst/>
            <a:ahLst/>
            <a:cxnLst/>
            <a:rect l="l" t="t" r="r" b="b"/>
            <a:pathLst>
              <a:path w="2215942" h="2727314">
                <a:moveTo>
                  <a:pt x="0" y="0"/>
                </a:moveTo>
                <a:lnTo>
                  <a:pt x="2215942" y="0"/>
                </a:lnTo>
                <a:lnTo>
                  <a:pt x="2215942" y="2727314"/>
                </a:lnTo>
                <a:lnTo>
                  <a:pt x="0" y="27273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747707" y="6294297"/>
            <a:ext cx="2397137" cy="2964003"/>
          </a:xfrm>
          <a:custGeom>
            <a:avLst/>
            <a:gdLst/>
            <a:ahLst/>
            <a:cxnLst/>
            <a:rect l="l" t="t" r="r" b="b"/>
            <a:pathLst>
              <a:path w="2397137" h="2964003">
                <a:moveTo>
                  <a:pt x="0" y="0"/>
                </a:moveTo>
                <a:lnTo>
                  <a:pt x="2397137" y="0"/>
                </a:lnTo>
                <a:lnTo>
                  <a:pt x="2397137" y="2964003"/>
                </a:lnTo>
                <a:lnTo>
                  <a:pt x="0" y="29640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TextBox 17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45304" y="603213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6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126294" y="4695950"/>
            <a:ext cx="5847225" cy="3443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6"/>
              </a:lnSpc>
            </a:pPr>
            <a:r>
              <a:rPr lang="en-US" sz="392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je ne comprends pas</a:t>
            </a:r>
          </a:p>
          <a:p>
            <a:pPr algn="just">
              <a:lnSpc>
                <a:spcPts val="5496"/>
              </a:lnSpc>
            </a:pPr>
            <a:r>
              <a:rPr lang="en-US" sz="392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pardon </a:t>
            </a:r>
          </a:p>
          <a:p>
            <a:pPr algn="just">
              <a:lnSpc>
                <a:spcPts val="5496"/>
              </a:lnSpc>
            </a:pPr>
            <a:r>
              <a:rPr lang="en-US" sz="392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pas trop vite</a:t>
            </a:r>
          </a:p>
          <a:p>
            <a:pPr algn="just">
              <a:lnSpc>
                <a:spcPts val="5496"/>
              </a:lnSpc>
            </a:pPr>
            <a:r>
              <a:rPr lang="en-US" sz="392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prenez</a:t>
            </a:r>
          </a:p>
          <a:p>
            <a:pPr algn="just">
              <a:lnSpc>
                <a:spcPts val="5496"/>
              </a:lnSpc>
              <a:spcBef>
                <a:spcPct val="0"/>
              </a:spcBef>
            </a:pPr>
            <a:r>
              <a:rPr lang="en-US" sz="3926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prof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8125799" y="1710053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4241921" y="5842044"/>
            <a:ext cx="3465429" cy="2776208"/>
          </a:xfrm>
          <a:custGeom>
            <a:avLst/>
            <a:gdLst/>
            <a:ahLst/>
            <a:cxnLst/>
            <a:rect l="l" t="t" r="r" b="b"/>
            <a:pathLst>
              <a:path w="3465429" h="2776208">
                <a:moveTo>
                  <a:pt x="0" y="0"/>
                </a:moveTo>
                <a:lnTo>
                  <a:pt x="3465429" y="0"/>
                </a:lnTo>
                <a:lnTo>
                  <a:pt x="3465429" y="2776208"/>
                </a:lnTo>
                <a:lnTo>
                  <a:pt x="0" y="27762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9852575" y="5707551"/>
            <a:ext cx="5032599" cy="3027809"/>
          </a:xfrm>
          <a:custGeom>
            <a:avLst/>
            <a:gdLst/>
            <a:ahLst/>
            <a:cxnLst/>
            <a:rect l="l" t="t" r="r" b="b"/>
            <a:pathLst>
              <a:path w="5032599" h="3027809">
                <a:moveTo>
                  <a:pt x="0" y="0"/>
                </a:moveTo>
                <a:lnTo>
                  <a:pt x="5032599" y="0"/>
                </a:lnTo>
                <a:lnTo>
                  <a:pt x="5032599" y="3027810"/>
                </a:lnTo>
                <a:lnTo>
                  <a:pt x="0" y="30278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12108667" y="1832421"/>
            <a:ext cx="3732820" cy="3283642"/>
          </a:xfrm>
          <a:custGeom>
            <a:avLst/>
            <a:gdLst/>
            <a:ahLst/>
            <a:cxnLst/>
            <a:rect l="l" t="t" r="r" b="b"/>
            <a:pathLst>
              <a:path w="3732820" h="3283642">
                <a:moveTo>
                  <a:pt x="0" y="0"/>
                </a:moveTo>
                <a:lnTo>
                  <a:pt x="3732820" y="0"/>
                </a:lnTo>
                <a:lnTo>
                  <a:pt x="3732820" y="3283643"/>
                </a:lnTo>
                <a:lnTo>
                  <a:pt x="0" y="32836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Freeform 10"/>
          <p:cNvSpPr/>
          <p:nvPr/>
        </p:nvSpPr>
        <p:spPr>
          <a:xfrm>
            <a:off x="1519346" y="1535465"/>
            <a:ext cx="5926264" cy="3877555"/>
          </a:xfrm>
          <a:custGeom>
            <a:avLst/>
            <a:gdLst/>
            <a:ahLst/>
            <a:cxnLst/>
            <a:rect l="l" t="t" r="r" b="b"/>
            <a:pathLst>
              <a:path w="5926264" h="3877555">
                <a:moveTo>
                  <a:pt x="0" y="0"/>
                </a:moveTo>
                <a:lnTo>
                  <a:pt x="5926264" y="0"/>
                </a:lnTo>
                <a:lnTo>
                  <a:pt x="5926264" y="3877555"/>
                </a:lnTo>
                <a:lnTo>
                  <a:pt x="0" y="38775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1" name="Freeform 11"/>
          <p:cNvSpPr/>
          <p:nvPr/>
        </p:nvSpPr>
        <p:spPr>
          <a:xfrm>
            <a:off x="7122888" y="2626642"/>
            <a:ext cx="4631227" cy="3406833"/>
          </a:xfrm>
          <a:custGeom>
            <a:avLst/>
            <a:gdLst/>
            <a:ahLst/>
            <a:cxnLst/>
            <a:rect l="l" t="t" r="r" b="b"/>
            <a:pathLst>
              <a:path w="4631227" h="3406833">
                <a:moveTo>
                  <a:pt x="0" y="0"/>
                </a:moveTo>
                <a:lnTo>
                  <a:pt x="4631228" y="0"/>
                </a:lnTo>
                <a:lnTo>
                  <a:pt x="4631228" y="3406833"/>
                </a:lnTo>
                <a:lnTo>
                  <a:pt x="0" y="34068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7192" b="-7192"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12" name="Group 1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44999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649084" y="5381779"/>
            <a:ext cx="2323148" cy="4114800"/>
          </a:xfrm>
          <a:custGeom>
            <a:avLst/>
            <a:gdLst/>
            <a:ahLst/>
            <a:cxnLst/>
            <a:rect l="l" t="t" r="r" b="b"/>
            <a:pathLst>
              <a:path w="2323148" h="4114800">
                <a:moveTo>
                  <a:pt x="0" y="0"/>
                </a:moveTo>
                <a:lnTo>
                  <a:pt x="2323147" y="0"/>
                </a:lnTo>
                <a:lnTo>
                  <a:pt x="23231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5728326" y="-23124"/>
            <a:ext cx="2325442" cy="2653513"/>
          </a:xfrm>
          <a:custGeom>
            <a:avLst/>
            <a:gdLst/>
            <a:ahLst/>
            <a:cxnLst/>
            <a:rect l="l" t="t" r="r" b="b"/>
            <a:pathLst>
              <a:path w="2325442" h="2653513">
                <a:moveTo>
                  <a:pt x="0" y="0"/>
                </a:moveTo>
                <a:lnTo>
                  <a:pt x="2325442" y="0"/>
                </a:lnTo>
                <a:lnTo>
                  <a:pt x="2325442" y="2653513"/>
                </a:lnTo>
                <a:lnTo>
                  <a:pt x="0" y="265351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712271" y="4445070"/>
            <a:ext cx="8612825" cy="5145477"/>
            <a:chOff x="0" y="0"/>
            <a:chExt cx="2814649" cy="168152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791789" cy="1653588"/>
            </a:xfrm>
            <a:custGeom>
              <a:avLst/>
              <a:gdLst/>
              <a:ahLst/>
              <a:cxnLst/>
              <a:rect l="l" t="t" r="r" b="b"/>
              <a:pathLst>
                <a:path w="2791789" h="1653588">
                  <a:moveTo>
                    <a:pt x="2791789" y="1653588"/>
                  </a:moveTo>
                  <a:lnTo>
                    <a:pt x="0" y="1645968"/>
                  </a:lnTo>
                  <a:lnTo>
                    <a:pt x="0" y="586735"/>
                  </a:lnTo>
                  <a:lnTo>
                    <a:pt x="17780" y="19050"/>
                  </a:lnTo>
                  <a:lnTo>
                    <a:pt x="1390027" y="0"/>
                  </a:lnTo>
                  <a:lnTo>
                    <a:pt x="277273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820999" cy="1680258"/>
            </a:xfrm>
            <a:custGeom>
              <a:avLst/>
              <a:gdLst/>
              <a:ahLst/>
              <a:cxnLst/>
              <a:rect l="l" t="t" r="r" b="b"/>
              <a:pathLst>
                <a:path w="2820999" h="1680258">
                  <a:moveTo>
                    <a:pt x="2786709" y="21590"/>
                  </a:moveTo>
                  <a:cubicBezTo>
                    <a:pt x="2787979" y="34290"/>
                    <a:pt x="2787979" y="44450"/>
                    <a:pt x="2789249" y="54610"/>
                  </a:cubicBezTo>
                  <a:cubicBezTo>
                    <a:pt x="2791788" y="88390"/>
                    <a:pt x="2793059" y="123211"/>
                    <a:pt x="2795599" y="156788"/>
                  </a:cubicBezTo>
                  <a:cubicBezTo>
                    <a:pt x="2795599" y="205289"/>
                    <a:pt x="2808299" y="1161626"/>
                    <a:pt x="2814649" y="1210126"/>
                  </a:cubicBezTo>
                  <a:cubicBezTo>
                    <a:pt x="2820999" y="1283500"/>
                    <a:pt x="2817188" y="1358116"/>
                    <a:pt x="2817188" y="1431489"/>
                  </a:cubicBezTo>
                  <a:cubicBezTo>
                    <a:pt x="2817188" y="1496157"/>
                    <a:pt x="2818459" y="1555850"/>
                    <a:pt x="2819729" y="1619298"/>
                  </a:cubicBezTo>
                  <a:cubicBezTo>
                    <a:pt x="2819729" y="1640888"/>
                    <a:pt x="2819729" y="1654858"/>
                    <a:pt x="2819729" y="1678988"/>
                  </a:cubicBezTo>
                  <a:cubicBezTo>
                    <a:pt x="2796869" y="1678988"/>
                    <a:pt x="2776549" y="1680258"/>
                    <a:pt x="2752640" y="1678988"/>
                  </a:cubicBezTo>
                  <a:cubicBezTo>
                    <a:pt x="2613051" y="1673908"/>
                    <a:pt x="2471314" y="1680258"/>
                    <a:pt x="2331726" y="1675178"/>
                  </a:cubicBezTo>
                  <a:cubicBezTo>
                    <a:pt x="2247972" y="1671368"/>
                    <a:pt x="2166367" y="1673908"/>
                    <a:pt x="2082613" y="1671368"/>
                  </a:cubicBezTo>
                  <a:cubicBezTo>
                    <a:pt x="2043958" y="1670098"/>
                    <a:pt x="2005303" y="1668828"/>
                    <a:pt x="1966647" y="1667558"/>
                  </a:cubicBezTo>
                  <a:cubicBezTo>
                    <a:pt x="1943024" y="1667558"/>
                    <a:pt x="1921549" y="1668828"/>
                    <a:pt x="1897926" y="1668828"/>
                  </a:cubicBezTo>
                  <a:cubicBezTo>
                    <a:pt x="1837796" y="1667558"/>
                    <a:pt x="1672437" y="1668828"/>
                    <a:pt x="1612306" y="1667558"/>
                  </a:cubicBezTo>
                  <a:cubicBezTo>
                    <a:pt x="1569356" y="1666288"/>
                    <a:pt x="710348" y="1675178"/>
                    <a:pt x="667397" y="1673908"/>
                  </a:cubicBezTo>
                  <a:cubicBezTo>
                    <a:pt x="656659" y="1673908"/>
                    <a:pt x="643774" y="1675178"/>
                    <a:pt x="633037" y="1675178"/>
                  </a:cubicBezTo>
                  <a:cubicBezTo>
                    <a:pt x="607267" y="1675178"/>
                    <a:pt x="583644" y="1676448"/>
                    <a:pt x="557874" y="1676448"/>
                  </a:cubicBezTo>
                  <a:cubicBezTo>
                    <a:pt x="493448" y="1676448"/>
                    <a:pt x="431170" y="1675178"/>
                    <a:pt x="366744" y="1673908"/>
                  </a:cubicBezTo>
                  <a:cubicBezTo>
                    <a:pt x="328089" y="1672638"/>
                    <a:pt x="289434" y="1671368"/>
                    <a:pt x="252926" y="1670098"/>
                  </a:cubicBezTo>
                  <a:cubicBezTo>
                    <a:pt x="184205" y="1668828"/>
                    <a:pt x="115484" y="1667558"/>
                    <a:pt x="48260" y="1667558"/>
                  </a:cubicBezTo>
                  <a:cubicBezTo>
                    <a:pt x="38100" y="1667558"/>
                    <a:pt x="29210" y="1667558"/>
                    <a:pt x="19050" y="1666288"/>
                  </a:cubicBezTo>
                  <a:cubicBezTo>
                    <a:pt x="10160" y="1665018"/>
                    <a:pt x="5080" y="1658668"/>
                    <a:pt x="7620" y="1649778"/>
                  </a:cubicBezTo>
                  <a:cubicBezTo>
                    <a:pt x="16510" y="1618031"/>
                    <a:pt x="12700" y="1586940"/>
                    <a:pt x="11430" y="1554607"/>
                  </a:cubicBezTo>
                  <a:cubicBezTo>
                    <a:pt x="10160" y="1488695"/>
                    <a:pt x="6350" y="1424027"/>
                    <a:pt x="7620" y="1358116"/>
                  </a:cubicBezTo>
                  <a:cubicBezTo>
                    <a:pt x="5080" y="1276038"/>
                    <a:pt x="0" y="260008"/>
                    <a:pt x="7620" y="176686"/>
                  </a:cubicBezTo>
                  <a:cubicBezTo>
                    <a:pt x="8890" y="160519"/>
                    <a:pt x="7620" y="143109"/>
                    <a:pt x="8890" y="126942"/>
                  </a:cubicBezTo>
                  <a:cubicBezTo>
                    <a:pt x="10160" y="100826"/>
                    <a:pt x="12700" y="7222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796" y="30480"/>
                    <a:pt x="96157" y="29210"/>
                  </a:cubicBezTo>
                  <a:cubicBezTo>
                    <a:pt x="154140" y="25400"/>
                    <a:pt x="212123" y="22860"/>
                    <a:pt x="272253" y="20320"/>
                  </a:cubicBezTo>
                  <a:cubicBezTo>
                    <a:pt x="313056" y="17780"/>
                    <a:pt x="353859" y="16510"/>
                    <a:pt x="392515" y="13970"/>
                  </a:cubicBezTo>
                  <a:cubicBezTo>
                    <a:pt x="431170" y="11430"/>
                    <a:pt x="471973" y="8890"/>
                    <a:pt x="510628" y="8890"/>
                  </a:cubicBezTo>
                  <a:cubicBezTo>
                    <a:pt x="553579" y="7620"/>
                    <a:pt x="596529" y="10160"/>
                    <a:pt x="639479" y="8890"/>
                  </a:cubicBezTo>
                  <a:cubicBezTo>
                    <a:pt x="693167" y="8890"/>
                    <a:pt x="1665994" y="6350"/>
                    <a:pt x="1719682" y="5080"/>
                  </a:cubicBezTo>
                  <a:cubicBezTo>
                    <a:pt x="1771223" y="3810"/>
                    <a:pt x="1822763" y="2540"/>
                    <a:pt x="1876451" y="2540"/>
                  </a:cubicBezTo>
                  <a:cubicBezTo>
                    <a:pt x="1964500" y="1270"/>
                    <a:pt x="2050400" y="0"/>
                    <a:pt x="2138449" y="0"/>
                  </a:cubicBezTo>
                  <a:cubicBezTo>
                    <a:pt x="2174957" y="0"/>
                    <a:pt x="2213612" y="2540"/>
                    <a:pt x="2250120" y="2540"/>
                  </a:cubicBezTo>
                  <a:cubicBezTo>
                    <a:pt x="2351053" y="3810"/>
                    <a:pt x="2454134" y="5080"/>
                    <a:pt x="2555068" y="7620"/>
                  </a:cubicBezTo>
                  <a:cubicBezTo>
                    <a:pt x="2608756" y="8890"/>
                    <a:pt x="2662444" y="12700"/>
                    <a:pt x="2716132" y="16510"/>
                  </a:cubicBezTo>
                  <a:cubicBezTo>
                    <a:pt x="2729017" y="16510"/>
                    <a:pt x="2741902" y="16510"/>
                    <a:pt x="2752640" y="16510"/>
                  </a:cubicBezTo>
                  <a:cubicBezTo>
                    <a:pt x="2767659" y="17780"/>
                    <a:pt x="2776549" y="20320"/>
                    <a:pt x="2786709" y="21590"/>
                  </a:cubicBezTo>
                  <a:close/>
                  <a:moveTo>
                    <a:pt x="2796869" y="1662478"/>
                  </a:moveTo>
                  <a:cubicBezTo>
                    <a:pt x="2798139" y="1645968"/>
                    <a:pt x="2799409" y="1633268"/>
                    <a:pt x="2799409" y="1620568"/>
                  </a:cubicBezTo>
                  <a:cubicBezTo>
                    <a:pt x="2798139" y="1549632"/>
                    <a:pt x="2796869" y="1483721"/>
                    <a:pt x="2796869" y="1412835"/>
                  </a:cubicBezTo>
                  <a:cubicBezTo>
                    <a:pt x="2796869" y="1380501"/>
                    <a:pt x="2799409" y="1348167"/>
                    <a:pt x="2798139" y="1315833"/>
                  </a:cubicBezTo>
                  <a:cubicBezTo>
                    <a:pt x="2798139" y="1285987"/>
                    <a:pt x="2796869" y="1254896"/>
                    <a:pt x="2795599" y="1225050"/>
                  </a:cubicBezTo>
                  <a:cubicBezTo>
                    <a:pt x="2790519" y="1179036"/>
                    <a:pt x="2779089" y="226431"/>
                    <a:pt x="2779089" y="180417"/>
                  </a:cubicBezTo>
                  <a:cubicBezTo>
                    <a:pt x="2776549" y="141865"/>
                    <a:pt x="2774009" y="102070"/>
                    <a:pt x="2771469" y="63500"/>
                  </a:cubicBezTo>
                  <a:cubicBezTo>
                    <a:pt x="2770199" y="44450"/>
                    <a:pt x="2768929" y="43180"/>
                    <a:pt x="2746197" y="41910"/>
                  </a:cubicBezTo>
                  <a:cubicBezTo>
                    <a:pt x="2739754" y="41910"/>
                    <a:pt x="2735460" y="41910"/>
                    <a:pt x="2729017" y="40640"/>
                  </a:cubicBezTo>
                  <a:cubicBezTo>
                    <a:pt x="2675329" y="36830"/>
                    <a:pt x="2619493" y="31750"/>
                    <a:pt x="2565805" y="30480"/>
                  </a:cubicBezTo>
                  <a:cubicBezTo>
                    <a:pt x="2434807" y="26670"/>
                    <a:pt x="2301660" y="25400"/>
                    <a:pt x="2170662" y="22860"/>
                  </a:cubicBezTo>
                  <a:cubicBezTo>
                    <a:pt x="2151334" y="22860"/>
                    <a:pt x="2129859" y="22860"/>
                    <a:pt x="2110531" y="22860"/>
                  </a:cubicBezTo>
                  <a:cubicBezTo>
                    <a:pt x="2078318" y="22860"/>
                    <a:pt x="2046105" y="22860"/>
                    <a:pt x="2016040" y="22860"/>
                  </a:cubicBezTo>
                  <a:cubicBezTo>
                    <a:pt x="1947319" y="22860"/>
                    <a:pt x="1878599" y="22860"/>
                    <a:pt x="1812026" y="24130"/>
                  </a:cubicBezTo>
                  <a:cubicBezTo>
                    <a:pt x="1754043" y="25400"/>
                    <a:pt x="776921" y="29210"/>
                    <a:pt x="718938" y="29210"/>
                  </a:cubicBezTo>
                  <a:cubicBezTo>
                    <a:pt x="624447" y="29210"/>
                    <a:pt x="529956" y="26670"/>
                    <a:pt x="435465" y="33020"/>
                  </a:cubicBezTo>
                  <a:cubicBezTo>
                    <a:pt x="386072" y="36830"/>
                    <a:pt x="338827" y="36830"/>
                    <a:pt x="291581" y="38100"/>
                  </a:cubicBezTo>
                  <a:cubicBezTo>
                    <a:pt x="209975" y="41910"/>
                    <a:pt x="128369" y="45720"/>
                    <a:pt x="49530" y="50800"/>
                  </a:cubicBezTo>
                  <a:cubicBezTo>
                    <a:pt x="36830" y="50800"/>
                    <a:pt x="34290" y="53340"/>
                    <a:pt x="33020" y="68492"/>
                  </a:cubicBezTo>
                  <a:cubicBezTo>
                    <a:pt x="31750" y="90877"/>
                    <a:pt x="31750" y="113262"/>
                    <a:pt x="30480" y="135647"/>
                  </a:cubicBezTo>
                  <a:cubicBezTo>
                    <a:pt x="29210" y="172955"/>
                    <a:pt x="26670" y="209020"/>
                    <a:pt x="25400" y="246328"/>
                  </a:cubicBezTo>
                  <a:cubicBezTo>
                    <a:pt x="20320" y="286124"/>
                    <a:pt x="26670" y="1258627"/>
                    <a:pt x="29210" y="1298423"/>
                  </a:cubicBezTo>
                  <a:cubicBezTo>
                    <a:pt x="29210" y="1340706"/>
                    <a:pt x="29210" y="1384232"/>
                    <a:pt x="30480" y="1426515"/>
                  </a:cubicBezTo>
                  <a:cubicBezTo>
                    <a:pt x="30480" y="1457605"/>
                    <a:pt x="33020" y="1488695"/>
                    <a:pt x="33020" y="1519786"/>
                  </a:cubicBezTo>
                  <a:cubicBezTo>
                    <a:pt x="33020" y="1553363"/>
                    <a:pt x="33020" y="1586940"/>
                    <a:pt x="31750" y="1620568"/>
                  </a:cubicBezTo>
                  <a:cubicBezTo>
                    <a:pt x="31750" y="1624378"/>
                    <a:pt x="31750" y="1626918"/>
                    <a:pt x="31750" y="1630728"/>
                  </a:cubicBezTo>
                  <a:cubicBezTo>
                    <a:pt x="31750" y="1640888"/>
                    <a:pt x="35560" y="1644698"/>
                    <a:pt x="44450" y="1644698"/>
                  </a:cubicBezTo>
                  <a:cubicBezTo>
                    <a:pt x="66091" y="1644698"/>
                    <a:pt x="96157" y="1645968"/>
                    <a:pt x="124074" y="1645968"/>
                  </a:cubicBezTo>
                  <a:cubicBezTo>
                    <a:pt x="164877" y="1645968"/>
                    <a:pt x="207828" y="1643428"/>
                    <a:pt x="248631" y="1645968"/>
                  </a:cubicBezTo>
                  <a:cubicBezTo>
                    <a:pt x="315204" y="1649778"/>
                    <a:pt x="381777" y="1652318"/>
                    <a:pt x="448350" y="1651048"/>
                  </a:cubicBezTo>
                  <a:cubicBezTo>
                    <a:pt x="491300" y="1649778"/>
                    <a:pt x="532103" y="1652318"/>
                    <a:pt x="575054" y="1652318"/>
                  </a:cubicBezTo>
                  <a:cubicBezTo>
                    <a:pt x="637332" y="1652318"/>
                    <a:pt x="699610" y="1651048"/>
                    <a:pt x="761888" y="1652318"/>
                  </a:cubicBezTo>
                  <a:cubicBezTo>
                    <a:pt x="854231" y="1653588"/>
                    <a:pt x="1867861" y="1643428"/>
                    <a:pt x="1962352" y="1645968"/>
                  </a:cubicBezTo>
                  <a:cubicBezTo>
                    <a:pt x="2003155" y="1647238"/>
                    <a:pt x="2043958" y="1648508"/>
                    <a:pt x="2082613" y="1648508"/>
                  </a:cubicBezTo>
                  <a:cubicBezTo>
                    <a:pt x="2153481" y="1651048"/>
                    <a:pt x="2222202" y="1647238"/>
                    <a:pt x="2293070" y="1651048"/>
                  </a:cubicBezTo>
                  <a:cubicBezTo>
                    <a:pt x="2351053" y="1653588"/>
                    <a:pt x="2409036" y="1653588"/>
                    <a:pt x="2467019" y="1656128"/>
                  </a:cubicBezTo>
                  <a:cubicBezTo>
                    <a:pt x="2552920" y="1659938"/>
                    <a:pt x="2638821" y="1662478"/>
                    <a:pt x="2724722" y="1663748"/>
                  </a:cubicBezTo>
                  <a:cubicBezTo>
                    <a:pt x="2756935" y="1663748"/>
                    <a:pt x="2776549" y="1662478"/>
                    <a:pt x="2796869" y="166247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98641" y="1223706"/>
            <a:ext cx="16965106" cy="2796466"/>
            <a:chOff x="0" y="0"/>
            <a:chExt cx="5544152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521292" cy="885938"/>
            </a:xfrm>
            <a:custGeom>
              <a:avLst/>
              <a:gdLst/>
              <a:ahLst/>
              <a:cxnLst/>
              <a:rect l="l" t="t" r="r" b="b"/>
              <a:pathLst>
                <a:path w="5521292" h="885938">
                  <a:moveTo>
                    <a:pt x="5521292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751270" y="0"/>
                  </a:lnTo>
                  <a:lnTo>
                    <a:pt x="5502242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550502" cy="912608"/>
            </a:xfrm>
            <a:custGeom>
              <a:avLst/>
              <a:gdLst/>
              <a:ahLst/>
              <a:cxnLst/>
              <a:rect l="l" t="t" r="r" b="b"/>
              <a:pathLst>
                <a:path w="5550502" h="912608">
                  <a:moveTo>
                    <a:pt x="5516212" y="21590"/>
                  </a:moveTo>
                  <a:cubicBezTo>
                    <a:pt x="5517482" y="34290"/>
                    <a:pt x="5517482" y="44450"/>
                    <a:pt x="5518752" y="54610"/>
                  </a:cubicBezTo>
                  <a:cubicBezTo>
                    <a:pt x="5521292" y="76512"/>
                    <a:pt x="5522562" y="94130"/>
                    <a:pt x="5525102" y="111118"/>
                  </a:cubicBezTo>
                  <a:cubicBezTo>
                    <a:pt x="5525102" y="135657"/>
                    <a:pt x="5537802" y="619517"/>
                    <a:pt x="5544152" y="644056"/>
                  </a:cubicBezTo>
                  <a:cubicBezTo>
                    <a:pt x="5550502" y="681179"/>
                    <a:pt x="5546692" y="718931"/>
                    <a:pt x="5546692" y="756055"/>
                  </a:cubicBezTo>
                  <a:cubicBezTo>
                    <a:pt x="5546692" y="788773"/>
                    <a:pt x="5547962" y="818975"/>
                    <a:pt x="5549232" y="851648"/>
                  </a:cubicBezTo>
                  <a:cubicBezTo>
                    <a:pt x="5549232" y="873238"/>
                    <a:pt x="5549232" y="887208"/>
                    <a:pt x="5549232" y="911338"/>
                  </a:cubicBezTo>
                  <a:cubicBezTo>
                    <a:pt x="5526372" y="911338"/>
                    <a:pt x="5506052" y="912608"/>
                    <a:pt x="5473290" y="911338"/>
                  </a:cubicBezTo>
                  <a:cubicBezTo>
                    <a:pt x="5192998" y="906258"/>
                    <a:pt x="4908394" y="912608"/>
                    <a:pt x="4628102" y="907528"/>
                  </a:cubicBezTo>
                  <a:cubicBezTo>
                    <a:pt x="4459927" y="903718"/>
                    <a:pt x="4296064" y="906258"/>
                    <a:pt x="4127889" y="903718"/>
                  </a:cubicBezTo>
                  <a:cubicBezTo>
                    <a:pt x="4050270" y="902448"/>
                    <a:pt x="3972651" y="901178"/>
                    <a:pt x="3895031" y="899908"/>
                  </a:cubicBezTo>
                  <a:cubicBezTo>
                    <a:pt x="3847597" y="899908"/>
                    <a:pt x="3804475" y="901178"/>
                    <a:pt x="3757041" y="901178"/>
                  </a:cubicBezTo>
                  <a:cubicBezTo>
                    <a:pt x="3636300" y="899908"/>
                    <a:pt x="3304262" y="901178"/>
                    <a:pt x="3183521" y="899908"/>
                  </a:cubicBezTo>
                  <a:cubicBezTo>
                    <a:pt x="3097277" y="898638"/>
                    <a:pt x="1372404" y="907528"/>
                    <a:pt x="1286161" y="906258"/>
                  </a:cubicBezTo>
                  <a:cubicBezTo>
                    <a:pt x="1264600" y="906258"/>
                    <a:pt x="1238727" y="907528"/>
                    <a:pt x="1217166" y="907528"/>
                  </a:cubicBezTo>
                  <a:cubicBezTo>
                    <a:pt x="1165419" y="907528"/>
                    <a:pt x="1117985" y="908798"/>
                    <a:pt x="1066239" y="908798"/>
                  </a:cubicBezTo>
                  <a:cubicBezTo>
                    <a:pt x="936874" y="908798"/>
                    <a:pt x="811820" y="907528"/>
                    <a:pt x="682455" y="906258"/>
                  </a:cubicBezTo>
                  <a:cubicBezTo>
                    <a:pt x="604836" y="904988"/>
                    <a:pt x="527216" y="903718"/>
                    <a:pt x="453909" y="902448"/>
                  </a:cubicBezTo>
                  <a:cubicBezTo>
                    <a:pt x="315919" y="901178"/>
                    <a:pt x="177930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125" y="30480"/>
                    <a:pt x="139120" y="29210"/>
                  </a:cubicBezTo>
                  <a:cubicBezTo>
                    <a:pt x="255549" y="25400"/>
                    <a:pt x="371978" y="22860"/>
                    <a:pt x="492719" y="20320"/>
                  </a:cubicBezTo>
                  <a:cubicBezTo>
                    <a:pt x="574650" y="17780"/>
                    <a:pt x="656582" y="16510"/>
                    <a:pt x="734201" y="13970"/>
                  </a:cubicBezTo>
                  <a:cubicBezTo>
                    <a:pt x="811821" y="11430"/>
                    <a:pt x="893752" y="8890"/>
                    <a:pt x="971371" y="8890"/>
                  </a:cubicBezTo>
                  <a:cubicBezTo>
                    <a:pt x="1057615" y="7620"/>
                    <a:pt x="1143859" y="10160"/>
                    <a:pt x="1230102" y="8890"/>
                  </a:cubicBezTo>
                  <a:cubicBezTo>
                    <a:pt x="1337907" y="8890"/>
                    <a:pt x="3291326" y="6350"/>
                    <a:pt x="3399130" y="5080"/>
                  </a:cubicBezTo>
                  <a:cubicBezTo>
                    <a:pt x="3502622" y="3810"/>
                    <a:pt x="3606115" y="2540"/>
                    <a:pt x="3713920" y="2540"/>
                  </a:cubicBezTo>
                  <a:cubicBezTo>
                    <a:pt x="3890719" y="1270"/>
                    <a:pt x="4063206" y="0"/>
                    <a:pt x="4240006" y="0"/>
                  </a:cubicBezTo>
                  <a:cubicBezTo>
                    <a:pt x="4313313" y="0"/>
                    <a:pt x="4390932" y="2540"/>
                    <a:pt x="4464239" y="2540"/>
                  </a:cubicBezTo>
                  <a:cubicBezTo>
                    <a:pt x="4666912" y="3810"/>
                    <a:pt x="4873896" y="5080"/>
                    <a:pt x="5076569" y="7620"/>
                  </a:cubicBezTo>
                  <a:cubicBezTo>
                    <a:pt x="5184374" y="8890"/>
                    <a:pt x="5292178" y="12700"/>
                    <a:pt x="5399983" y="16510"/>
                  </a:cubicBezTo>
                  <a:cubicBezTo>
                    <a:pt x="5425856" y="16510"/>
                    <a:pt x="5451729" y="16510"/>
                    <a:pt x="5473290" y="16510"/>
                  </a:cubicBezTo>
                  <a:cubicBezTo>
                    <a:pt x="5497162" y="17780"/>
                    <a:pt x="5506052" y="20320"/>
                    <a:pt x="5516212" y="21590"/>
                  </a:cubicBezTo>
                  <a:close/>
                  <a:moveTo>
                    <a:pt x="5526372" y="894828"/>
                  </a:moveTo>
                  <a:cubicBezTo>
                    <a:pt x="5527642" y="878318"/>
                    <a:pt x="5528912" y="865618"/>
                    <a:pt x="5528912" y="852918"/>
                  </a:cubicBezTo>
                  <a:cubicBezTo>
                    <a:pt x="5527642" y="815829"/>
                    <a:pt x="5526372" y="782481"/>
                    <a:pt x="5526372" y="746616"/>
                  </a:cubicBezTo>
                  <a:cubicBezTo>
                    <a:pt x="5526372" y="730257"/>
                    <a:pt x="5528912" y="713898"/>
                    <a:pt x="5527642" y="697538"/>
                  </a:cubicBezTo>
                  <a:cubicBezTo>
                    <a:pt x="5527642" y="682437"/>
                    <a:pt x="5526372" y="666707"/>
                    <a:pt x="5525102" y="651606"/>
                  </a:cubicBezTo>
                  <a:cubicBezTo>
                    <a:pt x="5520022" y="628326"/>
                    <a:pt x="5508592" y="146354"/>
                    <a:pt x="5508592" y="123073"/>
                  </a:cubicBezTo>
                  <a:cubicBezTo>
                    <a:pt x="5506052" y="103568"/>
                    <a:pt x="5503512" y="83433"/>
                    <a:pt x="5500972" y="63500"/>
                  </a:cubicBezTo>
                  <a:cubicBezTo>
                    <a:pt x="5499702" y="44450"/>
                    <a:pt x="5498432" y="43180"/>
                    <a:pt x="5460354" y="41910"/>
                  </a:cubicBezTo>
                  <a:cubicBezTo>
                    <a:pt x="5447417" y="41910"/>
                    <a:pt x="5438793" y="41910"/>
                    <a:pt x="5425856" y="40640"/>
                  </a:cubicBezTo>
                  <a:cubicBezTo>
                    <a:pt x="5318052" y="36830"/>
                    <a:pt x="5205935" y="31750"/>
                    <a:pt x="5098130" y="30480"/>
                  </a:cubicBezTo>
                  <a:cubicBezTo>
                    <a:pt x="4835087" y="26670"/>
                    <a:pt x="4567732" y="25400"/>
                    <a:pt x="4304689" y="22860"/>
                  </a:cubicBezTo>
                  <a:cubicBezTo>
                    <a:pt x="4265879" y="22860"/>
                    <a:pt x="4222757" y="22860"/>
                    <a:pt x="4183947" y="22860"/>
                  </a:cubicBezTo>
                  <a:cubicBezTo>
                    <a:pt x="4119265" y="22860"/>
                    <a:pt x="4054582" y="22860"/>
                    <a:pt x="3994211" y="22860"/>
                  </a:cubicBezTo>
                  <a:cubicBezTo>
                    <a:pt x="3856222" y="22860"/>
                    <a:pt x="3718232" y="22860"/>
                    <a:pt x="3584554" y="24130"/>
                  </a:cubicBezTo>
                  <a:cubicBezTo>
                    <a:pt x="3468125" y="25400"/>
                    <a:pt x="1506082" y="29210"/>
                    <a:pt x="1389653" y="29210"/>
                  </a:cubicBezTo>
                  <a:cubicBezTo>
                    <a:pt x="1199917" y="29210"/>
                    <a:pt x="1010181" y="26670"/>
                    <a:pt x="820445" y="33020"/>
                  </a:cubicBezTo>
                  <a:cubicBezTo>
                    <a:pt x="721265" y="36830"/>
                    <a:pt x="626397" y="36830"/>
                    <a:pt x="531529" y="38100"/>
                  </a:cubicBezTo>
                  <a:cubicBezTo>
                    <a:pt x="367666" y="41910"/>
                    <a:pt x="203803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8749" y="877048"/>
                    <a:pt x="139120" y="878318"/>
                    <a:pt x="195178" y="878318"/>
                  </a:cubicBezTo>
                  <a:cubicBezTo>
                    <a:pt x="277110" y="878318"/>
                    <a:pt x="363354" y="875778"/>
                    <a:pt x="445285" y="878318"/>
                  </a:cubicBezTo>
                  <a:cubicBezTo>
                    <a:pt x="578963" y="882128"/>
                    <a:pt x="712640" y="884668"/>
                    <a:pt x="846318" y="883398"/>
                  </a:cubicBezTo>
                  <a:cubicBezTo>
                    <a:pt x="932562" y="882128"/>
                    <a:pt x="1014493" y="884668"/>
                    <a:pt x="1100737" y="884668"/>
                  </a:cubicBezTo>
                  <a:cubicBezTo>
                    <a:pt x="1225790" y="884668"/>
                    <a:pt x="1350843" y="883398"/>
                    <a:pt x="1475897" y="884668"/>
                  </a:cubicBezTo>
                  <a:cubicBezTo>
                    <a:pt x="1661321" y="885938"/>
                    <a:pt x="3696671" y="875778"/>
                    <a:pt x="3886407" y="878318"/>
                  </a:cubicBezTo>
                  <a:cubicBezTo>
                    <a:pt x="3968339" y="879588"/>
                    <a:pt x="4050270" y="880858"/>
                    <a:pt x="4127889" y="880858"/>
                  </a:cubicBezTo>
                  <a:cubicBezTo>
                    <a:pt x="4270191" y="883398"/>
                    <a:pt x="4408181" y="879588"/>
                    <a:pt x="4550483" y="883398"/>
                  </a:cubicBezTo>
                  <a:cubicBezTo>
                    <a:pt x="4666912" y="885938"/>
                    <a:pt x="4783341" y="885938"/>
                    <a:pt x="4899770" y="888478"/>
                  </a:cubicBezTo>
                  <a:cubicBezTo>
                    <a:pt x="5072257" y="892288"/>
                    <a:pt x="5244744" y="894828"/>
                    <a:pt x="5417232" y="896098"/>
                  </a:cubicBezTo>
                  <a:cubicBezTo>
                    <a:pt x="5481914" y="896098"/>
                    <a:pt x="5506052" y="894828"/>
                    <a:pt x="5526372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2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563221" y="4445070"/>
            <a:ext cx="8100526" cy="5239598"/>
            <a:chOff x="0" y="0"/>
            <a:chExt cx="2647231" cy="1712287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2624371" cy="1684347"/>
            </a:xfrm>
            <a:custGeom>
              <a:avLst/>
              <a:gdLst/>
              <a:ahLst/>
              <a:cxnLst/>
              <a:rect l="l" t="t" r="r" b="b"/>
              <a:pathLst>
                <a:path w="2624371" h="1684347">
                  <a:moveTo>
                    <a:pt x="2624371" y="1684347"/>
                  </a:moveTo>
                  <a:lnTo>
                    <a:pt x="0" y="1676727"/>
                  </a:lnTo>
                  <a:lnTo>
                    <a:pt x="0" y="597402"/>
                  </a:lnTo>
                  <a:lnTo>
                    <a:pt x="17780" y="19050"/>
                  </a:lnTo>
                  <a:lnTo>
                    <a:pt x="1306533" y="0"/>
                  </a:lnTo>
                  <a:lnTo>
                    <a:pt x="2605321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-3810" y="0"/>
              <a:ext cx="2653581" cy="1711017"/>
            </a:xfrm>
            <a:custGeom>
              <a:avLst/>
              <a:gdLst/>
              <a:ahLst/>
              <a:cxnLst/>
              <a:rect l="l" t="t" r="r" b="b"/>
              <a:pathLst>
                <a:path w="2653581" h="1711017">
                  <a:moveTo>
                    <a:pt x="2619291" y="21590"/>
                  </a:moveTo>
                  <a:cubicBezTo>
                    <a:pt x="2620561" y="34290"/>
                    <a:pt x="2620561" y="44450"/>
                    <a:pt x="2621831" y="54610"/>
                  </a:cubicBezTo>
                  <a:cubicBezTo>
                    <a:pt x="2624371" y="88866"/>
                    <a:pt x="2625641" y="124376"/>
                    <a:pt x="2628181" y="158618"/>
                  </a:cubicBezTo>
                  <a:cubicBezTo>
                    <a:pt x="2628181" y="208079"/>
                    <a:pt x="2640881" y="1183347"/>
                    <a:pt x="2647231" y="1232808"/>
                  </a:cubicBezTo>
                  <a:cubicBezTo>
                    <a:pt x="2653581" y="1307634"/>
                    <a:pt x="2649771" y="1383727"/>
                    <a:pt x="2649771" y="1458553"/>
                  </a:cubicBezTo>
                  <a:cubicBezTo>
                    <a:pt x="2649771" y="1524501"/>
                    <a:pt x="2651041" y="1585376"/>
                    <a:pt x="2652311" y="1650057"/>
                  </a:cubicBezTo>
                  <a:cubicBezTo>
                    <a:pt x="2652311" y="1671647"/>
                    <a:pt x="2652311" y="1685617"/>
                    <a:pt x="2652311" y="1709747"/>
                  </a:cubicBezTo>
                  <a:cubicBezTo>
                    <a:pt x="2629451" y="1709747"/>
                    <a:pt x="2609131" y="1711017"/>
                    <a:pt x="2585765" y="1709747"/>
                  </a:cubicBezTo>
                  <a:cubicBezTo>
                    <a:pt x="2454806" y="1704667"/>
                    <a:pt x="2321833" y="1711017"/>
                    <a:pt x="2190874" y="1705937"/>
                  </a:cubicBezTo>
                  <a:cubicBezTo>
                    <a:pt x="2112299" y="1702127"/>
                    <a:pt x="2035739" y="1704667"/>
                    <a:pt x="1957163" y="1702127"/>
                  </a:cubicBezTo>
                  <a:cubicBezTo>
                    <a:pt x="1920898" y="1700857"/>
                    <a:pt x="1884633" y="1699587"/>
                    <a:pt x="1848367" y="1698317"/>
                  </a:cubicBezTo>
                  <a:cubicBezTo>
                    <a:pt x="1826205" y="1698317"/>
                    <a:pt x="1806057" y="1699587"/>
                    <a:pt x="1783895" y="1699587"/>
                  </a:cubicBezTo>
                  <a:cubicBezTo>
                    <a:pt x="1727482" y="1698317"/>
                    <a:pt x="1572346" y="1699587"/>
                    <a:pt x="1515934" y="1698317"/>
                  </a:cubicBezTo>
                  <a:cubicBezTo>
                    <a:pt x="1475639" y="1697047"/>
                    <a:pt x="669739" y="1705937"/>
                    <a:pt x="629444" y="1704667"/>
                  </a:cubicBezTo>
                  <a:cubicBezTo>
                    <a:pt x="619371" y="1704667"/>
                    <a:pt x="607282" y="1705937"/>
                    <a:pt x="597208" y="1705937"/>
                  </a:cubicBezTo>
                  <a:cubicBezTo>
                    <a:pt x="573031" y="1705937"/>
                    <a:pt x="550869" y="1707207"/>
                    <a:pt x="526692" y="1707207"/>
                  </a:cubicBezTo>
                  <a:cubicBezTo>
                    <a:pt x="466250" y="1707207"/>
                    <a:pt x="407822" y="1705937"/>
                    <a:pt x="347380" y="1704667"/>
                  </a:cubicBezTo>
                  <a:cubicBezTo>
                    <a:pt x="311114" y="1703397"/>
                    <a:pt x="274849" y="1702127"/>
                    <a:pt x="240598" y="1700857"/>
                  </a:cubicBezTo>
                  <a:cubicBezTo>
                    <a:pt x="176126" y="1699587"/>
                    <a:pt x="111654" y="1698317"/>
                    <a:pt x="48260" y="1698317"/>
                  </a:cubicBezTo>
                  <a:cubicBezTo>
                    <a:pt x="38100" y="1698317"/>
                    <a:pt x="29210" y="1698317"/>
                    <a:pt x="19050" y="1697047"/>
                  </a:cubicBezTo>
                  <a:cubicBezTo>
                    <a:pt x="10160" y="1695777"/>
                    <a:pt x="5080" y="1689427"/>
                    <a:pt x="7620" y="1680537"/>
                  </a:cubicBezTo>
                  <a:cubicBezTo>
                    <a:pt x="16510" y="1648787"/>
                    <a:pt x="12700" y="1617081"/>
                    <a:pt x="11430" y="1584107"/>
                  </a:cubicBezTo>
                  <a:cubicBezTo>
                    <a:pt x="10160" y="1516891"/>
                    <a:pt x="6350" y="1450943"/>
                    <a:pt x="7620" y="1383727"/>
                  </a:cubicBezTo>
                  <a:cubicBezTo>
                    <a:pt x="5080" y="1300024"/>
                    <a:pt x="0" y="263881"/>
                    <a:pt x="7620" y="178910"/>
                  </a:cubicBezTo>
                  <a:cubicBezTo>
                    <a:pt x="8890" y="162423"/>
                    <a:pt x="7620" y="144668"/>
                    <a:pt x="8890" y="128181"/>
                  </a:cubicBezTo>
                  <a:cubicBezTo>
                    <a:pt x="10160" y="101548"/>
                    <a:pt x="12700" y="723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286" y="30480"/>
                    <a:pt x="93521" y="29210"/>
                  </a:cubicBezTo>
                  <a:cubicBezTo>
                    <a:pt x="147920" y="25400"/>
                    <a:pt x="202318" y="22860"/>
                    <a:pt x="258731" y="20320"/>
                  </a:cubicBezTo>
                  <a:cubicBezTo>
                    <a:pt x="297011" y="17780"/>
                    <a:pt x="335291" y="16510"/>
                    <a:pt x="371557" y="13970"/>
                  </a:cubicBezTo>
                  <a:cubicBezTo>
                    <a:pt x="407822" y="11430"/>
                    <a:pt x="446102" y="8890"/>
                    <a:pt x="482368" y="8890"/>
                  </a:cubicBezTo>
                  <a:cubicBezTo>
                    <a:pt x="522663" y="7620"/>
                    <a:pt x="562958" y="10160"/>
                    <a:pt x="603253" y="8890"/>
                  </a:cubicBezTo>
                  <a:cubicBezTo>
                    <a:pt x="653621" y="8890"/>
                    <a:pt x="1566302" y="6350"/>
                    <a:pt x="1616671" y="5080"/>
                  </a:cubicBezTo>
                  <a:cubicBezTo>
                    <a:pt x="1665025" y="3810"/>
                    <a:pt x="1713379" y="2540"/>
                    <a:pt x="1763748" y="2540"/>
                  </a:cubicBezTo>
                  <a:cubicBezTo>
                    <a:pt x="1846352" y="1270"/>
                    <a:pt x="1926942" y="0"/>
                    <a:pt x="2009547" y="0"/>
                  </a:cubicBezTo>
                  <a:cubicBezTo>
                    <a:pt x="2043798" y="0"/>
                    <a:pt x="2080063" y="2540"/>
                    <a:pt x="2114314" y="2540"/>
                  </a:cubicBezTo>
                  <a:cubicBezTo>
                    <a:pt x="2209007" y="3810"/>
                    <a:pt x="2305715" y="5080"/>
                    <a:pt x="2400408" y="7620"/>
                  </a:cubicBezTo>
                  <a:cubicBezTo>
                    <a:pt x="2450777" y="8890"/>
                    <a:pt x="2501145" y="12700"/>
                    <a:pt x="2551514" y="16510"/>
                  </a:cubicBezTo>
                  <a:cubicBezTo>
                    <a:pt x="2563603" y="16510"/>
                    <a:pt x="2575691" y="16510"/>
                    <a:pt x="2585765" y="16510"/>
                  </a:cubicBezTo>
                  <a:cubicBezTo>
                    <a:pt x="2600241" y="17780"/>
                    <a:pt x="2609131" y="20320"/>
                    <a:pt x="2619291" y="21590"/>
                  </a:cubicBezTo>
                  <a:close/>
                  <a:moveTo>
                    <a:pt x="2629451" y="1693237"/>
                  </a:moveTo>
                  <a:cubicBezTo>
                    <a:pt x="2630721" y="1676727"/>
                    <a:pt x="2631991" y="1664027"/>
                    <a:pt x="2631991" y="1651327"/>
                  </a:cubicBezTo>
                  <a:cubicBezTo>
                    <a:pt x="2630721" y="1579035"/>
                    <a:pt x="2629451" y="1511819"/>
                    <a:pt x="2629451" y="1439529"/>
                  </a:cubicBezTo>
                  <a:cubicBezTo>
                    <a:pt x="2629451" y="1406556"/>
                    <a:pt x="2631991" y="1373582"/>
                    <a:pt x="2630721" y="1340608"/>
                  </a:cubicBezTo>
                  <a:cubicBezTo>
                    <a:pt x="2630721" y="1310170"/>
                    <a:pt x="2629451" y="1278464"/>
                    <a:pt x="2628181" y="1248027"/>
                  </a:cubicBezTo>
                  <a:cubicBezTo>
                    <a:pt x="2623101" y="1201102"/>
                    <a:pt x="2611671" y="229639"/>
                    <a:pt x="2611671" y="182715"/>
                  </a:cubicBezTo>
                  <a:cubicBezTo>
                    <a:pt x="2609131" y="143400"/>
                    <a:pt x="2606591" y="102816"/>
                    <a:pt x="2604051" y="63500"/>
                  </a:cubicBezTo>
                  <a:cubicBezTo>
                    <a:pt x="2602781" y="44450"/>
                    <a:pt x="2601511" y="43180"/>
                    <a:pt x="2579721" y="41910"/>
                  </a:cubicBezTo>
                  <a:cubicBezTo>
                    <a:pt x="2573676" y="41910"/>
                    <a:pt x="2569647" y="41910"/>
                    <a:pt x="2563603" y="40640"/>
                  </a:cubicBezTo>
                  <a:cubicBezTo>
                    <a:pt x="2513234" y="36830"/>
                    <a:pt x="2460850" y="31750"/>
                    <a:pt x="2410482" y="30480"/>
                  </a:cubicBezTo>
                  <a:cubicBezTo>
                    <a:pt x="2287582" y="26670"/>
                    <a:pt x="2162668" y="25400"/>
                    <a:pt x="2039768" y="22860"/>
                  </a:cubicBezTo>
                  <a:cubicBezTo>
                    <a:pt x="2021635" y="22860"/>
                    <a:pt x="2001488" y="22860"/>
                    <a:pt x="1983355" y="22860"/>
                  </a:cubicBezTo>
                  <a:cubicBezTo>
                    <a:pt x="1953134" y="22860"/>
                    <a:pt x="1922913" y="22860"/>
                    <a:pt x="1894706" y="22860"/>
                  </a:cubicBezTo>
                  <a:cubicBezTo>
                    <a:pt x="1830234" y="22860"/>
                    <a:pt x="1765762" y="22860"/>
                    <a:pt x="1703305" y="24130"/>
                  </a:cubicBezTo>
                  <a:cubicBezTo>
                    <a:pt x="1648907" y="25400"/>
                    <a:pt x="732197" y="29210"/>
                    <a:pt x="677798" y="29210"/>
                  </a:cubicBezTo>
                  <a:cubicBezTo>
                    <a:pt x="589150" y="29210"/>
                    <a:pt x="500501" y="26670"/>
                    <a:pt x="411852" y="33020"/>
                  </a:cubicBezTo>
                  <a:cubicBezTo>
                    <a:pt x="365512" y="36830"/>
                    <a:pt x="321188" y="36830"/>
                    <a:pt x="276864" y="38100"/>
                  </a:cubicBezTo>
                  <a:cubicBezTo>
                    <a:pt x="200303" y="41910"/>
                    <a:pt x="123743" y="45720"/>
                    <a:pt x="49530" y="50800"/>
                  </a:cubicBezTo>
                  <a:cubicBezTo>
                    <a:pt x="36830" y="50800"/>
                    <a:pt x="34290" y="53340"/>
                    <a:pt x="33020" y="68574"/>
                  </a:cubicBezTo>
                  <a:cubicBezTo>
                    <a:pt x="31750" y="91402"/>
                    <a:pt x="31750" y="114230"/>
                    <a:pt x="30480" y="137058"/>
                  </a:cubicBezTo>
                  <a:cubicBezTo>
                    <a:pt x="29210" y="175105"/>
                    <a:pt x="26670" y="211884"/>
                    <a:pt x="25400" y="249931"/>
                  </a:cubicBezTo>
                  <a:cubicBezTo>
                    <a:pt x="20320" y="290514"/>
                    <a:pt x="26670" y="1282269"/>
                    <a:pt x="29210" y="1322852"/>
                  </a:cubicBezTo>
                  <a:cubicBezTo>
                    <a:pt x="29210" y="1365972"/>
                    <a:pt x="29210" y="1410360"/>
                    <a:pt x="30480" y="1453480"/>
                  </a:cubicBezTo>
                  <a:cubicBezTo>
                    <a:pt x="30480" y="1485186"/>
                    <a:pt x="33020" y="1516891"/>
                    <a:pt x="33020" y="1548597"/>
                  </a:cubicBezTo>
                  <a:cubicBezTo>
                    <a:pt x="33020" y="1582839"/>
                    <a:pt x="33020" y="1617081"/>
                    <a:pt x="31750" y="1651327"/>
                  </a:cubicBezTo>
                  <a:cubicBezTo>
                    <a:pt x="31750" y="1655137"/>
                    <a:pt x="31750" y="1657677"/>
                    <a:pt x="31750" y="1661487"/>
                  </a:cubicBezTo>
                  <a:cubicBezTo>
                    <a:pt x="31750" y="1671647"/>
                    <a:pt x="35560" y="1675457"/>
                    <a:pt x="44450" y="1675457"/>
                  </a:cubicBezTo>
                  <a:cubicBezTo>
                    <a:pt x="65315" y="1675457"/>
                    <a:pt x="93521" y="1676727"/>
                    <a:pt x="119713" y="1676727"/>
                  </a:cubicBezTo>
                  <a:cubicBezTo>
                    <a:pt x="157993" y="1676727"/>
                    <a:pt x="198288" y="1674187"/>
                    <a:pt x="236569" y="1676727"/>
                  </a:cubicBezTo>
                  <a:cubicBezTo>
                    <a:pt x="299026" y="1680537"/>
                    <a:pt x="361483" y="1683077"/>
                    <a:pt x="423940" y="1681807"/>
                  </a:cubicBezTo>
                  <a:cubicBezTo>
                    <a:pt x="464235" y="1680537"/>
                    <a:pt x="502515" y="1683077"/>
                    <a:pt x="542810" y="1683077"/>
                  </a:cubicBezTo>
                  <a:cubicBezTo>
                    <a:pt x="601238" y="1683077"/>
                    <a:pt x="659666" y="1681807"/>
                    <a:pt x="718093" y="1683077"/>
                  </a:cubicBezTo>
                  <a:cubicBezTo>
                    <a:pt x="804728" y="1684347"/>
                    <a:pt x="1755689" y="1674187"/>
                    <a:pt x="1844338" y="1676727"/>
                  </a:cubicBezTo>
                  <a:cubicBezTo>
                    <a:pt x="1882618" y="1677997"/>
                    <a:pt x="1920898" y="1679267"/>
                    <a:pt x="1957163" y="1679267"/>
                  </a:cubicBezTo>
                  <a:cubicBezTo>
                    <a:pt x="2023650" y="1681807"/>
                    <a:pt x="2088122" y="1677997"/>
                    <a:pt x="2154609" y="1681807"/>
                  </a:cubicBezTo>
                  <a:cubicBezTo>
                    <a:pt x="2209007" y="1684347"/>
                    <a:pt x="2263405" y="1684347"/>
                    <a:pt x="2317803" y="1686887"/>
                  </a:cubicBezTo>
                  <a:cubicBezTo>
                    <a:pt x="2398393" y="1690697"/>
                    <a:pt x="2478983" y="1693237"/>
                    <a:pt x="2559573" y="1694507"/>
                  </a:cubicBezTo>
                  <a:cubicBezTo>
                    <a:pt x="2589794" y="1694507"/>
                    <a:pt x="2609131" y="1693237"/>
                    <a:pt x="2629451" y="169323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13" name="Freeform 13"/>
          <p:cNvSpPr/>
          <p:nvPr/>
        </p:nvSpPr>
        <p:spPr>
          <a:xfrm>
            <a:off x="9861702" y="4601653"/>
            <a:ext cx="2191099" cy="2288752"/>
          </a:xfrm>
          <a:custGeom>
            <a:avLst/>
            <a:gdLst/>
            <a:ahLst/>
            <a:cxnLst/>
            <a:rect l="l" t="t" r="r" b="b"/>
            <a:pathLst>
              <a:path w="2191099" h="2288752">
                <a:moveTo>
                  <a:pt x="0" y="0"/>
                </a:moveTo>
                <a:lnTo>
                  <a:pt x="2191098" y="0"/>
                </a:lnTo>
                <a:lnTo>
                  <a:pt x="2191098" y="2288752"/>
                </a:lnTo>
                <a:lnTo>
                  <a:pt x="0" y="22887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0543493" y="7048910"/>
            <a:ext cx="3069990" cy="1724534"/>
          </a:xfrm>
          <a:custGeom>
            <a:avLst/>
            <a:gdLst/>
            <a:ahLst/>
            <a:cxnLst/>
            <a:rect l="l" t="t" r="r" b="b"/>
            <a:pathLst>
              <a:path w="3069990" h="1724534">
                <a:moveTo>
                  <a:pt x="0" y="0"/>
                </a:moveTo>
                <a:lnTo>
                  <a:pt x="3069991" y="0"/>
                </a:lnTo>
                <a:lnTo>
                  <a:pt x="3069991" y="1724534"/>
                </a:lnTo>
                <a:lnTo>
                  <a:pt x="0" y="17245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14856508" y="4705954"/>
            <a:ext cx="2580649" cy="2254614"/>
          </a:xfrm>
          <a:custGeom>
            <a:avLst/>
            <a:gdLst/>
            <a:ahLst/>
            <a:cxnLst/>
            <a:rect l="l" t="t" r="r" b="b"/>
            <a:pathLst>
              <a:path w="2580649" h="2254614">
                <a:moveTo>
                  <a:pt x="0" y="0"/>
                </a:moveTo>
                <a:lnTo>
                  <a:pt x="2580649" y="0"/>
                </a:lnTo>
                <a:lnTo>
                  <a:pt x="2580649" y="2254614"/>
                </a:lnTo>
                <a:lnTo>
                  <a:pt x="0" y="22546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2292246" y="4601653"/>
            <a:ext cx="2642476" cy="2192583"/>
          </a:xfrm>
          <a:custGeom>
            <a:avLst/>
            <a:gdLst/>
            <a:ahLst/>
            <a:cxnLst/>
            <a:rect l="l" t="t" r="r" b="b"/>
            <a:pathLst>
              <a:path w="2642476" h="2192583">
                <a:moveTo>
                  <a:pt x="0" y="0"/>
                </a:moveTo>
                <a:lnTo>
                  <a:pt x="2642476" y="0"/>
                </a:lnTo>
                <a:lnTo>
                  <a:pt x="2642476" y="2192583"/>
                </a:lnTo>
                <a:lnTo>
                  <a:pt x="0" y="21925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3378728" y="7131772"/>
            <a:ext cx="3324785" cy="2173446"/>
          </a:xfrm>
          <a:custGeom>
            <a:avLst/>
            <a:gdLst/>
            <a:ahLst/>
            <a:cxnLst/>
            <a:rect l="l" t="t" r="r" b="b"/>
            <a:pathLst>
              <a:path w="3324785" h="2173446">
                <a:moveTo>
                  <a:pt x="0" y="0"/>
                </a:moveTo>
                <a:lnTo>
                  <a:pt x="3324785" y="0"/>
                </a:lnTo>
                <a:lnTo>
                  <a:pt x="3324785" y="2173446"/>
                </a:lnTo>
                <a:lnTo>
                  <a:pt x="0" y="21734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18" name="Group 18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44999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56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13898880" y="0"/>
            <a:ext cx="4389120" cy="41148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8862507" y="7223784"/>
            <a:ext cx="1763633" cy="2657074"/>
          </a:xfrm>
          <a:custGeom>
            <a:avLst/>
            <a:gdLst/>
            <a:ahLst/>
            <a:cxnLst/>
            <a:rect l="l" t="t" r="r" b="b"/>
            <a:pathLst>
              <a:path w="1763633" h="2657074">
                <a:moveTo>
                  <a:pt x="0" y="0"/>
                </a:moveTo>
                <a:lnTo>
                  <a:pt x="1763633" y="0"/>
                </a:lnTo>
                <a:lnTo>
                  <a:pt x="1763633" y="2657075"/>
                </a:lnTo>
                <a:lnTo>
                  <a:pt x="0" y="26570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TextBox 28"/>
          <p:cNvSpPr txBox="1"/>
          <p:nvPr/>
        </p:nvSpPr>
        <p:spPr>
          <a:xfrm>
            <a:off x="1696261" y="4487353"/>
            <a:ext cx="8241946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Lisez les nouvel mots!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86447" y="3020681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6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03135" y="5488348"/>
            <a:ext cx="5206784" cy="3063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prof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quoi?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s’il te plait (s.t.p.)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s’il vous plait (s.v.p.) </a:t>
            </a:r>
          </a:p>
          <a:p>
            <a:pPr algn="l">
              <a:lnSpc>
                <a:spcPts val="4894"/>
              </a:lnSpc>
              <a:spcBef>
                <a:spcPct val="0"/>
              </a:spcBef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trop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501121" y="5488348"/>
            <a:ext cx="3878226" cy="3063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lerares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wat?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alsjeblieft (a.j.b.)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alstublieft (a.u.b.)</a:t>
            </a:r>
          </a:p>
          <a:p>
            <a:pPr algn="l">
              <a:lnSpc>
                <a:spcPts val="4894"/>
              </a:lnSpc>
              <a:spcBef>
                <a:spcPct val="0"/>
              </a:spcBef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te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10889583" y="5285722"/>
            <a:ext cx="3285583" cy="3432016"/>
          </a:xfrm>
          <a:custGeom>
            <a:avLst/>
            <a:gdLst/>
            <a:ahLst/>
            <a:cxnLst/>
            <a:rect l="l" t="t" r="r" b="b"/>
            <a:pathLst>
              <a:path w="3285583" h="3432016">
                <a:moveTo>
                  <a:pt x="0" y="0"/>
                </a:moveTo>
                <a:lnTo>
                  <a:pt x="3285584" y="0"/>
                </a:lnTo>
                <a:lnTo>
                  <a:pt x="3285584" y="3432016"/>
                </a:lnTo>
                <a:lnTo>
                  <a:pt x="0" y="34320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11391896" y="2472099"/>
            <a:ext cx="4603494" cy="2585963"/>
          </a:xfrm>
          <a:custGeom>
            <a:avLst/>
            <a:gdLst/>
            <a:ahLst/>
            <a:cxnLst/>
            <a:rect l="l" t="t" r="r" b="b"/>
            <a:pathLst>
              <a:path w="4603494" h="2585963">
                <a:moveTo>
                  <a:pt x="0" y="0"/>
                </a:moveTo>
                <a:lnTo>
                  <a:pt x="4603494" y="0"/>
                </a:lnTo>
                <a:lnTo>
                  <a:pt x="4603494" y="2585963"/>
                </a:lnTo>
                <a:lnTo>
                  <a:pt x="0" y="2585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7488577" y="1380517"/>
            <a:ext cx="3869720" cy="3380826"/>
          </a:xfrm>
          <a:custGeom>
            <a:avLst/>
            <a:gdLst/>
            <a:ahLst/>
            <a:cxnLst/>
            <a:rect l="l" t="t" r="r" b="b"/>
            <a:pathLst>
              <a:path w="3869720" h="3380826">
                <a:moveTo>
                  <a:pt x="0" y="0"/>
                </a:moveTo>
                <a:lnTo>
                  <a:pt x="3869720" y="0"/>
                </a:lnTo>
                <a:lnTo>
                  <a:pt x="3869720" y="3380826"/>
                </a:lnTo>
                <a:lnTo>
                  <a:pt x="0" y="33808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5275386" y="5258439"/>
            <a:ext cx="3962431" cy="3287809"/>
          </a:xfrm>
          <a:custGeom>
            <a:avLst/>
            <a:gdLst/>
            <a:ahLst/>
            <a:cxnLst/>
            <a:rect l="l" t="t" r="r" b="b"/>
            <a:pathLst>
              <a:path w="3962431" h="3287809">
                <a:moveTo>
                  <a:pt x="0" y="0"/>
                </a:moveTo>
                <a:lnTo>
                  <a:pt x="3962430" y="0"/>
                </a:lnTo>
                <a:lnTo>
                  <a:pt x="3962430" y="3287809"/>
                </a:lnTo>
                <a:lnTo>
                  <a:pt x="0" y="32878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1505146" y="1342540"/>
            <a:ext cx="4985562" cy="3259113"/>
          </a:xfrm>
          <a:custGeom>
            <a:avLst/>
            <a:gdLst/>
            <a:ahLst/>
            <a:cxnLst/>
            <a:rect l="l" t="t" r="r" b="b"/>
            <a:pathLst>
              <a:path w="4985562" h="3259113">
                <a:moveTo>
                  <a:pt x="0" y="0"/>
                </a:moveTo>
                <a:lnTo>
                  <a:pt x="4985562" y="0"/>
                </a:lnTo>
                <a:lnTo>
                  <a:pt x="4985562" y="3259113"/>
                </a:lnTo>
                <a:lnTo>
                  <a:pt x="0" y="32591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10" name="Group 10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44999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288426" y="6548140"/>
            <a:ext cx="2776894" cy="2948440"/>
          </a:xfrm>
          <a:custGeom>
            <a:avLst/>
            <a:gdLst/>
            <a:ahLst/>
            <a:cxnLst/>
            <a:rect l="l" t="t" r="r" b="b"/>
            <a:pathLst>
              <a:path w="2776894" h="2948440">
                <a:moveTo>
                  <a:pt x="0" y="0"/>
                </a:moveTo>
                <a:lnTo>
                  <a:pt x="2776895" y="0"/>
                </a:lnTo>
                <a:lnTo>
                  <a:pt x="2776895" y="2948439"/>
                </a:lnTo>
                <a:lnTo>
                  <a:pt x="0" y="29484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4969189" y="320241"/>
            <a:ext cx="2537525" cy="1806929"/>
          </a:xfrm>
          <a:custGeom>
            <a:avLst/>
            <a:gdLst/>
            <a:ahLst/>
            <a:cxnLst/>
            <a:rect l="l" t="t" r="r" b="b"/>
            <a:pathLst>
              <a:path w="2537525" h="1806929">
                <a:moveTo>
                  <a:pt x="0" y="0"/>
                </a:moveTo>
                <a:lnTo>
                  <a:pt x="2537525" y="0"/>
                </a:lnTo>
                <a:lnTo>
                  <a:pt x="2537525" y="1806929"/>
                </a:lnTo>
                <a:lnTo>
                  <a:pt x="0" y="180692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TextBox 20"/>
          <p:cNvSpPr txBox="1"/>
          <p:nvPr/>
        </p:nvSpPr>
        <p:spPr>
          <a:xfrm>
            <a:off x="1386592" y="6851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6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44000" y="5854362"/>
            <a:ext cx="8384198" cy="2271376"/>
            <a:chOff x="0" y="0"/>
            <a:chExt cx="2739934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717074" cy="714340"/>
            </a:xfrm>
            <a:custGeom>
              <a:avLst/>
              <a:gdLst/>
              <a:ahLst/>
              <a:cxnLst/>
              <a:rect l="l" t="t" r="r" b="b"/>
              <a:pathLst>
                <a:path w="2717074" h="714340">
                  <a:moveTo>
                    <a:pt x="2717074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52765" y="0"/>
                  </a:lnTo>
                  <a:lnTo>
                    <a:pt x="2698024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746284" cy="741010"/>
            </a:xfrm>
            <a:custGeom>
              <a:avLst/>
              <a:gdLst/>
              <a:ahLst/>
              <a:cxnLst/>
              <a:rect l="l" t="t" r="r" b="b"/>
              <a:pathLst>
                <a:path w="2746284" h="741010">
                  <a:moveTo>
                    <a:pt x="2711994" y="21590"/>
                  </a:moveTo>
                  <a:cubicBezTo>
                    <a:pt x="2713264" y="34290"/>
                    <a:pt x="2713264" y="44450"/>
                    <a:pt x="2714534" y="54610"/>
                  </a:cubicBezTo>
                  <a:cubicBezTo>
                    <a:pt x="2717074" y="73857"/>
                    <a:pt x="2718344" y="87629"/>
                    <a:pt x="2720884" y="100909"/>
                  </a:cubicBezTo>
                  <a:cubicBezTo>
                    <a:pt x="2720884" y="120092"/>
                    <a:pt x="2733584" y="498336"/>
                    <a:pt x="2739934" y="517518"/>
                  </a:cubicBezTo>
                  <a:cubicBezTo>
                    <a:pt x="2746284" y="546538"/>
                    <a:pt x="2742474" y="576050"/>
                    <a:pt x="2742474" y="605070"/>
                  </a:cubicBezTo>
                  <a:cubicBezTo>
                    <a:pt x="2742474" y="630647"/>
                    <a:pt x="2743744" y="654257"/>
                    <a:pt x="2745014" y="680050"/>
                  </a:cubicBezTo>
                  <a:cubicBezTo>
                    <a:pt x="2745014" y="701640"/>
                    <a:pt x="2745014" y="715610"/>
                    <a:pt x="2745014" y="739740"/>
                  </a:cubicBezTo>
                  <a:cubicBezTo>
                    <a:pt x="2722154" y="739740"/>
                    <a:pt x="2701834" y="741010"/>
                    <a:pt x="2678167" y="739740"/>
                  </a:cubicBezTo>
                  <a:cubicBezTo>
                    <a:pt x="2542430" y="734660"/>
                    <a:pt x="2404604" y="741010"/>
                    <a:pt x="2268867" y="735930"/>
                  </a:cubicBezTo>
                  <a:cubicBezTo>
                    <a:pt x="2187424" y="732120"/>
                    <a:pt x="2108070" y="734660"/>
                    <a:pt x="2026628" y="732120"/>
                  </a:cubicBezTo>
                  <a:cubicBezTo>
                    <a:pt x="1989039" y="730850"/>
                    <a:pt x="1951450" y="729580"/>
                    <a:pt x="1913861" y="728310"/>
                  </a:cubicBezTo>
                  <a:cubicBezTo>
                    <a:pt x="1890891" y="728310"/>
                    <a:pt x="1870008" y="729580"/>
                    <a:pt x="1847037" y="729580"/>
                  </a:cubicBezTo>
                  <a:cubicBezTo>
                    <a:pt x="1788565" y="728310"/>
                    <a:pt x="1627769" y="729580"/>
                    <a:pt x="1569297" y="728310"/>
                  </a:cubicBezTo>
                  <a:cubicBezTo>
                    <a:pt x="1527532" y="727040"/>
                    <a:pt x="692225" y="735930"/>
                    <a:pt x="650460" y="734660"/>
                  </a:cubicBezTo>
                  <a:cubicBezTo>
                    <a:pt x="640018" y="734660"/>
                    <a:pt x="627489" y="735930"/>
                    <a:pt x="617047" y="735930"/>
                  </a:cubicBezTo>
                  <a:cubicBezTo>
                    <a:pt x="591988" y="735930"/>
                    <a:pt x="569017" y="737200"/>
                    <a:pt x="543958" y="737200"/>
                  </a:cubicBezTo>
                  <a:cubicBezTo>
                    <a:pt x="481310" y="737200"/>
                    <a:pt x="420750" y="735930"/>
                    <a:pt x="358102" y="734660"/>
                  </a:cubicBezTo>
                  <a:cubicBezTo>
                    <a:pt x="320513" y="733390"/>
                    <a:pt x="282925" y="732120"/>
                    <a:pt x="247424" y="730850"/>
                  </a:cubicBezTo>
                  <a:cubicBezTo>
                    <a:pt x="180600" y="729580"/>
                    <a:pt x="113775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568" y="30480"/>
                    <a:pt x="94981" y="29210"/>
                  </a:cubicBezTo>
                  <a:cubicBezTo>
                    <a:pt x="151364" y="25400"/>
                    <a:pt x="207747" y="22860"/>
                    <a:pt x="266219" y="20320"/>
                  </a:cubicBezTo>
                  <a:cubicBezTo>
                    <a:pt x="305896" y="17780"/>
                    <a:pt x="345573" y="16510"/>
                    <a:pt x="383162" y="13970"/>
                  </a:cubicBezTo>
                  <a:cubicBezTo>
                    <a:pt x="420750" y="11430"/>
                    <a:pt x="460427" y="8890"/>
                    <a:pt x="498016" y="8890"/>
                  </a:cubicBezTo>
                  <a:cubicBezTo>
                    <a:pt x="539782" y="7620"/>
                    <a:pt x="581547" y="10160"/>
                    <a:pt x="623312" y="8890"/>
                  </a:cubicBezTo>
                  <a:cubicBezTo>
                    <a:pt x="675519" y="8890"/>
                    <a:pt x="1621504" y="6350"/>
                    <a:pt x="1673711" y="5080"/>
                  </a:cubicBezTo>
                  <a:cubicBezTo>
                    <a:pt x="1723829" y="3810"/>
                    <a:pt x="1773948" y="2540"/>
                    <a:pt x="1826154" y="2540"/>
                  </a:cubicBezTo>
                  <a:cubicBezTo>
                    <a:pt x="1911773" y="1270"/>
                    <a:pt x="1995304" y="0"/>
                    <a:pt x="2080923" y="0"/>
                  </a:cubicBezTo>
                  <a:cubicBezTo>
                    <a:pt x="2116423" y="0"/>
                    <a:pt x="2154012" y="2540"/>
                    <a:pt x="2189513" y="2540"/>
                  </a:cubicBezTo>
                  <a:cubicBezTo>
                    <a:pt x="2287661" y="3810"/>
                    <a:pt x="2387898" y="5080"/>
                    <a:pt x="2486047" y="7620"/>
                  </a:cubicBezTo>
                  <a:cubicBezTo>
                    <a:pt x="2538253" y="8890"/>
                    <a:pt x="2590460" y="12700"/>
                    <a:pt x="2642667" y="16510"/>
                  </a:cubicBezTo>
                  <a:cubicBezTo>
                    <a:pt x="2655196" y="16510"/>
                    <a:pt x="2667726" y="16510"/>
                    <a:pt x="2678167" y="16510"/>
                  </a:cubicBezTo>
                  <a:cubicBezTo>
                    <a:pt x="2692944" y="17780"/>
                    <a:pt x="2701834" y="20320"/>
                    <a:pt x="2711994" y="21590"/>
                  </a:cubicBezTo>
                  <a:close/>
                  <a:moveTo>
                    <a:pt x="2722154" y="723230"/>
                  </a:moveTo>
                  <a:cubicBezTo>
                    <a:pt x="2723424" y="706720"/>
                    <a:pt x="2724694" y="694020"/>
                    <a:pt x="2724694" y="681320"/>
                  </a:cubicBezTo>
                  <a:cubicBezTo>
                    <a:pt x="2723424" y="651797"/>
                    <a:pt x="2722154" y="625728"/>
                    <a:pt x="2722154" y="597692"/>
                  </a:cubicBezTo>
                  <a:cubicBezTo>
                    <a:pt x="2722154" y="584904"/>
                    <a:pt x="2724694" y="572115"/>
                    <a:pt x="2723424" y="559327"/>
                  </a:cubicBezTo>
                  <a:cubicBezTo>
                    <a:pt x="2723424" y="547522"/>
                    <a:pt x="2722154" y="535225"/>
                    <a:pt x="2720884" y="523421"/>
                  </a:cubicBezTo>
                  <a:cubicBezTo>
                    <a:pt x="2715804" y="505222"/>
                    <a:pt x="2704374" y="128454"/>
                    <a:pt x="2704374" y="110255"/>
                  </a:cubicBezTo>
                  <a:cubicBezTo>
                    <a:pt x="2701834" y="95007"/>
                    <a:pt x="2699294" y="79267"/>
                    <a:pt x="2696754" y="63500"/>
                  </a:cubicBezTo>
                  <a:cubicBezTo>
                    <a:pt x="2695484" y="44450"/>
                    <a:pt x="2694214" y="43180"/>
                    <a:pt x="2671903" y="41910"/>
                  </a:cubicBezTo>
                  <a:cubicBezTo>
                    <a:pt x="2665638" y="41910"/>
                    <a:pt x="2661461" y="41910"/>
                    <a:pt x="2655196" y="40640"/>
                  </a:cubicBezTo>
                  <a:cubicBezTo>
                    <a:pt x="2602990" y="36830"/>
                    <a:pt x="2548695" y="31750"/>
                    <a:pt x="2496488" y="30480"/>
                  </a:cubicBezTo>
                  <a:cubicBezTo>
                    <a:pt x="2369104" y="26670"/>
                    <a:pt x="2239631" y="25400"/>
                    <a:pt x="2112247" y="22860"/>
                  </a:cubicBezTo>
                  <a:cubicBezTo>
                    <a:pt x="2093453" y="22860"/>
                    <a:pt x="2072570" y="22860"/>
                    <a:pt x="2053775" y="22860"/>
                  </a:cubicBezTo>
                  <a:cubicBezTo>
                    <a:pt x="2022452" y="22860"/>
                    <a:pt x="1991127" y="22860"/>
                    <a:pt x="1961892" y="22860"/>
                  </a:cubicBezTo>
                  <a:cubicBezTo>
                    <a:pt x="1895067" y="22860"/>
                    <a:pt x="1828242" y="22860"/>
                    <a:pt x="1763506" y="24130"/>
                  </a:cubicBezTo>
                  <a:cubicBezTo>
                    <a:pt x="1707123" y="25400"/>
                    <a:pt x="756961" y="29210"/>
                    <a:pt x="700578" y="29210"/>
                  </a:cubicBezTo>
                  <a:cubicBezTo>
                    <a:pt x="608694" y="29210"/>
                    <a:pt x="516811" y="26670"/>
                    <a:pt x="424927" y="33020"/>
                  </a:cubicBezTo>
                  <a:cubicBezTo>
                    <a:pt x="376897" y="36830"/>
                    <a:pt x="330955" y="36830"/>
                    <a:pt x="285013" y="38100"/>
                  </a:cubicBezTo>
                  <a:cubicBezTo>
                    <a:pt x="205659" y="41910"/>
                    <a:pt x="12630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745" y="705450"/>
                    <a:pt x="94981" y="706720"/>
                    <a:pt x="122128" y="706720"/>
                  </a:cubicBezTo>
                  <a:cubicBezTo>
                    <a:pt x="161805" y="706720"/>
                    <a:pt x="203571" y="704180"/>
                    <a:pt x="243248" y="706720"/>
                  </a:cubicBezTo>
                  <a:cubicBezTo>
                    <a:pt x="307984" y="710530"/>
                    <a:pt x="372720" y="713070"/>
                    <a:pt x="437456" y="711800"/>
                  </a:cubicBezTo>
                  <a:cubicBezTo>
                    <a:pt x="479222" y="710530"/>
                    <a:pt x="518899" y="713070"/>
                    <a:pt x="560664" y="713070"/>
                  </a:cubicBezTo>
                  <a:cubicBezTo>
                    <a:pt x="621224" y="713070"/>
                    <a:pt x="681784" y="711800"/>
                    <a:pt x="742344" y="713070"/>
                  </a:cubicBezTo>
                  <a:cubicBezTo>
                    <a:pt x="832139" y="714340"/>
                    <a:pt x="1817801" y="704180"/>
                    <a:pt x="1909685" y="706720"/>
                  </a:cubicBezTo>
                  <a:cubicBezTo>
                    <a:pt x="1949362" y="707990"/>
                    <a:pt x="1989039" y="709260"/>
                    <a:pt x="2026628" y="709260"/>
                  </a:cubicBezTo>
                  <a:cubicBezTo>
                    <a:pt x="2095541" y="711800"/>
                    <a:pt x="2162365" y="707990"/>
                    <a:pt x="2231278" y="711800"/>
                  </a:cubicBezTo>
                  <a:cubicBezTo>
                    <a:pt x="2287661" y="714340"/>
                    <a:pt x="2344044" y="714340"/>
                    <a:pt x="2400428" y="716880"/>
                  </a:cubicBezTo>
                  <a:cubicBezTo>
                    <a:pt x="2483958" y="720690"/>
                    <a:pt x="2567489" y="723230"/>
                    <a:pt x="2651020" y="724500"/>
                  </a:cubicBezTo>
                  <a:cubicBezTo>
                    <a:pt x="2682344" y="724500"/>
                    <a:pt x="2701834" y="723230"/>
                    <a:pt x="2722154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6721831" y="6598129"/>
            <a:ext cx="3697314" cy="3429259"/>
          </a:xfrm>
          <a:custGeom>
            <a:avLst/>
            <a:gdLst/>
            <a:ahLst/>
            <a:cxnLst/>
            <a:rect l="l" t="t" r="r" b="b"/>
            <a:pathLst>
              <a:path w="3697314" h="3429259">
                <a:moveTo>
                  <a:pt x="0" y="0"/>
                </a:moveTo>
                <a:lnTo>
                  <a:pt x="3697313" y="0"/>
                </a:lnTo>
                <a:lnTo>
                  <a:pt x="3697313" y="3429259"/>
                </a:lnTo>
                <a:lnTo>
                  <a:pt x="0" y="3429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5851688" y="0"/>
            <a:ext cx="2215942" cy="2727314"/>
          </a:xfrm>
          <a:custGeom>
            <a:avLst/>
            <a:gdLst/>
            <a:ahLst/>
            <a:cxnLst/>
            <a:rect l="l" t="t" r="r" b="b"/>
            <a:pathLst>
              <a:path w="2215942" h="2727314">
                <a:moveTo>
                  <a:pt x="0" y="0"/>
                </a:moveTo>
                <a:lnTo>
                  <a:pt x="2215943" y="0"/>
                </a:lnTo>
                <a:lnTo>
                  <a:pt x="2215943" y="2727314"/>
                </a:lnTo>
                <a:lnTo>
                  <a:pt x="0" y="27273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-127949" y="7703818"/>
            <a:ext cx="2313297" cy="2583182"/>
          </a:xfrm>
          <a:custGeom>
            <a:avLst/>
            <a:gdLst/>
            <a:ahLst/>
            <a:cxnLst/>
            <a:rect l="l" t="t" r="r" b="b"/>
            <a:pathLst>
              <a:path w="2313297" h="2583182">
                <a:moveTo>
                  <a:pt x="0" y="0"/>
                </a:moveTo>
                <a:lnTo>
                  <a:pt x="2313298" y="0"/>
                </a:lnTo>
                <a:lnTo>
                  <a:pt x="2313298" y="2583182"/>
                </a:lnTo>
                <a:lnTo>
                  <a:pt x="0" y="25831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QUELLE DATE SOMMES-NOUS?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563221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Quel temps fait-il?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51653" y="6269705"/>
            <a:ext cx="5945583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Le calendrier!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99468" y="962025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7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7784417" y="3590565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338379" y="6654135"/>
            <a:ext cx="2397137" cy="2964003"/>
          </a:xfrm>
          <a:custGeom>
            <a:avLst/>
            <a:gdLst/>
            <a:ahLst/>
            <a:cxnLst/>
            <a:rect l="l" t="t" r="r" b="b"/>
            <a:pathLst>
              <a:path w="2397137" h="2964003">
                <a:moveTo>
                  <a:pt x="0" y="0"/>
                </a:moveTo>
                <a:lnTo>
                  <a:pt x="2397137" y="0"/>
                </a:lnTo>
                <a:lnTo>
                  <a:pt x="2397137" y="2964003"/>
                </a:lnTo>
                <a:lnTo>
                  <a:pt x="0" y="2964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5290771" y="456832"/>
            <a:ext cx="2215942" cy="2727314"/>
          </a:xfrm>
          <a:custGeom>
            <a:avLst/>
            <a:gdLst/>
            <a:ahLst/>
            <a:cxnLst/>
            <a:rect l="l" t="t" r="r" b="b"/>
            <a:pathLst>
              <a:path w="2215942" h="2727314">
                <a:moveTo>
                  <a:pt x="0" y="0"/>
                </a:moveTo>
                <a:lnTo>
                  <a:pt x="2215943" y="0"/>
                </a:lnTo>
                <a:lnTo>
                  <a:pt x="2215943" y="2727314"/>
                </a:lnTo>
                <a:lnTo>
                  <a:pt x="0" y="27273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TextBox 17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45304" y="603213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7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104752" y="4976373"/>
            <a:ext cx="4686139" cy="3858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élève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E49787"/>
                </a:solidFill>
                <a:latin typeface="Now"/>
                <a:ea typeface="Now"/>
                <a:cs typeface="Now"/>
                <a:sym typeface="Now"/>
              </a:rPr>
              <a:t>une élève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exercice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il y a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école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F19384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603896" y="5000912"/>
            <a:ext cx="2387918" cy="3249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banc 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bureau 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cahier 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crayon</a:t>
            </a:r>
          </a:p>
          <a:p>
            <a:pPr algn="just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feuille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926391" y="5000912"/>
            <a:ext cx="3987486" cy="3249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stylo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tableau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livre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gomme </a:t>
            </a:r>
          </a:p>
          <a:p>
            <a:pPr algn="just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page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528461" y="4985898"/>
            <a:ext cx="3987486" cy="3906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texte 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avec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c’est 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ce sont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classe </a:t>
            </a:r>
          </a:p>
          <a:p>
            <a:pPr algn="just">
              <a:lnSpc>
                <a:spcPts val="5179"/>
              </a:lnSpc>
              <a:spcBef>
                <a:spcPct val="0"/>
              </a:spcBef>
            </a:pPr>
            <a:endParaRPr lang="en-US" sz="3699">
              <a:solidFill>
                <a:srgbClr val="F19384"/>
              </a:solidFill>
              <a:latin typeface="Now"/>
              <a:ea typeface="Now"/>
              <a:cs typeface="Now"/>
              <a:sym typeface="Now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7784417" y="3590565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5520615" y="669888"/>
            <a:ext cx="2215942" cy="2727314"/>
          </a:xfrm>
          <a:custGeom>
            <a:avLst/>
            <a:gdLst/>
            <a:ahLst/>
            <a:cxnLst/>
            <a:rect l="l" t="t" r="r" b="b"/>
            <a:pathLst>
              <a:path w="2215942" h="2727314">
                <a:moveTo>
                  <a:pt x="0" y="0"/>
                </a:moveTo>
                <a:lnTo>
                  <a:pt x="2215942" y="0"/>
                </a:lnTo>
                <a:lnTo>
                  <a:pt x="2215942" y="2727313"/>
                </a:lnTo>
                <a:lnTo>
                  <a:pt x="0" y="27273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700079" y="6294297"/>
            <a:ext cx="2397137" cy="2964003"/>
          </a:xfrm>
          <a:custGeom>
            <a:avLst/>
            <a:gdLst/>
            <a:ahLst/>
            <a:cxnLst/>
            <a:rect l="l" t="t" r="r" b="b"/>
            <a:pathLst>
              <a:path w="2397137" h="2964003">
                <a:moveTo>
                  <a:pt x="0" y="0"/>
                </a:moveTo>
                <a:lnTo>
                  <a:pt x="2397137" y="0"/>
                </a:lnTo>
                <a:lnTo>
                  <a:pt x="2397137" y="2964003"/>
                </a:lnTo>
                <a:lnTo>
                  <a:pt x="0" y="29640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TextBox 17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45304" y="603213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7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997927" y="4563387"/>
            <a:ext cx="5847225" cy="3406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39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je ne comprends pas</a:t>
            </a:r>
          </a:p>
          <a:p>
            <a:pPr algn="just">
              <a:lnSpc>
                <a:spcPts val="5459"/>
              </a:lnSpc>
            </a:pPr>
            <a:r>
              <a:rPr lang="en-US" sz="39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pardon </a:t>
            </a:r>
          </a:p>
          <a:p>
            <a:pPr algn="just">
              <a:lnSpc>
                <a:spcPts val="5459"/>
              </a:lnSpc>
            </a:pPr>
            <a:r>
              <a:rPr lang="en-US" sz="39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pas trop vite</a:t>
            </a:r>
          </a:p>
          <a:p>
            <a:pPr algn="just">
              <a:lnSpc>
                <a:spcPts val="5459"/>
              </a:lnSpc>
            </a:pPr>
            <a:r>
              <a:rPr lang="en-US" sz="39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prenez</a:t>
            </a:r>
          </a:p>
          <a:p>
            <a:pPr algn="just">
              <a:lnSpc>
                <a:spcPts val="5459"/>
              </a:lnSpc>
              <a:spcBef>
                <a:spcPct val="0"/>
              </a:spcBef>
            </a:pPr>
            <a:r>
              <a:rPr lang="en-US" sz="390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prof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736250" y="4563387"/>
            <a:ext cx="5206784" cy="3406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39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prof</a:t>
            </a:r>
          </a:p>
          <a:p>
            <a:pPr algn="l">
              <a:lnSpc>
                <a:spcPts val="5459"/>
              </a:lnSpc>
            </a:pPr>
            <a:r>
              <a:rPr lang="en-US" sz="39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quoi?</a:t>
            </a:r>
          </a:p>
          <a:p>
            <a:pPr algn="l">
              <a:lnSpc>
                <a:spcPts val="5459"/>
              </a:lnSpc>
            </a:pPr>
            <a:r>
              <a:rPr lang="en-US" sz="39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s’il te plait (s.t.p.)</a:t>
            </a:r>
          </a:p>
          <a:p>
            <a:pPr algn="l">
              <a:lnSpc>
                <a:spcPts val="5459"/>
              </a:lnSpc>
            </a:pPr>
            <a:r>
              <a:rPr lang="en-US" sz="39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s’il vous plait (s.v.p.) </a:t>
            </a:r>
          </a:p>
          <a:p>
            <a:pPr algn="l">
              <a:lnSpc>
                <a:spcPts val="5459"/>
              </a:lnSpc>
              <a:spcBef>
                <a:spcPct val="0"/>
              </a:spcBef>
            </a:pPr>
            <a:r>
              <a:rPr lang="en-US" sz="39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trop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10602744" y="5058062"/>
            <a:ext cx="4248426" cy="3773602"/>
          </a:xfrm>
          <a:custGeom>
            <a:avLst/>
            <a:gdLst/>
            <a:ahLst/>
            <a:cxnLst/>
            <a:rect l="l" t="t" r="r" b="b"/>
            <a:pathLst>
              <a:path w="4248426" h="3773602">
                <a:moveTo>
                  <a:pt x="0" y="0"/>
                </a:moveTo>
                <a:lnTo>
                  <a:pt x="4248426" y="0"/>
                </a:lnTo>
                <a:lnTo>
                  <a:pt x="4248426" y="3773602"/>
                </a:lnTo>
                <a:lnTo>
                  <a:pt x="0" y="3773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4197996" y="5260629"/>
            <a:ext cx="4199126" cy="3482202"/>
          </a:xfrm>
          <a:custGeom>
            <a:avLst/>
            <a:gdLst/>
            <a:ahLst/>
            <a:cxnLst/>
            <a:rect l="l" t="t" r="r" b="b"/>
            <a:pathLst>
              <a:path w="4199126" h="3482202">
                <a:moveTo>
                  <a:pt x="0" y="0"/>
                </a:moveTo>
                <a:lnTo>
                  <a:pt x="4199126" y="0"/>
                </a:lnTo>
                <a:lnTo>
                  <a:pt x="4199126" y="3482202"/>
                </a:lnTo>
                <a:lnTo>
                  <a:pt x="0" y="34822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6877152" y="1331758"/>
            <a:ext cx="5043261" cy="3088347"/>
          </a:xfrm>
          <a:custGeom>
            <a:avLst/>
            <a:gdLst/>
            <a:ahLst/>
            <a:cxnLst/>
            <a:rect l="l" t="t" r="r" b="b"/>
            <a:pathLst>
              <a:path w="5043261" h="3088347">
                <a:moveTo>
                  <a:pt x="0" y="0"/>
                </a:moveTo>
                <a:lnTo>
                  <a:pt x="5043260" y="0"/>
                </a:lnTo>
                <a:lnTo>
                  <a:pt x="5043260" y="3088347"/>
                </a:lnTo>
                <a:lnTo>
                  <a:pt x="0" y="30883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11474765" y="2875932"/>
            <a:ext cx="3376405" cy="2182131"/>
          </a:xfrm>
          <a:custGeom>
            <a:avLst/>
            <a:gdLst/>
            <a:ahLst/>
            <a:cxnLst/>
            <a:rect l="l" t="t" r="r" b="b"/>
            <a:pathLst>
              <a:path w="3376405" h="2182131">
                <a:moveTo>
                  <a:pt x="0" y="0"/>
                </a:moveTo>
                <a:lnTo>
                  <a:pt x="3376405" y="0"/>
                </a:lnTo>
                <a:lnTo>
                  <a:pt x="3376405" y="2182130"/>
                </a:lnTo>
                <a:lnTo>
                  <a:pt x="0" y="21821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2855524" y="1907528"/>
            <a:ext cx="4021627" cy="3485188"/>
          </a:xfrm>
          <a:custGeom>
            <a:avLst/>
            <a:gdLst/>
            <a:ahLst/>
            <a:cxnLst/>
            <a:rect l="l" t="t" r="r" b="b"/>
            <a:pathLst>
              <a:path w="4021627" h="3485188">
                <a:moveTo>
                  <a:pt x="0" y="0"/>
                </a:moveTo>
                <a:lnTo>
                  <a:pt x="4021628" y="0"/>
                </a:lnTo>
                <a:lnTo>
                  <a:pt x="4021628" y="3485188"/>
                </a:lnTo>
                <a:lnTo>
                  <a:pt x="0" y="34851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116" r="-5116"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10" name="Group 10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44999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288426" y="6548140"/>
            <a:ext cx="2776894" cy="2948440"/>
          </a:xfrm>
          <a:custGeom>
            <a:avLst/>
            <a:gdLst/>
            <a:ahLst/>
            <a:cxnLst/>
            <a:rect l="l" t="t" r="r" b="b"/>
            <a:pathLst>
              <a:path w="2776894" h="2948440">
                <a:moveTo>
                  <a:pt x="0" y="0"/>
                </a:moveTo>
                <a:lnTo>
                  <a:pt x="2776895" y="0"/>
                </a:lnTo>
                <a:lnTo>
                  <a:pt x="2776895" y="2948439"/>
                </a:lnTo>
                <a:lnTo>
                  <a:pt x="0" y="29484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4094835" y="177959"/>
            <a:ext cx="3574824" cy="2545573"/>
          </a:xfrm>
          <a:custGeom>
            <a:avLst/>
            <a:gdLst/>
            <a:ahLst/>
            <a:cxnLst/>
            <a:rect l="l" t="t" r="r" b="b"/>
            <a:pathLst>
              <a:path w="3574824" h="2545573">
                <a:moveTo>
                  <a:pt x="0" y="0"/>
                </a:moveTo>
                <a:lnTo>
                  <a:pt x="3574824" y="0"/>
                </a:lnTo>
                <a:lnTo>
                  <a:pt x="3574824" y="2545573"/>
                </a:lnTo>
                <a:lnTo>
                  <a:pt x="0" y="254557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8125799" y="1710053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5275386" y="5258439"/>
            <a:ext cx="3962431" cy="3287809"/>
          </a:xfrm>
          <a:custGeom>
            <a:avLst/>
            <a:gdLst/>
            <a:ahLst/>
            <a:cxnLst/>
            <a:rect l="l" t="t" r="r" b="b"/>
            <a:pathLst>
              <a:path w="3962431" h="3287809">
                <a:moveTo>
                  <a:pt x="0" y="0"/>
                </a:moveTo>
                <a:lnTo>
                  <a:pt x="3962430" y="0"/>
                </a:lnTo>
                <a:lnTo>
                  <a:pt x="3962430" y="3287809"/>
                </a:lnTo>
                <a:lnTo>
                  <a:pt x="0" y="3287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10514166" y="5661291"/>
            <a:ext cx="2984937" cy="3117970"/>
          </a:xfrm>
          <a:custGeom>
            <a:avLst/>
            <a:gdLst/>
            <a:ahLst/>
            <a:cxnLst/>
            <a:rect l="l" t="t" r="r" b="b"/>
            <a:pathLst>
              <a:path w="2984937" h="3117970">
                <a:moveTo>
                  <a:pt x="0" y="0"/>
                </a:moveTo>
                <a:lnTo>
                  <a:pt x="2984937" y="0"/>
                </a:lnTo>
                <a:lnTo>
                  <a:pt x="2984937" y="3117971"/>
                </a:lnTo>
                <a:lnTo>
                  <a:pt x="0" y="31179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3300912" y="2142104"/>
            <a:ext cx="3869720" cy="3380826"/>
          </a:xfrm>
          <a:custGeom>
            <a:avLst/>
            <a:gdLst/>
            <a:ahLst/>
            <a:cxnLst/>
            <a:rect l="l" t="t" r="r" b="b"/>
            <a:pathLst>
              <a:path w="3869720" h="3380826">
                <a:moveTo>
                  <a:pt x="0" y="0"/>
                </a:moveTo>
                <a:lnTo>
                  <a:pt x="3869720" y="0"/>
                </a:lnTo>
                <a:lnTo>
                  <a:pt x="3869720" y="3380826"/>
                </a:lnTo>
                <a:lnTo>
                  <a:pt x="0" y="33808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Freeform 10"/>
          <p:cNvSpPr/>
          <p:nvPr/>
        </p:nvSpPr>
        <p:spPr>
          <a:xfrm>
            <a:off x="11049788" y="2028605"/>
            <a:ext cx="4181091" cy="3029457"/>
          </a:xfrm>
          <a:custGeom>
            <a:avLst/>
            <a:gdLst/>
            <a:ahLst/>
            <a:cxnLst/>
            <a:rect l="l" t="t" r="r" b="b"/>
            <a:pathLst>
              <a:path w="4181091" h="3029457">
                <a:moveTo>
                  <a:pt x="0" y="0"/>
                </a:moveTo>
                <a:lnTo>
                  <a:pt x="4181091" y="0"/>
                </a:lnTo>
                <a:lnTo>
                  <a:pt x="4181091" y="3029457"/>
                </a:lnTo>
                <a:lnTo>
                  <a:pt x="0" y="30294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1" name="Freeform 11"/>
          <p:cNvSpPr/>
          <p:nvPr/>
        </p:nvSpPr>
        <p:spPr>
          <a:xfrm>
            <a:off x="6863302" y="2989075"/>
            <a:ext cx="4561397" cy="2296647"/>
          </a:xfrm>
          <a:custGeom>
            <a:avLst/>
            <a:gdLst/>
            <a:ahLst/>
            <a:cxnLst/>
            <a:rect l="l" t="t" r="r" b="b"/>
            <a:pathLst>
              <a:path w="4561397" h="2296647">
                <a:moveTo>
                  <a:pt x="0" y="0"/>
                </a:moveTo>
                <a:lnTo>
                  <a:pt x="4561396" y="0"/>
                </a:lnTo>
                <a:lnTo>
                  <a:pt x="4561396" y="2296647"/>
                </a:lnTo>
                <a:lnTo>
                  <a:pt x="0" y="22966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12" name="Group 1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44999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15533792" y="-153693"/>
            <a:ext cx="2754208" cy="3142768"/>
          </a:xfrm>
          <a:custGeom>
            <a:avLst/>
            <a:gdLst/>
            <a:ahLst/>
            <a:cxnLst/>
            <a:rect l="l" t="t" r="r" b="b"/>
            <a:pathLst>
              <a:path w="2754208" h="3142768">
                <a:moveTo>
                  <a:pt x="0" y="0"/>
                </a:moveTo>
                <a:lnTo>
                  <a:pt x="2754208" y="0"/>
                </a:lnTo>
                <a:lnTo>
                  <a:pt x="2754208" y="3142768"/>
                </a:lnTo>
                <a:lnTo>
                  <a:pt x="0" y="31427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977764" y="5258439"/>
            <a:ext cx="2323148" cy="4114800"/>
          </a:xfrm>
          <a:custGeom>
            <a:avLst/>
            <a:gdLst/>
            <a:ahLst/>
            <a:cxnLst/>
            <a:rect l="l" t="t" r="r" b="b"/>
            <a:pathLst>
              <a:path w="2323148" h="4114800">
                <a:moveTo>
                  <a:pt x="0" y="0"/>
                </a:moveTo>
                <a:lnTo>
                  <a:pt x="2323148" y="0"/>
                </a:lnTo>
                <a:lnTo>
                  <a:pt x="23231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712271" y="4445070"/>
            <a:ext cx="8612825" cy="5145477"/>
            <a:chOff x="0" y="0"/>
            <a:chExt cx="2814649" cy="168152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791789" cy="1653588"/>
            </a:xfrm>
            <a:custGeom>
              <a:avLst/>
              <a:gdLst/>
              <a:ahLst/>
              <a:cxnLst/>
              <a:rect l="l" t="t" r="r" b="b"/>
              <a:pathLst>
                <a:path w="2791789" h="1653588">
                  <a:moveTo>
                    <a:pt x="2791789" y="1653588"/>
                  </a:moveTo>
                  <a:lnTo>
                    <a:pt x="0" y="1645968"/>
                  </a:lnTo>
                  <a:lnTo>
                    <a:pt x="0" y="586735"/>
                  </a:lnTo>
                  <a:lnTo>
                    <a:pt x="17780" y="19050"/>
                  </a:lnTo>
                  <a:lnTo>
                    <a:pt x="1390027" y="0"/>
                  </a:lnTo>
                  <a:lnTo>
                    <a:pt x="277273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820999" cy="1680258"/>
            </a:xfrm>
            <a:custGeom>
              <a:avLst/>
              <a:gdLst/>
              <a:ahLst/>
              <a:cxnLst/>
              <a:rect l="l" t="t" r="r" b="b"/>
              <a:pathLst>
                <a:path w="2820999" h="1680258">
                  <a:moveTo>
                    <a:pt x="2786709" y="21590"/>
                  </a:moveTo>
                  <a:cubicBezTo>
                    <a:pt x="2787979" y="34290"/>
                    <a:pt x="2787979" y="44450"/>
                    <a:pt x="2789249" y="54610"/>
                  </a:cubicBezTo>
                  <a:cubicBezTo>
                    <a:pt x="2791788" y="88390"/>
                    <a:pt x="2793059" y="123211"/>
                    <a:pt x="2795599" y="156788"/>
                  </a:cubicBezTo>
                  <a:cubicBezTo>
                    <a:pt x="2795599" y="205289"/>
                    <a:pt x="2808299" y="1161626"/>
                    <a:pt x="2814649" y="1210126"/>
                  </a:cubicBezTo>
                  <a:cubicBezTo>
                    <a:pt x="2820999" y="1283500"/>
                    <a:pt x="2817188" y="1358116"/>
                    <a:pt x="2817188" y="1431489"/>
                  </a:cubicBezTo>
                  <a:cubicBezTo>
                    <a:pt x="2817188" y="1496157"/>
                    <a:pt x="2818459" y="1555850"/>
                    <a:pt x="2819729" y="1619298"/>
                  </a:cubicBezTo>
                  <a:cubicBezTo>
                    <a:pt x="2819729" y="1640888"/>
                    <a:pt x="2819729" y="1654858"/>
                    <a:pt x="2819729" y="1678988"/>
                  </a:cubicBezTo>
                  <a:cubicBezTo>
                    <a:pt x="2796869" y="1678988"/>
                    <a:pt x="2776549" y="1680258"/>
                    <a:pt x="2752640" y="1678988"/>
                  </a:cubicBezTo>
                  <a:cubicBezTo>
                    <a:pt x="2613051" y="1673908"/>
                    <a:pt x="2471314" y="1680258"/>
                    <a:pt x="2331726" y="1675178"/>
                  </a:cubicBezTo>
                  <a:cubicBezTo>
                    <a:pt x="2247972" y="1671368"/>
                    <a:pt x="2166367" y="1673908"/>
                    <a:pt x="2082613" y="1671368"/>
                  </a:cubicBezTo>
                  <a:cubicBezTo>
                    <a:pt x="2043958" y="1670098"/>
                    <a:pt x="2005303" y="1668828"/>
                    <a:pt x="1966647" y="1667558"/>
                  </a:cubicBezTo>
                  <a:cubicBezTo>
                    <a:pt x="1943024" y="1667558"/>
                    <a:pt x="1921549" y="1668828"/>
                    <a:pt x="1897926" y="1668828"/>
                  </a:cubicBezTo>
                  <a:cubicBezTo>
                    <a:pt x="1837796" y="1667558"/>
                    <a:pt x="1672437" y="1668828"/>
                    <a:pt x="1612306" y="1667558"/>
                  </a:cubicBezTo>
                  <a:cubicBezTo>
                    <a:pt x="1569356" y="1666288"/>
                    <a:pt x="710348" y="1675178"/>
                    <a:pt x="667397" y="1673908"/>
                  </a:cubicBezTo>
                  <a:cubicBezTo>
                    <a:pt x="656659" y="1673908"/>
                    <a:pt x="643774" y="1675178"/>
                    <a:pt x="633037" y="1675178"/>
                  </a:cubicBezTo>
                  <a:cubicBezTo>
                    <a:pt x="607267" y="1675178"/>
                    <a:pt x="583644" y="1676448"/>
                    <a:pt x="557874" y="1676448"/>
                  </a:cubicBezTo>
                  <a:cubicBezTo>
                    <a:pt x="493448" y="1676448"/>
                    <a:pt x="431170" y="1675178"/>
                    <a:pt x="366744" y="1673908"/>
                  </a:cubicBezTo>
                  <a:cubicBezTo>
                    <a:pt x="328089" y="1672638"/>
                    <a:pt x="289434" y="1671368"/>
                    <a:pt x="252926" y="1670098"/>
                  </a:cubicBezTo>
                  <a:cubicBezTo>
                    <a:pt x="184205" y="1668828"/>
                    <a:pt x="115484" y="1667558"/>
                    <a:pt x="48260" y="1667558"/>
                  </a:cubicBezTo>
                  <a:cubicBezTo>
                    <a:pt x="38100" y="1667558"/>
                    <a:pt x="29210" y="1667558"/>
                    <a:pt x="19050" y="1666288"/>
                  </a:cubicBezTo>
                  <a:cubicBezTo>
                    <a:pt x="10160" y="1665018"/>
                    <a:pt x="5080" y="1658668"/>
                    <a:pt x="7620" y="1649778"/>
                  </a:cubicBezTo>
                  <a:cubicBezTo>
                    <a:pt x="16510" y="1618031"/>
                    <a:pt x="12700" y="1586940"/>
                    <a:pt x="11430" y="1554607"/>
                  </a:cubicBezTo>
                  <a:cubicBezTo>
                    <a:pt x="10160" y="1488695"/>
                    <a:pt x="6350" y="1424027"/>
                    <a:pt x="7620" y="1358116"/>
                  </a:cubicBezTo>
                  <a:cubicBezTo>
                    <a:pt x="5080" y="1276038"/>
                    <a:pt x="0" y="260008"/>
                    <a:pt x="7620" y="176686"/>
                  </a:cubicBezTo>
                  <a:cubicBezTo>
                    <a:pt x="8890" y="160519"/>
                    <a:pt x="7620" y="143109"/>
                    <a:pt x="8890" y="126942"/>
                  </a:cubicBezTo>
                  <a:cubicBezTo>
                    <a:pt x="10160" y="100826"/>
                    <a:pt x="12700" y="7222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796" y="30480"/>
                    <a:pt x="96157" y="29210"/>
                  </a:cubicBezTo>
                  <a:cubicBezTo>
                    <a:pt x="154140" y="25400"/>
                    <a:pt x="212123" y="22860"/>
                    <a:pt x="272253" y="20320"/>
                  </a:cubicBezTo>
                  <a:cubicBezTo>
                    <a:pt x="313056" y="17780"/>
                    <a:pt x="353859" y="16510"/>
                    <a:pt x="392515" y="13970"/>
                  </a:cubicBezTo>
                  <a:cubicBezTo>
                    <a:pt x="431170" y="11430"/>
                    <a:pt x="471973" y="8890"/>
                    <a:pt x="510628" y="8890"/>
                  </a:cubicBezTo>
                  <a:cubicBezTo>
                    <a:pt x="553579" y="7620"/>
                    <a:pt x="596529" y="10160"/>
                    <a:pt x="639479" y="8890"/>
                  </a:cubicBezTo>
                  <a:cubicBezTo>
                    <a:pt x="693167" y="8890"/>
                    <a:pt x="1665994" y="6350"/>
                    <a:pt x="1719682" y="5080"/>
                  </a:cubicBezTo>
                  <a:cubicBezTo>
                    <a:pt x="1771223" y="3810"/>
                    <a:pt x="1822763" y="2540"/>
                    <a:pt x="1876451" y="2540"/>
                  </a:cubicBezTo>
                  <a:cubicBezTo>
                    <a:pt x="1964500" y="1270"/>
                    <a:pt x="2050400" y="0"/>
                    <a:pt x="2138449" y="0"/>
                  </a:cubicBezTo>
                  <a:cubicBezTo>
                    <a:pt x="2174957" y="0"/>
                    <a:pt x="2213612" y="2540"/>
                    <a:pt x="2250120" y="2540"/>
                  </a:cubicBezTo>
                  <a:cubicBezTo>
                    <a:pt x="2351053" y="3810"/>
                    <a:pt x="2454134" y="5080"/>
                    <a:pt x="2555068" y="7620"/>
                  </a:cubicBezTo>
                  <a:cubicBezTo>
                    <a:pt x="2608756" y="8890"/>
                    <a:pt x="2662444" y="12700"/>
                    <a:pt x="2716132" y="16510"/>
                  </a:cubicBezTo>
                  <a:cubicBezTo>
                    <a:pt x="2729017" y="16510"/>
                    <a:pt x="2741902" y="16510"/>
                    <a:pt x="2752640" y="16510"/>
                  </a:cubicBezTo>
                  <a:cubicBezTo>
                    <a:pt x="2767659" y="17780"/>
                    <a:pt x="2776549" y="20320"/>
                    <a:pt x="2786709" y="21590"/>
                  </a:cubicBezTo>
                  <a:close/>
                  <a:moveTo>
                    <a:pt x="2796869" y="1662478"/>
                  </a:moveTo>
                  <a:cubicBezTo>
                    <a:pt x="2798139" y="1645968"/>
                    <a:pt x="2799409" y="1633268"/>
                    <a:pt x="2799409" y="1620568"/>
                  </a:cubicBezTo>
                  <a:cubicBezTo>
                    <a:pt x="2798139" y="1549632"/>
                    <a:pt x="2796869" y="1483721"/>
                    <a:pt x="2796869" y="1412835"/>
                  </a:cubicBezTo>
                  <a:cubicBezTo>
                    <a:pt x="2796869" y="1380501"/>
                    <a:pt x="2799409" y="1348167"/>
                    <a:pt x="2798139" y="1315833"/>
                  </a:cubicBezTo>
                  <a:cubicBezTo>
                    <a:pt x="2798139" y="1285987"/>
                    <a:pt x="2796869" y="1254896"/>
                    <a:pt x="2795599" y="1225050"/>
                  </a:cubicBezTo>
                  <a:cubicBezTo>
                    <a:pt x="2790519" y="1179036"/>
                    <a:pt x="2779089" y="226431"/>
                    <a:pt x="2779089" y="180417"/>
                  </a:cubicBezTo>
                  <a:cubicBezTo>
                    <a:pt x="2776549" y="141865"/>
                    <a:pt x="2774009" y="102070"/>
                    <a:pt x="2771469" y="63500"/>
                  </a:cubicBezTo>
                  <a:cubicBezTo>
                    <a:pt x="2770199" y="44450"/>
                    <a:pt x="2768929" y="43180"/>
                    <a:pt x="2746197" y="41910"/>
                  </a:cubicBezTo>
                  <a:cubicBezTo>
                    <a:pt x="2739754" y="41910"/>
                    <a:pt x="2735460" y="41910"/>
                    <a:pt x="2729017" y="40640"/>
                  </a:cubicBezTo>
                  <a:cubicBezTo>
                    <a:pt x="2675329" y="36830"/>
                    <a:pt x="2619493" y="31750"/>
                    <a:pt x="2565805" y="30480"/>
                  </a:cubicBezTo>
                  <a:cubicBezTo>
                    <a:pt x="2434807" y="26670"/>
                    <a:pt x="2301660" y="25400"/>
                    <a:pt x="2170662" y="22860"/>
                  </a:cubicBezTo>
                  <a:cubicBezTo>
                    <a:pt x="2151334" y="22860"/>
                    <a:pt x="2129859" y="22860"/>
                    <a:pt x="2110531" y="22860"/>
                  </a:cubicBezTo>
                  <a:cubicBezTo>
                    <a:pt x="2078318" y="22860"/>
                    <a:pt x="2046105" y="22860"/>
                    <a:pt x="2016040" y="22860"/>
                  </a:cubicBezTo>
                  <a:cubicBezTo>
                    <a:pt x="1947319" y="22860"/>
                    <a:pt x="1878599" y="22860"/>
                    <a:pt x="1812026" y="24130"/>
                  </a:cubicBezTo>
                  <a:cubicBezTo>
                    <a:pt x="1754043" y="25400"/>
                    <a:pt x="776921" y="29210"/>
                    <a:pt x="718938" y="29210"/>
                  </a:cubicBezTo>
                  <a:cubicBezTo>
                    <a:pt x="624447" y="29210"/>
                    <a:pt x="529956" y="26670"/>
                    <a:pt x="435465" y="33020"/>
                  </a:cubicBezTo>
                  <a:cubicBezTo>
                    <a:pt x="386072" y="36830"/>
                    <a:pt x="338827" y="36830"/>
                    <a:pt x="291581" y="38100"/>
                  </a:cubicBezTo>
                  <a:cubicBezTo>
                    <a:pt x="209975" y="41910"/>
                    <a:pt x="128369" y="45720"/>
                    <a:pt x="49530" y="50800"/>
                  </a:cubicBezTo>
                  <a:cubicBezTo>
                    <a:pt x="36830" y="50800"/>
                    <a:pt x="34290" y="53340"/>
                    <a:pt x="33020" y="68492"/>
                  </a:cubicBezTo>
                  <a:cubicBezTo>
                    <a:pt x="31750" y="90877"/>
                    <a:pt x="31750" y="113262"/>
                    <a:pt x="30480" y="135647"/>
                  </a:cubicBezTo>
                  <a:cubicBezTo>
                    <a:pt x="29210" y="172955"/>
                    <a:pt x="26670" y="209020"/>
                    <a:pt x="25400" y="246328"/>
                  </a:cubicBezTo>
                  <a:cubicBezTo>
                    <a:pt x="20320" y="286124"/>
                    <a:pt x="26670" y="1258627"/>
                    <a:pt x="29210" y="1298423"/>
                  </a:cubicBezTo>
                  <a:cubicBezTo>
                    <a:pt x="29210" y="1340706"/>
                    <a:pt x="29210" y="1384232"/>
                    <a:pt x="30480" y="1426515"/>
                  </a:cubicBezTo>
                  <a:cubicBezTo>
                    <a:pt x="30480" y="1457605"/>
                    <a:pt x="33020" y="1488695"/>
                    <a:pt x="33020" y="1519786"/>
                  </a:cubicBezTo>
                  <a:cubicBezTo>
                    <a:pt x="33020" y="1553363"/>
                    <a:pt x="33020" y="1586940"/>
                    <a:pt x="31750" y="1620568"/>
                  </a:cubicBezTo>
                  <a:cubicBezTo>
                    <a:pt x="31750" y="1624378"/>
                    <a:pt x="31750" y="1626918"/>
                    <a:pt x="31750" y="1630728"/>
                  </a:cubicBezTo>
                  <a:cubicBezTo>
                    <a:pt x="31750" y="1640888"/>
                    <a:pt x="35560" y="1644698"/>
                    <a:pt x="44450" y="1644698"/>
                  </a:cubicBezTo>
                  <a:cubicBezTo>
                    <a:pt x="66091" y="1644698"/>
                    <a:pt x="96157" y="1645968"/>
                    <a:pt x="124074" y="1645968"/>
                  </a:cubicBezTo>
                  <a:cubicBezTo>
                    <a:pt x="164877" y="1645968"/>
                    <a:pt x="207828" y="1643428"/>
                    <a:pt x="248631" y="1645968"/>
                  </a:cubicBezTo>
                  <a:cubicBezTo>
                    <a:pt x="315204" y="1649778"/>
                    <a:pt x="381777" y="1652318"/>
                    <a:pt x="448350" y="1651048"/>
                  </a:cubicBezTo>
                  <a:cubicBezTo>
                    <a:pt x="491300" y="1649778"/>
                    <a:pt x="532103" y="1652318"/>
                    <a:pt x="575054" y="1652318"/>
                  </a:cubicBezTo>
                  <a:cubicBezTo>
                    <a:pt x="637332" y="1652318"/>
                    <a:pt x="699610" y="1651048"/>
                    <a:pt x="761888" y="1652318"/>
                  </a:cubicBezTo>
                  <a:cubicBezTo>
                    <a:pt x="854231" y="1653588"/>
                    <a:pt x="1867861" y="1643428"/>
                    <a:pt x="1962352" y="1645968"/>
                  </a:cubicBezTo>
                  <a:cubicBezTo>
                    <a:pt x="2003155" y="1647238"/>
                    <a:pt x="2043958" y="1648508"/>
                    <a:pt x="2082613" y="1648508"/>
                  </a:cubicBezTo>
                  <a:cubicBezTo>
                    <a:pt x="2153481" y="1651048"/>
                    <a:pt x="2222202" y="1647238"/>
                    <a:pt x="2293070" y="1651048"/>
                  </a:cubicBezTo>
                  <a:cubicBezTo>
                    <a:pt x="2351053" y="1653588"/>
                    <a:pt x="2409036" y="1653588"/>
                    <a:pt x="2467019" y="1656128"/>
                  </a:cubicBezTo>
                  <a:cubicBezTo>
                    <a:pt x="2552920" y="1659938"/>
                    <a:pt x="2638821" y="1662478"/>
                    <a:pt x="2724722" y="1663748"/>
                  </a:cubicBezTo>
                  <a:cubicBezTo>
                    <a:pt x="2756935" y="1663748"/>
                    <a:pt x="2776549" y="1662478"/>
                    <a:pt x="2796869" y="166247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98641" y="1223706"/>
            <a:ext cx="16965106" cy="2796466"/>
            <a:chOff x="0" y="0"/>
            <a:chExt cx="5544152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521292" cy="885938"/>
            </a:xfrm>
            <a:custGeom>
              <a:avLst/>
              <a:gdLst/>
              <a:ahLst/>
              <a:cxnLst/>
              <a:rect l="l" t="t" r="r" b="b"/>
              <a:pathLst>
                <a:path w="5521292" h="885938">
                  <a:moveTo>
                    <a:pt x="5521292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751270" y="0"/>
                  </a:lnTo>
                  <a:lnTo>
                    <a:pt x="5502242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550502" cy="912608"/>
            </a:xfrm>
            <a:custGeom>
              <a:avLst/>
              <a:gdLst/>
              <a:ahLst/>
              <a:cxnLst/>
              <a:rect l="l" t="t" r="r" b="b"/>
              <a:pathLst>
                <a:path w="5550502" h="912608">
                  <a:moveTo>
                    <a:pt x="5516212" y="21590"/>
                  </a:moveTo>
                  <a:cubicBezTo>
                    <a:pt x="5517482" y="34290"/>
                    <a:pt x="5517482" y="44450"/>
                    <a:pt x="5518752" y="54610"/>
                  </a:cubicBezTo>
                  <a:cubicBezTo>
                    <a:pt x="5521292" y="76512"/>
                    <a:pt x="5522562" y="94130"/>
                    <a:pt x="5525102" y="111118"/>
                  </a:cubicBezTo>
                  <a:cubicBezTo>
                    <a:pt x="5525102" y="135657"/>
                    <a:pt x="5537802" y="619517"/>
                    <a:pt x="5544152" y="644056"/>
                  </a:cubicBezTo>
                  <a:cubicBezTo>
                    <a:pt x="5550502" y="681179"/>
                    <a:pt x="5546692" y="718931"/>
                    <a:pt x="5546692" y="756055"/>
                  </a:cubicBezTo>
                  <a:cubicBezTo>
                    <a:pt x="5546692" y="788773"/>
                    <a:pt x="5547962" y="818975"/>
                    <a:pt x="5549232" y="851648"/>
                  </a:cubicBezTo>
                  <a:cubicBezTo>
                    <a:pt x="5549232" y="873238"/>
                    <a:pt x="5549232" y="887208"/>
                    <a:pt x="5549232" y="911338"/>
                  </a:cubicBezTo>
                  <a:cubicBezTo>
                    <a:pt x="5526372" y="911338"/>
                    <a:pt x="5506052" y="912608"/>
                    <a:pt x="5473290" y="911338"/>
                  </a:cubicBezTo>
                  <a:cubicBezTo>
                    <a:pt x="5192998" y="906258"/>
                    <a:pt x="4908394" y="912608"/>
                    <a:pt x="4628102" y="907528"/>
                  </a:cubicBezTo>
                  <a:cubicBezTo>
                    <a:pt x="4459927" y="903718"/>
                    <a:pt x="4296064" y="906258"/>
                    <a:pt x="4127889" y="903718"/>
                  </a:cubicBezTo>
                  <a:cubicBezTo>
                    <a:pt x="4050270" y="902448"/>
                    <a:pt x="3972651" y="901178"/>
                    <a:pt x="3895031" y="899908"/>
                  </a:cubicBezTo>
                  <a:cubicBezTo>
                    <a:pt x="3847597" y="899908"/>
                    <a:pt x="3804475" y="901178"/>
                    <a:pt x="3757041" y="901178"/>
                  </a:cubicBezTo>
                  <a:cubicBezTo>
                    <a:pt x="3636300" y="899908"/>
                    <a:pt x="3304262" y="901178"/>
                    <a:pt x="3183521" y="899908"/>
                  </a:cubicBezTo>
                  <a:cubicBezTo>
                    <a:pt x="3097277" y="898638"/>
                    <a:pt x="1372404" y="907528"/>
                    <a:pt x="1286161" y="906258"/>
                  </a:cubicBezTo>
                  <a:cubicBezTo>
                    <a:pt x="1264600" y="906258"/>
                    <a:pt x="1238727" y="907528"/>
                    <a:pt x="1217166" y="907528"/>
                  </a:cubicBezTo>
                  <a:cubicBezTo>
                    <a:pt x="1165419" y="907528"/>
                    <a:pt x="1117985" y="908798"/>
                    <a:pt x="1066239" y="908798"/>
                  </a:cubicBezTo>
                  <a:cubicBezTo>
                    <a:pt x="936874" y="908798"/>
                    <a:pt x="811820" y="907528"/>
                    <a:pt x="682455" y="906258"/>
                  </a:cubicBezTo>
                  <a:cubicBezTo>
                    <a:pt x="604836" y="904988"/>
                    <a:pt x="527216" y="903718"/>
                    <a:pt x="453909" y="902448"/>
                  </a:cubicBezTo>
                  <a:cubicBezTo>
                    <a:pt x="315919" y="901178"/>
                    <a:pt x="177930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125" y="30480"/>
                    <a:pt x="139120" y="29210"/>
                  </a:cubicBezTo>
                  <a:cubicBezTo>
                    <a:pt x="255549" y="25400"/>
                    <a:pt x="371978" y="22860"/>
                    <a:pt x="492719" y="20320"/>
                  </a:cubicBezTo>
                  <a:cubicBezTo>
                    <a:pt x="574650" y="17780"/>
                    <a:pt x="656582" y="16510"/>
                    <a:pt x="734201" y="13970"/>
                  </a:cubicBezTo>
                  <a:cubicBezTo>
                    <a:pt x="811821" y="11430"/>
                    <a:pt x="893752" y="8890"/>
                    <a:pt x="971371" y="8890"/>
                  </a:cubicBezTo>
                  <a:cubicBezTo>
                    <a:pt x="1057615" y="7620"/>
                    <a:pt x="1143859" y="10160"/>
                    <a:pt x="1230102" y="8890"/>
                  </a:cubicBezTo>
                  <a:cubicBezTo>
                    <a:pt x="1337907" y="8890"/>
                    <a:pt x="3291326" y="6350"/>
                    <a:pt x="3399130" y="5080"/>
                  </a:cubicBezTo>
                  <a:cubicBezTo>
                    <a:pt x="3502622" y="3810"/>
                    <a:pt x="3606115" y="2540"/>
                    <a:pt x="3713920" y="2540"/>
                  </a:cubicBezTo>
                  <a:cubicBezTo>
                    <a:pt x="3890719" y="1270"/>
                    <a:pt x="4063206" y="0"/>
                    <a:pt x="4240006" y="0"/>
                  </a:cubicBezTo>
                  <a:cubicBezTo>
                    <a:pt x="4313313" y="0"/>
                    <a:pt x="4390932" y="2540"/>
                    <a:pt x="4464239" y="2540"/>
                  </a:cubicBezTo>
                  <a:cubicBezTo>
                    <a:pt x="4666912" y="3810"/>
                    <a:pt x="4873896" y="5080"/>
                    <a:pt x="5076569" y="7620"/>
                  </a:cubicBezTo>
                  <a:cubicBezTo>
                    <a:pt x="5184374" y="8890"/>
                    <a:pt x="5292178" y="12700"/>
                    <a:pt x="5399983" y="16510"/>
                  </a:cubicBezTo>
                  <a:cubicBezTo>
                    <a:pt x="5425856" y="16510"/>
                    <a:pt x="5451729" y="16510"/>
                    <a:pt x="5473290" y="16510"/>
                  </a:cubicBezTo>
                  <a:cubicBezTo>
                    <a:pt x="5497162" y="17780"/>
                    <a:pt x="5506052" y="20320"/>
                    <a:pt x="5516212" y="21590"/>
                  </a:cubicBezTo>
                  <a:close/>
                  <a:moveTo>
                    <a:pt x="5526372" y="894828"/>
                  </a:moveTo>
                  <a:cubicBezTo>
                    <a:pt x="5527642" y="878318"/>
                    <a:pt x="5528912" y="865618"/>
                    <a:pt x="5528912" y="852918"/>
                  </a:cubicBezTo>
                  <a:cubicBezTo>
                    <a:pt x="5527642" y="815829"/>
                    <a:pt x="5526372" y="782481"/>
                    <a:pt x="5526372" y="746616"/>
                  </a:cubicBezTo>
                  <a:cubicBezTo>
                    <a:pt x="5526372" y="730257"/>
                    <a:pt x="5528912" y="713898"/>
                    <a:pt x="5527642" y="697538"/>
                  </a:cubicBezTo>
                  <a:cubicBezTo>
                    <a:pt x="5527642" y="682437"/>
                    <a:pt x="5526372" y="666707"/>
                    <a:pt x="5525102" y="651606"/>
                  </a:cubicBezTo>
                  <a:cubicBezTo>
                    <a:pt x="5520022" y="628326"/>
                    <a:pt x="5508592" y="146354"/>
                    <a:pt x="5508592" y="123073"/>
                  </a:cubicBezTo>
                  <a:cubicBezTo>
                    <a:pt x="5506052" y="103568"/>
                    <a:pt x="5503512" y="83433"/>
                    <a:pt x="5500972" y="63500"/>
                  </a:cubicBezTo>
                  <a:cubicBezTo>
                    <a:pt x="5499702" y="44450"/>
                    <a:pt x="5498432" y="43180"/>
                    <a:pt x="5460354" y="41910"/>
                  </a:cubicBezTo>
                  <a:cubicBezTo>
                    <a:pt x="5447417" y="41910"/>
                    <a:pt x="5438793" y="41910"/>
                    <a:pt x="5425856" y="40640"/>
                  </a:cubicBezTo>
                  <a:cubicBezTo>
                    <a:pt x="5318052" y="36830"/>
                    <a:pt x="5205935" y="31750"/>
                    <a:pt x="5098130" y="30480"/>
                  </a:cubicBezTo>
                  <a:cubicBezTo>
                    <a:pt x="4835087" y="26670"/>
                    <a:pt x="4567732" y="25400"/>
                    <a:pt x="4304689" y="22860"/>
                  </a:cubicBezTo>
                  <a:cubicBezTo>
                    <a:pt x="4265879" y="22860"/>
                    <a:pt x="4222757" y="22860"/>
                    <a:pt x="4183947" y="22860"/>
                  </a:cubicBezTo>
                  <a:cubicBezTo>
                    <a:pt x="4119265" y="22860"/>
                    <a:pt x="4054582" y="22860"/>
                    <a:pt x="3994211" y="22860"/>
                  </a:cubicBezTo>
                  <a:cubicBezTo>
                    <a:pt x="3856222" y="22860"/>
                    <a:pt x="3718232" y="22860"/>
                    <a:pt x="3584554" y="24130"/>
                  </a:cubicBezTo>
                  <a:cubicBezTo>
                    <a:pt x="3468125" y="25400"/>
                    <a:pt x="1506082" y="29210"/>
                    <a:pt x="1389653" y="29210"/>
                  </a:cubicBezTo>
                  <a:cubicBezTo>
                    <a:pt x="1199917" y="29210"/>
                    <a:pt x="1010181" y="26670"/>
                    <a:pt x="820445" y="33020"/>
                  </a:cubicBezTo>
                  <a:cubicBezTo>
                    <a:pt x="721265" y="36830"/>
                    <a:pt x="626397" y="36830"/>
                    <a:pt x="531529" y="38100"/>
                  </a:cubicBezTo>
                  <a:cubicBezTo>
                    <a:pt x="367666" y="41910"/>
                    <a:pt x="203803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8749" y="877048"/>
                    <a:pt x="139120" y="878318"/>
                    <a:pt x="195178" y="878318"/>
                  </a:cubicBezTo>
                  <a:cubicBezTo>
                    <a:pt x="277110" y="878318"/>
                    <a:pt x="363354" y="875778"/>
                    <a:pt x="445285" y="878318"/>
                  </a:cubicBezTo>
                  <a:cubicBezTo>
                    <a:pt x="578963" y="882128"/>
                    <a:pt x="712640" y="884668"/>
                    <a:pt x="846318" y="883398"/>
                  </a:cubicBezTo>
                  <a:cubicBezTo>
                    <a:pt x="932562" y="882128"/>
                    <a:pt x="1014493" y="884668"/>
                    <a:pt x="1100737" y="884668"/>
                  </a:cubicBezTo>
                  <a:cubicBezTo>
                    <a:pt x="1225790" y="884668"/>
                    <a:pt x="1350843" y="883398"/>
                    <a:pt x="1475897" y="884668"/>
                  </a:cubicBezTo>
                  <a:cubicBezTo>
                    <a:pt x="1661321" y="885938"/>
                    <a:pt x="3696671" y="875778"/>
                    <a:pt x="3886407" y="878318"/>
                  </a:cubicBezTo>
                  <a:cubicBezTo>
                    <a:pt x="3968339" y="879588"/>
                    <a:pt x="4050270" y="880858"/>
                    <a:pt x="4127889" y="880858"/>
                  </a:cubicBezTo>
                  <a:cubicBezTo>
                    <a:pt x="4270191" y="883398"/>
                    <a:pt x="4408181" y="879588"/>
                    <a:pt x="4550483" y="883398"/>
                  </a:cubicBezTo>
                  <a:cubicBezTo>
                    <a:pt x="4666912" y="885938"/>
                    <a:pt x="4783341" y="885938"/>
                    <a:pt x="4899770" y="888478"/>
                  </a:cubicBezTo>
                  <a:cubicBezTo>
                    <a:pt x="5072257" y="892288"/>
                    <a:pt x="5244744" y="894828"/>
                    <a:pt x="5417232" y="896098"/>
                  </a:cubicBezTo>
                  <a:cubicBezTo>
                    <a:pt x="5481914" y="896098"/>
                    <a:pt x="5506052" y="894828"/>
                    <a:pt x="5526372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2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563221" y="4445070"/>
            <a:ext cx="8100526" cy="5239598"/>
            <a:chOff x="0" y="0"/>
            <a:chExt cx="2647231" cy="1712287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2624371" cy="1684347"/>
            </a:xfrm>
            <a:custGeom>
              <a:avLst/>
              <a:gdLst/>
              <a:ahLst/>
              <a:cxnLst/>
              <a:rect l="l" t="t" r="r" b="b"/>
              <a:pathLst>
                <a:path w="2624371" h="1684347">
                  <a:moveTo>
                    <a:pt x="2624371" y="1684347"/>
                  </a:moveTo>
                  <a:lnTo>
                    <a:pt x="0" y="1676727"/>
                  </a:lnTo>
                  <a:lnTo>
                    <a:pt x="0" y="597402"/>
                  </a:lnTo>
                  <a:lnTo>
                    <a:pt x="17780" y="19050"/>
                  </a:lnTo>
                  <a:lnTo>
                    <a:pt x="1306533" y="0"/>
                  </a:lnTo>
                  <a:lnTo>
                    <a:pt x="2605321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-3810" y="0"/>
              <a:ext cx="2653581" cy="1711017"/>
            </a:xfrm>
            <a:custGeom>
              <a:avLst/>
              <a:gdLst/>
              <a:ahLst/>
              <a:cxnLst/>
              <a:rect l="l" t="t" r="r" b="b"/>
              <a:pathLst>
                <a:path w="2653581" h="1711017">
                  <a:moveTo>
                    <a:pt x="2619291" y="21590"/>
                  </a:moveTo>
                  <a:cubicBezTo>
                    <a:pt x="2620561" y="34290"/>
                    <a:pt x="2620561" y="44450"/>
                    <a:pt x="2621831" y="54610"/>
                  </a:cubicBezTo>
                  <a:cubicBezTo>
                    <a:pt x="2624371" y="88866"/>
                    <a:pt x="2625641" y="124376"/>
                    <a:pt x="2628181" y="158618"/>
                  </a:cubicBezTo>
                  <a:cubicBezTo>
                    <a:pt x="2628181" y="208079"/>
                    <a:pt x="2640881" y="1183347"/>
                    <a:pt x="2647231" y="1232808"/>
                  </a:cubicBezTo>
                  <a:cubicBezTo>
                    <a:pt x="2653581" y="1307634"/>
                    <a:pt x="2649771" y="1383727"/>
                    <a:pt x="2649771" y="1458553"/>
                  </a:cubicBezTo>
                  <a:cubicBezTo>
                    <a:pt x="2649771" y="1524501"/>
                    <a:pt x="2651041" y="1585376"/>
                    <a:pt x="2652311" y="1650057"/>
                  </a:cubicBezTo>
                  <a:cubicBezTo>
                    <a:pt x="2652311" y="1671647"/>
                    <a:pt x="2652311" y="1685617"/>
                    <a:pt x="2652311" y="1709747"/>
                  </a:cubicBezTo>
                  <a:cubicBezTo>
                    <a:pt x="2629451" y="1709747"/>
                    <a:pt x="2609131" y="1711017"/>
                    <a:pt x="2585765" y="1709747"/>
                  </a:cubicBezTo>
                  <a:cubicBezTo>
                    <a:pt x="2454806" y="1704667"/>
                    <a:pt x="2321833" y="1711017"/>
                    <a:pt x="2190874" y="1705937"/>
                  </a:cubicBezTo>
                  <a:cubicBezTo>
                    <a:pt x="2112299" y="1702127"/>
                    <a:pt x="2035739" y="1704667"/>
                    <a:pt x="1957163" y="1702127"/>
                  </a:cubicBezTo>
                  <a:cubicBezTo>
                    <a:pt x="1920898" y="1700857"/>
                    <a:pt x="1884633" y="1699587"/>
                    <a:pt x="1848367" y="1698317"/>
                  </a:cubicBezTo>
                  <a:cubicBezTo>
                    <a:pt x="1826205" y="1698317"/>
                    <a:pt x="1806057" y="1699587"/>
                    <a:pt x="1783895" y="1699587"/>
                  </a:cubicBezTo>
                  <a:cubicBezTo>
                    <a:pt x="1727482" y="1698317"/>
                    <a:pt x="1572346" y="1699587"/>
                    <a:pt x="1515934" y="1698317"/>
                  </a:cubicBezTo>
                  <a:cubicBezTo>
                    <a:pt x="1475639" y="1697047"/>
                    <a:pt x="669739" y="1705937"/>
                    <a:pt x="629444" y="1704667"/>
                  </a:cubicBezTo>
                  <a:cubicBezTo>
                    <a:pt x="619371" y="1704667"/>
                    <a:pt x="607282" y="1705937"/>
                    <a:pt x="597208" y="1705937"/>
                  </a:cubicBezTo>
                  <a:cubicBezTo>
                    <a:pt x="573031" y="1705937"/>
                    <a:pt x="550869" y="1707207"/>
                    <a:pt x="526692" y="1707207"/>
                  </a:cubicBezTo>
                  <a:cubicBezTo>
                    <a:pt x="466250" y="1707207"/>
                    <a:pt x="407822" y="1705937"/>
                    <a:pt x="347380" y="1704667"/>
                  </a:cubicBezTo>
                  <a:cubicBezTo>
                    <a:pt x="311114" y="1703397"/>
                    <a:pt x="274849" y="1702127"/>
                    <a:pt x="240598" y="1700857"/>
                  </a:cubicBezTo>
                  <a:cubicBezTo>
                    <a:pt x="176126" y="1699587"/>
                    <a:pt x="111654" y="1698317"/>
                    <a:pt x="48260" y="1698317"/>
                  </a:cubicBezTo>
                  <a:cubicBezTo>
                    <a:pt x="38100" y="1698317"/>
                    <a:pt x="29210" y="1698317"/>
                    <a:pt x="19050" y="1697047"/>
                  </a:cubicBezTo>
                  <a:cubicBezTo>
                    <a:pt x="10160" y="1695777"/>
                    <a:pt x="5080" y="1689427"/>
                    <a:pt x="7620" y="1680537"/>
                  </a:cubicBezTo>
                  <a:cubicBezTo>
                    <a:pt x="16510" y="1648787"/>
                    <a:pt x="12700" y="1617081"/>
                    <a:pt x="11430" y="1584107"/>
                  </a:cubicBezTo>
                  <a:cubicBezTo>
                    <a:pt x="10160" y="1516891"/>
                    <a:pt x="6350" y="1450943"/>
                    <a:pt x="7620" y="1383727"/>
                  </a:cubicBezTo>
                  <a:cubicBezTo>
                    <a:pt x="5080" y="1300024"/>
                    <a:pt x="0" y="263881"/>
                    <a:pt x="7620" y="178910"/>
                  </a:cubicBezTo>
                  <a:cubicBezTo>
                    <a:pt x="8890" y="162423"/>
                    <a:pt x="7620" y="144668"/>
                    <a:pt x="8890" y="128181"/>
                  </a:cubicBezTo>
                  <a:cubicBezTo>
                    <a:pt x="10160" y="101548"/>
                    <a:pt x="12700" y="723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286" y="30480"/>
                    <a:pt x="93521" y="29210"/>
                  </a:cubicBezTo>
                  <a:cubicBezTo>
                    <a:pt x="147920" y="25400"/>
                    <a:pt x="202318" y="22860"/>
                    <a:pt x="258731" y="20320"/>
                  </a:cubicBezTo>
                  <a:cubicBezTo>
                    <a:pt x="297011" y="17780"/>
                    <a:pt x="335291" y="16510"/>
                    <a:pt x="371557" y="13970"/>
                  </a:cubicBezTo>
                  <a:cubicBezTo>
                    <a:pt x="407822" y="11430"/>
                    <a:pt x="446102" y="8890"/>
                    <a:pt x="482368" y="8890"/>
                  </a:cubicBezTo>
                  <a:cubicBezTo>
                    <a:pt x="522663" y="7620"/>
                    <a:pt x="562958" y="10160"/>
                    <a:pt x="603253" y="8890"/>
                  </a:cubicBezTo>
                  <a:cubicBezTo>
                    <a:pt x="653621" y="8890"/>
                    <a:pt x="1566302" y="6350"/>
                    <a:pt x="1616671" y="5080"/>
                  </a:cubicBezTo>
                  <a:cubicBezTo>
                    <a:pt x="1665025" y="3810"/>
                    <a:pt x="1713379" y="2540"/>
                    <a:pt x="1763748" y="2540"/>
                  </a:cubicBezTo>
                  <a:cubicBezTo>
                    <a:pt x="1846352" y="1270"/>
                    <a:pt x="1926942" y="0"/>
                    <a:pt x="2009547" y="0"/>
                  </a:cubicBezTo>
                  <a:cubicBezTo>
                    <a:pt x="2043798" y="0"/>
                    <a:pt x="2080063" y="2540"/>
                    <a:pt x="2114314" y="2540"/>
                  </a:cubicBezTo>
                  <a:cubicBezTo>
                    <a:pt x="2209007" y="3810"/>
                    <a:pt x="2305715" y="5080"/>
                    <a:pt x="2400408" y="7620"/>
                  </a:cubicBezTo>
                  <a:cubicBezTo>
                    <a:pt x="2450777" y="8890"/>
                    <a:pt x="2501145" y="12700"/>
                    <a:pt x="2551514" y="16510"/>
                  </a:cubicBezTo>
                  <a:cubicBezTo>
                    <a:pt x="2563603" y="16510"/>
                    <a:pt x="2575691" y="16510"/>
                    <a:pt x="2585765" y="16510"/>
                  </a:cubicBezTo>
                  <a:cubicBezTo>
                    <a:pt x="2600241" y="17780"/>
                    <a:pt x="2609131" y="20320"/>
                    <a:pt x="2619291" y="21590"/>
                  </a:cubicBezTo>
                  <a:close/>
                  <a:moveTo>
                    <a:pt x="2629451" y="1693237"/>
                  </a:moveTo>
                  <a:cubicBezTo>
                    <a:pt x="2630721" y="1676727"/>
                    <a:pt x="2631991" y="1664027"/>
                    <a:pt x="2631991" y="1651327"/>
                  </a:cubicBezTo>
                  <a:cubicBezTo>
                    <a:pt x="2630721" y="1579035"/>
                    <a:pt x="2629451" y="1511819"/>
                    <a:pt x="2629451" y="1439529"/>
                  </a:cubicBezTo>
                  <a:cubicBezTo>
                    <a:pt x="2629451" y="1406556"/>
                    <a:pt x="2631991" y="1373582"/>
                    <a:pt x="2630721" y="1340608"/>
                  </a:cubicBezTo>
                  <a:cubicBezTo>
                    <a:pt x="2630721" y="1310170"/>
                    <a:pt x="2629451" y="1278464"/>
                    <a:pt x="2628181" y="1248027"/>
                  </a:cubicBezTo>
                  <a:cubicBezTo>
                    <a:pt x="2623101" y="1201102"/>
                    <a:pt x="2611671" y="229639"/>
                    <a:pt x="2611671" y="182715"/>
                  </a:cubicBezTo>
                  <a:cubicBezTo>
                    <a:pt x="2609131" y="143400"/>
                    <a:pt x="2606591" y="102816"/>
                    <a:pt x="2604051" y="63500"/>
                  </a:cubicBezTo>
                  <a:cubicBezTo>
                    <a:pt x="2602781" y="44450"/>
                    <a:pt x="2601511" y="43180"/>
                    <a:pt x="2579721" y="41910"/>
                  </a:cubicBezTo>
                  <a:cubicBezTo>
                    <a:pt x="2573676" y="41910"/>
                    <a:pt x="2569647" y="41910"/>
                    <a:pt x="2563603" y="40640"/>
                  </a:cubicBezTo>
                  <a:cubicBezTo>
                    <a:pt x="2513234" y="36830"/>
                    <a:pt x="2460850" y="31750"/>
                    <a:pt x="2410482" y="30480"/>
                  </a:cubicBezTo>
                  <a:cubicBezTo>
                    <a:pt x="2287582" y="26670"/>
                    <a:pt x="2162668" y="25400"/>
                    <a:pt x="2039768" y="22860"/>
                  </a:cubicBezTo>
                  <a:cubicBezTo>
                    <a:pt x="2021635" y="22860"/>
                    <a:pt x="2001488" y="22860"/>
                    <a:pt x="1983355" y="22860"/>
                  </a:cubicBezTo>
                  <a:cubicBezTo>
                    <a:pt x="1953134" y="22860"/>
                    <a:pt x="1922913" y="22860"/>
                    <a:pt x="1894706" y="22860"/>
                  </a:cubicBezTo>
                  <a:cubicBezTo>
                    <a:pt x="1830234" y="22860"/>
                    <a:pt x="1765762" y="22860"/>
                    <a:pt x="1703305" y="24130"/>
                  </a:cubicBezTo>
                  <a:cubicBezTo>
                    <a:pt x="1648907" y="25400"/>
                    <a:pt x="732197" y="29210"/>
                    <a:pt x="677798" y="29210"/>
                  </a:cubicBezTo>
                  <a:cubicBezTo>
                    <a:pt x="589150" y="29210"/>
                    <a:pt x="500501" y="26670"/>
                    <a:pt x="411852" y="33020"/>
                  </a:cubicBezTo>
                  <a:cubicBezTo>
                    <a:pt x="365512" y="36830"/>
                    <a:pt x="321188" y="36830"/>
                    <a:pt x="276864" y="38100"/>
                  </a:cubicBezTo>
                  <a:cubicBezTo>
                    <a:pt x="200303" y="41910"/>
                    <a:pt x="123743" y="45720"/>
                    <a:pt x="49530" y="50800"/>
                  </a:cubicBezTo>
                  <a:cubicBezTo>
                    <a:pt x="36830" y="50800"/>
                    <a:pt x="34290" y="53340"/>
                    <a:pt x="33020" y="68574"/>
                  </a:cubicBezTo>
                  <a:cubicBezTo>
                    <a:pt x="31750" y="91402"/>
                    <a:pt x="31750" y="114230"/>
                    <a:pt x="30480" y="137058"/>
                  </a:cubicBezTo>
                  <a:cubicBezTo>
                    <a:pt x="29210" y="175105"/>
                    <a:pt x="26670" y="211884"/>
                    <a:pt x="25400" y="249931"/>
                  </a:cubicBezTo>
                  <a:cubicBezTo>
                    <a:pt x="20320" y="290514"/>
                    <a:pt x="26670" y="1282269"/>
                    <a:pt x="29210" y="1322852"/>
                  </a:cubicBezTo>
                  <a:cubicBezTo>
                    <a:pt x="29210" y="1365972"/>
                    <a:pt x="29210" y="1410360"/>
                    <a:pt x="30480" y="1453480"/>
                  </a:cubicBezTo>
                  <a:cubicBezTo>
                    <a:pt x="30480" y="1485186"/>
                    <a:pt x="33020" y="1516891"/>
                    <a:pt x="33020" y="1548597"/>
                  </a:cubicBezTo>
                  <a:cubicBezTo>
                    <a:pt x="33020" y="1582839"/>
                    <a:pt x="33020" y="1617081"/>
                    <a:pt x="31750" y="1651327"/>
                  </a:cubicBezTo>
                  <a:cubicBezTo>
                    <a:pt x="31750" y="1655137"/>
                    <a:pt x="31750" y="1657677"/>
                    <a:pt x="31750" y="1661487"/>
                  </a:cubicBezTo>
                  <a:cubicBezTo>
                    <a:pt x="31750" y="1671647"/>
                    <a:pt x="35560" y="1675457"/>
                    <a:pt x="44450" y="1675457"/>
                  </a:cubicBezTo>
                  <a:cubicBezTo>
                    <a:pt x="65315" y="1675457"/>
                    <a:pt x="93521" y="1676727"/>
                    <a:pt x="119713" y="1676727"/>
                  </a:cubicBezTo>
                  <a:cubicBezTo>
                    <a:pt x="157993" y="1676727"/>
                    <a:pt x="198288" y="1674187"/>
                    <a:pt x="236569" y="1676727"/>
                  </a:cubicBezTo>
                  <a:cubicBezTo>
                    <a:pt x="299026" y="1680537"/>
                    <a:pt x="361483" y="1683077"/>
                    <a:pt x="423940" y="1681807"/>
                  </a:cubicBezTo>
                  <a:cubicBezTo>
                    <a:pt x="464235" y="1680537"/>
                    <a:pt x="502515" y="1683077"/>
                    <a:pt x="542810" y="1683077"/>
                  </a:cubicBezTo>
                  <a:cubicBezTo>
                    <a:pt x="601238" y="1683077"/>
                    <a:pt x="659666" y="1681807"/>
                    <a:pt x="718093" y="1683077"/>
                  </a:cubicBezTo>
                  <a:cubicBezTo>
                    <a:pt x="804728" y="1684347"/>
                    <a:pt x="1755689" y="1674187"/>
                    <a:pt x="1844338" y="1676727"/>
                  </a:cubicBezTo>
                  <a:cubicBezTo>
                    <a:pt x="1882618" y="1677997"/>
                    <a:pt x="1920898" y="1679267"/>
                    <a:pt x="1957163" y="1679267"/>
                  </a:cubicBezTo>
                  <a:cubicBezTo>
                    <a:pt x="2023650" y="1681807"/>
                    <a:pt x="2088122" y="1677997"/>
                    <a:pt x="2154609" y="1681807"/>
                  </a:cubicBezTo>
                  <a:cubicBezTo>
                    <a:pt x="2209007" y="1684347"/>
                    <a:pt x="2263405" y="1684347"/>
                    <a:pt x="2317803" y="1686887"/>
                  </a:cubicBezTo>
                  <a:cubicBezTo>
                    <a:pt x="2398393" y="1690697"/>
                    <a:pt x="2478983" y="1693237"/>
                    <a:pt x="2559573" y="1694507"/>
                  </a:cubicBezTo>
                  <a:cubicBezTo>
                    <a:pt x="2589794" y="1694507"/>
                    <a:pt x="2609131" y="1693237"/>
                    <a:pt x="2629451" y="169323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96261" y="4487353"/>
            <a:ext cx="8241946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Lisez les nouvel mots!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03135" y="5488348"/>
            <a:ext cx="5206784" cy="368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un, une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vite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voici 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un voisin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une voisine </a:t>
            </a:r>
          </a:p>
          <a:p>
            <a:pPr algn="l">
              <a:lnSpc>
                <a:spcPts val="4894"/>
              </a:lnSpc>
              <a:spcBef>
                <a:spcPct val="0"/>
              </a:spcBef>
            </a:pPr>
            <a:endParaRPr lang="en-US" sz="3496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501121" y="5488348"/>
            <a:ext cx="3878226" cy="368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vlug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hier, dit is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buur(jongen)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buur(meisje)</a:t>
            </a:r>
          </a:p>
          <a:p>
            <a:pPr algn="l">
              <a:lnSpc>
                <a:spcPts val="4894"/>
              </a:lnSpc>
              <a:spcBef>
                <a:spcPct val="0"/>
              </a:spcBef>
            </a:pPr>
            <a:endParaRPr lang="en-US" sz="3496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332180" y="4597850"/>
            <a:ext cx="3162791" cy="2362718"/>
          </a:xfrm>
          <a:custGeom>
            <a:avLst/>
            <a:gdLst/>
            <a:ahLst/>
            <a:cxnLst/>
            <a:rect l="l" t="t" r="r" b="b"/>
            <a:pathLst>
              <a:path w="3162791" h="2362718">
                <a:moveTo>
                  <a:pt x="0" y="0"/>
                </a:moveTo>
                <a:lnTo>
                  <a:pt x="3162792" y="0"/>
                </a:lnTo>
                <a:lnTo>
                  <a:pt x="3162792" y="2362718"/>
                </a:lnTo>
                <a:lnTo>
                  <a:pt x="0" y="2362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9938207" y="7358472"/>
            <a:ext cx="2890196" cy="2017684"/>
          </a:xfrm>
          <a:custGeom>
            <a:avLst/>
            <a:gdLst/>
            <a:ahLst/>
            <a:cxnLst/>
            <a:rect l="l" t="t" r="r" b="b"/>
            <a:pathLst>
              <a:path w="2890196" h="2017684">
                <a:moveTo>
                  <a:pt x="0" y="0"/>
                </a:moveTo>
                <a:lnTo>
                  <a:pt x="2890196" y="0"/>
                </a:lnTo>
                <a:lnTo>
                  <a:pt x="2890196" y="2017684"/>
                </a:lnTo>
                <a:lnTo>
                  <a:pt x="0" y="20176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3095821" y="6623514"/>
            <a:ext cx="3978916" cy="3031555"/>
          </a:xfrm>
          <a:custGeom>
            <a:avLst/>
            <a:gdLst/>
            <a:ahLst/>
            <a:cxnLst/>
            <a:rect l="l" t="t" r="r" b="b"/>
            <a:pathLst>
              <a:path w="3978916" h="3031555">
                <a:moveTo>
                  <a:pt x="0" y="0"/>
                </a:moveTo>
                <a:lnTo>
                  <a:pt x="3978916" y="0"/>
                </a:lnTo>
                <a:lnTo>
                  <a:pt x="3978916" y="3031555"/>
                </a:lnTo>
                <a:lnTo>
                  <a:pt x="0" y="30315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19" name="Group 19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44999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13898880" y="0"/>
            <a:ext cx="4389120" cy="41148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Freeform 28"/>
          <p:cNvSpPr/>
          <p:nvPr/>
        </p:nvSpPr>
        <p:spPr>
          <a:xfrm>
            <a:off x="8728829" y="8139292"/>
            <a:ext cx="1301037" cy="1960131"/>
          </a:xfrm>
          <a:custGeom>
            <a:avLst/>
            <a:gdLst/>
            <a:ahLst/>
            <a:cxnLst/>
            <a:rect l="l" t="t" r="r" b="b"/>
            <a:pathLst>
              <a:path w="1301037" h="1960131">
                <a:moveTo>
                  <a:pt x="0" y="0"/>
                </a:moveTo>
                <a:lnTo>
                  <a:pt x="1301037" y="0"/>
                </a:lnTo>
                <a:lnTo>
                  <a:pt x="1301037" y="1960131"/>
                </a:lnTo>
                <a:lnTo>
                  <a:pt x="0" y="19601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TextBox 29"/>
          <p:cNvSpPr txBox="1"/>
          <p:nvPr/>
        </p:nvSpPr>
        <p:spPr>
          <a:xfrm>
            <a:off x="1486447" y="3020681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7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647255" y="6770999"/>
            <a:ext cx="3878226" cy="587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4"/>
              </a:lnSpc>
              <a:spcBef>
                <a:spcPct val="0"/>
              </a:spcBef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250210" y="5185349"/>
            <a:ext cx="3878226" cy="587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4"/>
              </a:lnSpc>
              <a:spcBef>
                <a:spcPct val="0"/>
              </a:spcBef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hier, dit is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2254367" y="1469799"/>
            <a:ext cx="4079930" cy="3047853"/>
          </a:xfrm>
          <a:custGeom>
            <a:avLst/>
            <a:gdLst/>
            <a:ahLst/>
            <a:cxnLst/>
            <a:rect l="l" t="t" r="r" b="b"/>
            <a:pathLst>
              <a:path w="4079930" h="3047853">
                <a:moveTo>
                  <a:pt x="0" y="0"/>
                </a:moveTo>
                <a:lnTo>
                  <a:pt x="4079931" y="0"/>
                </a:lnTo>
                <a:lnTo>
                  <a:pt x="4079931" y="3047853"/>
                </a:lnTo>
                <a:lnTo>
                  <a:pt x="0" y="30478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3854142" y="5706284"/>
            <a:ext cx="4437177" cy="3097652"/>
          </a:xfrm>
          <a:custGeom>
            <a:avLst/>
            <a:gdLst/>
            <a:ahLst/>
            <a:cxnLst/>
            <a:rect l="l" t="t" r="r" b="b"/>
            <a:pathLst>
              <a:path w="4437177" h="3097652">
                <a:moveTo>
                  <a:pt x="0" y="0"/>
                </a:moveTo>
                <a:lnTo>
                  <a:pt x="4437177" y="0"/>
                </a:lnTo>
                <a:lnTo>
                  <a:pt x="4437177" y="3097652"/>
                </a:lnTo>
                <a:lnTo>
                  <a:pt x="0" y="30976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8976643" y="1891210"/>
            <a:ext cx="6108635" cy="4654198"/>
          </a:xfrm>
          <a:custGeom>
            <a:avLst/>
            <a:gdLst/>
            <a:ahLst/>
            <a:cxnLst/>
            <a:rect l="l" t="t" r="r" b="b"/>
            <a:pathLst>
              <a:path w="6108635" h="4654198">
                <a:moveTo>
                  <a:pt x="0" y="0"/>
                </a:moveTo>
                <a:lnTo>
                  <a:pt x="6108636" y="0"/>
                </a:lnTo>
                <a:lnTo>
                  <a:pt x="6108636" y="4654198"/>
                </a:lnTo>
                <a:lnTo>
                  <a:pt x="0" y="46541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8" name="Group 8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4499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56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288426" y="6548140"/>
            <a:ext cx="2776894" cy="2948440"/>
          </a:xfrm>
          <a:custGeom>
            <a:avLst/>
            <a:gdLst/>
            <a:ahLst/>
            <a:cxnLst/>
            <a:rect l="l" t="t" r="r" b="b"/>
            <a:pathLst>
              <a:path w="2776894" h="2948440">
                <a:moveTo>
                  <a:pt x="0" y="0"/>
                </a:moveTo>
                <a:lnTo>
                  <a:pt x="2776895" y="0"/>
                </a:lnTo>
                <a:lnTo>
                  <a:pt x="2776895" y="2948439"/>
                </a:lnTo>
                <a:lnTo>
                  <a:pt x="0" y="29484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5085279" y="320241"/>
            <a:ext cx="2537525" cy="1806929"/>
          </a:xfrm>
          <a:custGeom>
            <a:avLst/>
            <a:gdLst/>
            <a:ahLst/>
            <a:cxnLst/>
            <a:rect l="l" t="t" r="r" b="b"/>
            <a:pathLst>
              <a:path w="2537525" h="1806929">
                <a:moveTo>
                  <a:pt x="0" y="0"/>
                </a:moveTo>
                <a:lnTo>
                  <a:pt x="2537524" y="0"/>
                </a:lnTo>
                <a:lnTo>
                  <a:pt x="2537524" y="1806929"/>
                </a:lnTo>
                <a:lnTo>
                  <a:pt x="0" y="18069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1386592" y="6851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7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672007" y="4496878"/>
            <a:ext cx="5954051" cy="918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14"/>
              </a:lnSpc>
              <a:spcBef>
                <a:spcPct val="0"/>
              </a:spcBef>
            </a:pPr>
            <a:r>
              <a:rPr lang="en-US" sz="5367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763182" y="7220338"/>
            <a:ext cx="5954051" cy="918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14"/>
              </a:lnSpc>
              <a:spcBef>
                <a:spcPct val="0"/>
              </a:spcBef>
            </a:pPr>
            <a:r>
              <a:rPr lang="en-US" sz="5367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hier, dit is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44000" y="5854362"/>
            <a:ext cx="8384198" cy="2271376"/>
            <a:chOff x="0" y="0"/>
            <a:chExt cx="2739934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717074" cy="714340"/>
            </a:xfrm>
            <a:custGeom>
              <a:avLst/>
              <a:gdLst/>
              <a:ahLst/>
              <a:cxnLst/>
              <a:rect l="l" t="t" r="r" b="b"/>
              <a:pathLst>
                <a:path w="2717074" h="714340">
                  <a:moveTo>
                    <a:pt x="2717074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52765" y="0"/>
                  </a:lnTo>
                  <a:lnTo>
                    <a:pt x="2698024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746284" cy="741010"/>
            </a:xfrm>
            <a:custGeom>
              <a:avLst/>
              <a:gdLst/>
              <a:ahLst/>
              <a:cxnLst/>
              <a:rect l="l" t="t" r="r" b="b"/>
              <a:pathLst>
                <a:path w="2746284" h="741010">
                  <a:moveTo>
                    <a:pt x="2711994" y="21590"/>
                  </a:moveTo>
                  <a:cubicBezTo>
                    <a:pt x="2713264" y="34290"/>
                    <a:pt x="2713264" y="44450"/>
                    <a:pt x="2714534" y="54610"/>
                  </a:cubicBezTo>
                  <a:cubicBezTo>
                    <a:pt x="2717074" y="73857"/>
                    <a:pt x="2718344" y="87629"/>
                    <a:pt x="2720884" y="100909"/>
                  </a:cubicBezTo>
                  <a:cubicBezTo>
                    <a:pt x="2720884" y="120092"/>
                    <a:pt x="2733584" y="498336"/>
                    <a:pt x="2739934" y="517518"/>
                  </a:cubicBezTo>
                  <a:cubicBezTo>
                    <a:pt x="2746284" y="546538"/>
                    <a:pt x="2742474" y="576050"/>
                    <a:pt x="2742474" y="605070"/>
                  </a:cubicBezTo>
                  <a:cubicBezTo>
                    <a:pt x="2742474" y="630647"/>
                    <a:pt x="2743744" y="654257"/>
                    <a:pt x="2745014" y="680050"/>
                  </a:cubicBezTo>
                  <a:cubicBezTo>
                    <a:pt x="2745014" y="701640"/>
                    <a:pt x="2745014" y="715610"/>
                    <a:pt x="2745014" y="739740"/>
                  </a:cubicBezTo>
                  <a:cubicBezTo>
                    <a:pt x="2722154" y="739740"/>
                    <a:pt x="2701834" y="741010"/>
                    <a:pt x="2678167" y="739740"/>
                  </a:cubicBezTo>
                  <a:cubicBezTo>
                    <a:pt x="2542430" y="734660"/>
                    <a:pt x="2404604" y="741010"/>
                    <a:pt x="2268867" y="735930"/>
                  </a:cubicBezTo>
                  <a:cubicBezTo>
                    <a:pt x="2187424" y="732120"/>
                    <a:pt x="2108070" y="734660"/>
                    <a:pt x="2026628" y="732120"/>
                  </a:cubicBezTo>
                  <a:cubicBezTo>
                    <a:pt x="1989039" y="730850"/>
                    <a:pt x="1951450" y="729580"/>
                    <a:pt x="1913861" y="728310"/>
                  </a:cubicBezTo>
                  <a:cubicBezTo>
                    <a:pt x="1890891" y="728310"/>
                    <a:pt x="1870008" y="729580"/>
                    <a:pt x="1847037" y="729580"/>
                  </a:cubicBezTo>
                  <a:cubicBezTo>
                    <a:pt x="1788565" y="728310"/>
                    <a:pt x="1627769" y="729580"/>
                    <a:pt x="1569297" y="728310"/>
                  </a:cubicBezTo>
                  <a:cubicBezTo>
                    <a:pt x="1527532" y="727040"/>
                    <a:pt x="692225" y="735930"/>
                    <a:pt x="650460" y="734660"/>
                  </a:cubicBezTo>
                  <a:cubicBezTo>
                    <a:pt x="640018" y="734660"/>
                    <a:pt x="627489" y="735930"/>
                    <a:pt x="617047" y="735930"/>
                  </a:cubicBezTo>
                  <a:cubicBezTo>
                    <a:pt x="591988" y="735930"/>
                    <a:pt x="569017" y="737200"/>
                    <a:pt x="543958" y="737200"/>
                  </a:cubicBezTo>
                  <a:cubicBezTo>
                    <a:pt x="481310" y="737200"/>
                    <a:pt x="420750" y="735930"/>
                    <a:pt x="358102" y="734660"/>
                  </a:cubicBezTo>
                  <a:cubicBezTo>
                    <a:pt x="320513" y="733390"/>
                    <a:pt x="282925" y="732120"/>
                    <a:pt x="247424" y="730850"/>
                  </a:cubicBezTo>
                  <a:cubicBezTo>
                    <a:pt x="180600" y="729580"/>
                    <a:pt x="113775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568" y="30480"/>
                    <a:pt x="94981" y="29210"/>
                  </a:cubicBezTo>
                  <a:cubicBezTo>
                    <a:pt x="151364" y="25400"/>
                    <a:pt x="207747" y="22860"/>
                    <a:pt x="266219" y="20320"/>
                  </a:cubicBezTo>
                  <a:cubicBezTo>
                    <a:pt x="305896" y="17780"/>
                    <a:pt x="345573" y="16510"/>
                    <a:pt x="383162" y="13970"/>
                  </a:cubicBezTo>
                  <a:cubicBezTo>
                    <a:pt x="420750" y="11430"/>
                    <a:pt x="460427" y="8890"/>
                    <a:pt x="498016" y="8890"/>
                  </a:cubicBezTo>
                  <a:cubicBezTo>
                    <a:pt x="539782" y="7620"/>
                    <a:pt x="581547" y="10160"/>
                    <a:pt x="623312" y="8890"/>
                  </a:cubicBezTo>
                  <a:cubicBezTo>
                    <a:pt x="675519" y="8890"/>
                    <a:pt x="1621504" y="6350"/>
                    <a:pt x="1673711" y="5080"/>
                  </a:cubicBezTo>
                  <a:cubicBezTo>
                    <a:pt x="1723829" y="3810"/>
                    <a:pt x="1773948" y="2540"/>
                    <a:pt x="1826154" y="2540"/>
                  </a:cubicBezTo>
                  <a:cubicBezTo>
                    <a:pt x="1911773" y="1270"/>
                    <a:pt x="1995304" y="0"/>
                    <a:pt x="2080923" y="0"/>
                  </a:cubicBezTo>
                  <a:cubicBezTo>
                    <a:pt x="2116423" y="0"/>
                    <a:pt x="2154012" y="2540"/>
                    <a:pt x="2189513" y="2540"/>
                  </a:cubicBezTo>
                  <a:cubicBezTo>
                    <a:pt x="2287661" y="3810"/>
                    <a:pt x="2387898" y="5080"/>
                    <a:pt x="2486047" y="7620"/>
                  </a:cubicBezTo>
                  <a:cubicBezTo>
                    <a:pt x="2538253" y="8890"/>
                    <a:pt x="2590460" y="12700"/>
                    <a:pt x="2642667" y="16510"/>
                  </a:cubicBezTo>
                  <a:cubicBezTo>
                    <a:pt x="2655196" y="16510"/>
                    <a:pt x="2667726" y="16510"/>
                    <a:pt x="2678167" y="16510"/>
                  </a:cubicBezTo>
                  <a:cubicBezTo>
                    <a:pt x="2692944" y="17780"/>
                    <a:pt x="2701834" y="20320"/>
                    <a:pt x="2711994" y="21590"/>
                  </a:cubicBezTo>
                  <a:close/>
                  <a:moveTo>
                    <a:pt x="2722154" y="723230"/>
                  </a:moveTo>
                  <a:cubicBezTo>
                    <a:pt x="2723424" y="706720"/>
                    <a:pt x="2724694" y="694020"/>
                    <a:pt x="2724694" y="681320"/>
                  </a:cubicBezTo>
                  <a:cubicBezTo>
                    <a:pt x="2723424" y="651797"/>
                    <a:pt x="2722154" y="625728"/>
                    <a:pt x="2722154" y="597692"/>
                  </a:cubicBezTo>
                  <a:cubicBezTo>
                    <a:pt x="2722154" y="584904"/>
                    <a:pt x="2724694" y="572115"/>
                    <a:pt x="2723424" y="559327"/>
                  </a:cubicBezTo>
                  <a:cubicBezTo>
                    <a:pt x="2723424" y="547522"/>
                    <a:pt x="2722154" y="535225"/>
                    <a:pt x="2720884" y="523421"/>
                  </a:cubicBezTo>
                  <a:cubicBezTo>
                    <a:pt x="2715804" y="505222"/>
                    <a:pt x="2704374" y="128454"/>
                    <a:pt x="2704374" y="110255"/>
                  </a:cubicBezTo>
                  <a:cubicBezTo>
                    <a:pt x="2701834" y="95007"/>
                    <a:pt x="2699294" y="79267"/>
                    <a:pt x="2696754" y="63500"/>
                  </a:cubicBezTo>
                  <a:cubicBezTo>
                    <a:pt x="2695484" y="44450"/>
                    <a:pt x="2694214" y="43180"/>
                    <a:pt x="2671903" y="41910"/>
                  </a:cubicBezTo>
                  <a:cubicBezTo>
                    <a:pt x="2665638" y="41910"/>
                    <a:pt x="2661461" y="41910"/>
                    <a:pt x="2655196" y="40640"/>
                  </a:cubicBezTo>
                  <a:cubicBezTo>
                    <a:pt x="2602990" y="36830"/>
                    <a:pt x="2548695" y="31750"/>
                    <a:pt x="2496488" y="30480"/>
                  </a:cubicBezTo>
                  <a:cubicBezTo>
                    <a:pt x="2369104" y="26670"/>
                    <a:pt x="2239631" y="25400"/>
                    <a:pt x="2112247" y="22860"/>
                  </a:cubicBezTo>
                  <a:cubicBezTo>
                    <a:pt x="2093453" y="22860"/>
                    <a:pt x="2072570" y="22860"/>
                    <a:pt x="2053775" y="22860"/>
                  </a:cubicBezTo>
                  <a:cubicBezTo>
                    <a:pt x="2022452" y="22860"/>
                    <a:pt x="1991127" y="22860"/>
                    <a:pt x="1961892" y="22860"/>
                  </a:cubicBezTo>
                  <a:cubicBezTo>
                    <a:pt x="1895067" y="22860"/>
                    <a:pt x="1828242" y="22860"/>
                    <a:pt x="1763506" y="24130"/>
                  </a:cubicBezTo>
                  <a:cubicBezTo>
                    <a:pt x="1707123" y="25400"/>
                    <a:pt x="756961" y="29210"/>
                    <a:pt x="700578" y="29210"/>
                  </a:cubicBezTo>
                  <a:cubicBezTo>
                    <a:pt x="608694" y="29210"/>
                    <a:pt x="516811" y="26670"/>
                    <a:pt x="424927" y="33020"/>
                  </a:cubicBezTo>
                  <a:cubicBezTo>
                    <a:pt x="376897" y="36830"/>
                    <a:pt x="330955" y="36830"/>
                    <a:pt x="285013" y="38100"/>
                  </a:cubicBezTo>
                  <a:cubicBezTo>
                    <a:pt x="205659" y="41910"/>
                    <a:pt x="12630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745" y="705450"/>
                    <a:pt x="94981" y="706720"/>
                    <a:pt x="122128" y="706720"/>
                  </a:cubicBezTo>
                  <a:cubicBezTo>
                    <a:pt x="161805" y="706720"/>
                    <a:pt x="203571" y="704180"/>
                    <a:pt x="243248" y="706720"/>
                  </a:cubicBezTo>
                  <a:cubicBezTo>
                    <a:pt x="307984" y="710530"/>
                    <a:pt x="372720" y="713070"/>
                    <a:pt x="437456" y="711800"/>
                  </a:cubicBezTo>
                  <a:cubicBezTo>
                    <a:pt x="479222" y="710530"/>
                    <a:pt x="518899" y="713070"/>
                    <a:pt x="560664" y="713070"/>
                  </a:cubicBezTo>
                  <a:cubicBezTo>
                    <a:pt x="621224" y="713070"/>
                    <a:pt x="681784" y="711800"/>
                    <a:pt x="742344" y="713070"/>
                  </a:cubicBezTo>
                  <a:cubicBezTo>
                    <a:pt x="832139" y="714340"/>
                    <a:pt x="1817801" y="704180"/>
                    <a:pt x="1909685" y="706720"/>
                  </a:cubicBezTo>
                  <a:cubicBezTo>
                    <a:pt x="1949362" y="707990"/>
                    <a:pt x="1989039" y="709260"/>
                    <a:pt x="2026628" y="709260"/>
                  </a:cubicBezTo>
                  <a:cubicBezTo>
                    <a:pt x="2095541" y="711800"/>
                    <a:pt x="2162365" y="707990"/>
                    <a:pt x="2231278" y="711800"/>
                  </a:cubicBezTo>
                  <a:cubicBezTo>
                    <a:pt x="2287661" y="714340"/>
                    <a:pt x="2344044" y="714340"/>
                    <a:pt x="2400428" y="716880"/>
                  </a:cubicBezTo>
                  <a:cubicBezTo>
                    <a:pt x="2483958" y="720690"/>
                    <a:pt x="2567489" y="723230"/>
                    <a:pt x="2651020" y="724500"/>
                  </a:cubicBezTo>
                  <a:cubicBezTo>
                    <a:pt x="2682344" y="724500"/>
                    <a:pt x="2701834" y="723230"/>
                    <a:pt x="2722154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6721831" y="6598129"/>
            <a:ext cx="3697314" cy="3429259"/>
          </a:xfrm>
          <a:custGeom>
            <a:avLst/>
            <a:gdLst/>
            <a:ahLst/>
            <a:cxnLst/>
            <a:rect l="l" t="t" r="r" b="b"/>
            <a:pathLst>
              <a:path w="3697314" h="3429259">
                <a:moveTo>
                  <a:pt x="0" y="0"/>
                </a:moveTo>
                <a:lnTo>
                  <a:pt x="3697313" y="0"/>
                </a:lnTo>
                <a:lnTo>
                  <a:pt x="3697313" y="3429259"/>
                </a:lnTo>
                <a:lnTo>
                  <a:pt x="0" y="3429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5851688" y="0"/>
            <a:ext cx="2215942" cy="2727314"/>
          </a:xfrm>
          <a:custGeom>
            <a:avLst/>
            <a:gdLst/>
            <a:ahLst/>
            <a:cxnLst/>
            <a:rect l="l" t="t" r="r" b="b"/>
            <a:pathLst>
              <a:path w="2215942" h="2727314">
                <a:moveTo>
                  <a:pt x="0" y="0"/>
                </a:moveTo>
                <a:lnTo>
                  <a:pt x="2215943" y="0"/>
                </a:lnTo>
                <a:lnTo>
                  <a:pt x="2215943" y="2727314"/>
                </a:lnTo>
                <a:lnTo>
                  <a:pt x="0" y="27273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-127949" y="7703818"/>
            <a:ext cx="2313297" cy="2583182"/>
          </a:xfrm>
          <a:custGeom>
            <a:avLst/>
            <a:gdLst/>
            <a:ahLst/>
            <a:cxnLst/>
            <a:rect l="l" t="t" r="r" b="b"/>
            <a:pathLst>
              <a:path w="2313297" h="2583182">
                <a:moveTo>
                  <a:pt x="0" y="0"/>
                </a:moveTo>
                <a:lnTo>
                  <a:pt x="2313298" y="0"/>
                </a:lnTo>
                <a:lnTo>
                  <a:pt x="2313298" y="2583182"/>
                </a:lnTo>
                <a:lnTo>
                  <a:pt x="0" y="25831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QUELLE DATE SOMMES-NOUS?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563221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Quel temps fait-il?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51653" y="6269705"/>
            <a:ext cx="5945583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Le calendrier!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99468" y="962025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8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revision</a:t>
            </a:r>
          </a:p>
        </p:txBody>
      </p:sp>
      <p:sp>
        <p:nvSpPr>
          <p:cNvPr id="7" name="AutoShape 7"/>
          <p:cNvSpPr/>
          <p:nvPr/>
        </p:nvSpPr>
        <p:spPr>
          <a:xfrm flipH="1">
            <a:off x="7784417" y="3590565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sp>
        <p:nvSpPr>
          <p:cNvPr id="8" name="TextBox 8"/>
          <p:cNvSpPr txBox="1"/>
          <p:nvPr/>
        </p:nvSpPr>
        <p:spPr>
          <a:xfrm>
            <a:off x="1345304" y="603213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7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104752" y="4976373"/>
            <a:ext cx="4686139" cy="3858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élève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E49787"/>
                </a:solidFill>
                <a:latin typeface="Now"/>
                <a:ea typeface="Now"/>
                <a:cs typeface="Now"/>
                <a:sym typeface="Now"/>
              </a:rPr>
              <a:t>une élève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exercice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il y a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école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F19384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603896" y="5000912"/>
            <a:ext cx="2387918" cy="3249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banc 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bureau 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cahier 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crayon</a:t>
            </a:r>
          </a:p>
          <a:p>
            <a:pPr algn="just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feuille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926391" y="5000912"/>
            <a:ext cx="3987486" cy="3249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stylo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tableau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livre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gomme </a:t>
            </a:r>
          </a:p>
          <a:p>
            <a:pPr algn="just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page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528461" y="4985898"/>
            <a:ext cx="3987486" cy="3906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texte 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avec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c’est 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ce sont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classe </a:t>
            </a:r>
          </a:p>
          <a:p>
            <a:pPr algn="just">
              <a:lnSpc>
                <a:spcPts val="5179"/>
              </a:lnSpc>
              <a:spcBef>
                <a:spcPct val="0"/>
              </a:spcBef>
            </a:pPr>
            <a:endParaRPr lang="en-US" sz="3699">
              <a:solidFill>
                <a:srgbClr val="F19384"/>
              </a:solidFill>
              <a:latin typeface="Now"/>
              <a:ea typeface="Now"/>
              <a:cs typeface="Now"/>
              <a:sym typeface="Now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revision</a:t>
            </a:r>
          </a:p>
        </p:txBody>
      </p:sp>
      <p:sp>
        <p:nvSpPr>
          <p:cNvPr id="7" name="AutoShape 7"/>
          <p:cNvSpPr/>
          <p:nvPr/>
        </p:nvSpPr>
        <p:spPr>
          <a:xfrm flipH="1">
            <a:off x="7784417" y="3590565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sp>
        <p:nvSpPr>
          <p:cNvPr id="8" name="TextBox 8"/>
          <p:cNvSpPr txBox="1"/>
          <p:nvPr/>
        </p:nvSpPr>
        <p:spPr>
          <a:xfrm>
            <a:off x="1345304" y="603213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7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66130" y="4469196"/>
            <a:ext cx="5847225" cy="307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je ne comprends pas</a:t>
            </a:r>
          </a:p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pardon </a:t>
            </a:r>
          </a:p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pas trop vite</a:t>
            </a:r>
          </a:p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prenez</a:t>
            </a:r>
          </a:p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prof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21036" y="4449087"/>
            <a:ext cx="5206784" cy="368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un, une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vite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voici 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un voisin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une voisine </a:t>
            </a:r>
          </a:p>
          <a:p>
            <a:pPr algn="l">
              <a:lnSpc>
                <a:spcPts val="4894"/>
              </a:lnSpc>
              <a:spcBef>
                <a:spcPct val="0"/>
              </a:spcBef>
            </a:pPr>
            <a:endParaRPr lang="en-US" sz="3496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839007" y="4478623"/>
            <a:ext cx="3878226" cy="3063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lerares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wat?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alsjeblieft (a.j.b.)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alstublieft (a.u.b.)</a:t>
            </a:r>
          </a:p>
          <a:p>
            <a:pPr algn="l">
              <a:lnSpc>
                <a:spcPts val="4894"/>
              </a:lnSpc>
              <a:spcBef>
                <a:spcPct val="0"/>
              </a:spcBef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te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revision</a:t>
            </a:r>
          </a:p>
        </p:txBody>
      </p:sp>
      <p:sp>
        <p:nvSpPr>
          <p:cNvPr id="7" name="AutoShape 7"/>
          <p:cNvSpPr/>
          <p:nvPr/>
        </p:nvSpPr>
        <p:spPr>
          <a:xfrm flipH="1">
            <a:off x="7784417" y="3590565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sp>
        <p:nvSpPr>
          <p:cNvPr id="8" name="TextBox 8"/>
          <p:cNvSpPr txBox="1"/>
          <p:nvPr/>
        </p:nvSpPr>
        <p:spPr>
          <a:xfrm>
            <a:off x="1345304" y="603213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7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63643" y="5038914"/>
            <a:ext cx="4686139" cy="3211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bank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bureau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schrift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potlood 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blad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89743" y="4976373"/>
            <a:ext cx="4686139" cy="3211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pen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bord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boek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gom 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pagina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237816" y="4976373"/>
            <a:ext cx="4686139" cy="3211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tekst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met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het is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het zijn 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klas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98257" y="4991387"/>
            <a:ext cx="4686139" cy="3211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leerling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leerlinge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oefening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er is, er zijn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school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revision</a:t>
            </a:r>
          </a:p>
        </p:txBody>
      </p:sp>
      <p:sp>
        <p:nvSpPr>
          <p:cNvPr id="7" name="AutoShape 7"/>
          <p:cNvSpPr/>
          <p:nvPr/>
        </p:nvSpPr>
        <p:spPr>
          <a:xfrm flipH="1">
            <a:off x="7784417" y="3590565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sp>
        <p:nvSpPr>
          <p:cNvPr id="8" name="TextBox 8"/>
          <p:cNvSpPr txBox="1"/>
          <p:nvPr/>
        </p:nvSpPr>
        <p:spPr>
          <a:xfrm>
            <a:off x="1345304" y="603213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7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838790" y="4439562"/>
            <a:ext cx="5206784" cy="307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prof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quoi?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s’il te plait (s.t.p.)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s’il vous plait (s.v.p.) </a:t>
            </a:r>
          </a:p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trop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20134" y="4449087"/>
            <a:ext cx="3878226" cy="368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vlug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hier, dit is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buur(jongen)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buur(meisje)</a:t>
            </a:r>
          </a:p>
          <a:p>
            <a:pPr algn="l">
              <a:lnSpc>
                <a:spcPts val="4894"/>
              </a:lnSpc>
              <a:spcBef>
                <a:spcPct val="0"/>
              </a:spcBef>
            </a:pPr>
            <a:endParaRPr lang="en-US" sz="3496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131561" y="4449087"/>
            <a:ext cx="5925840" cy="368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ik begrijp het niet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pardon, sorry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niet te vlug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neem </a:t>
            </a:r>
          </a:p>
          <a:p>
            <a:pPr algn="l">
              <a:lnSpc>
                <a:spcPts val="4894"/>
              </a:lnSpc>
            </a:pPr>
            <a:r>
              <a:rPr lang="en-US" sz="34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leraar</a:t>
            </a:r>
          </a:p>
          <a:p>
            <a:pPr algn="just">
              <a:lnSpc>
                <a:spcPts val="4894"/>
              </a:lnSpc>
              <a:spcBef>
                <a:spcPct val="0"/>
              </a:spcBef>
            </a:pPr>
            <a:endParaRPr lang="en-US" sz="3496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44000" y="5854362"/>
            <a:ext cx="8384198" cy="2271376"/>
            <a:chOff x="0" y="0"/>
            <a:chExt cx="2739934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717074" cy="714340"/>
            </a:xfrm>
            <a:custGeom>
              <a:avLst/>
              <a:gdLst/>
              <a:ahLst/>
              <a:cxnLst/>
              <a:rect l="l" t="t" r="r" b="b"/>
              <a:pathLst>
                <a:path w="2717074" h="714340">
                  <a:moveTo>
                    <a:pt x="2717074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52765" y="0"/>
                  </a:lnTo>
                  <a:lnTo>
                    <a:pt x="2698024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746284" cy="741010"/>
            </a:xfrm>
            <a:custGeom>
              <a:avLst/>
              <a:gdLst/>
              <a:ahLst/>
              <a:cxnLst/>
              <a:rect l="l" t="t" r="r" b="b"/>
              <a:pathLst>
                <a:path w="2746284" h="741010">
                  <a:moveTo>
                    <a:pt x="2711994" y="21590"/>
                  </a:moveTo>
                  <a:cubicBezTo>
                    <a:pt x="2713264" y="34290"/>
                    <a:pt x="2713264" y="44450"/>
                    <a:pt x="2714534" y="54610"/>
                  </a:cubicBezTo>
                  <a:cubicBezTo>
                    <a:pt x="2717074" y="73857"/>
                    <a:pt x="2718344" y="87629"/>
                    <a:pt x="2720884" y="100909"/>
                  </a:cubicBezTo>
                  <a:cubicBezTo>
                    <a:pt x="2720884" y="120092"/>
                    <a:pt x="2733584" y="498336"/>
                    <a:pt x="2739934" y="517518"/>
                  </a:cubicBezTo>
                  <a:cubicBezTo>
                    <a:pt x="2746284" y="546538"/>
                    <a:pt x="2742474" y="576050"/>
                    <a:pt x="2742474" y="605070"/>
                  </a:cubicBezTo>
                  <a:cubicBezTo>
                    <a:pt x="2742474" y="630647"/>
                    <a:pt x="2743744" y="654257"/>
                    <a:pt x="2745014" y="680050"/>
                  </a:cubicBezTo>
                  <a:cubicBezTo>
                    <a:pt x="2745014" y="701640"/>
                    <a:pt x="2745014" y="715610"/>
                    <a:pt x="2745014" y="739740"/>
                  </a:cubicBezTo>
                  <a:cubicBezTo>
                    <a:pt x="2722154" y="739740"/>
                    <a:pt x="2701834" y="741010"/>
                    <a:pt x="2678167" y="739740"/>
                  </a:cubicBezTo>
                  <a:cubicBezTo>
                    <a:pt x="2542430" y="734660"/>
                    <a:pt x="2404604" y="741010"/>
                    <a:pt x="2268867" y="735930"/>
                  </a:cubicBezTo>
                  <a:cubicBezTo>
                    <a:pt x="2187424" y="732120"/>
                    <a:pt x="2108070" y="734660"/>
                    <a:pt x="2026628" y="732120"/>
                  </a:cubicBezTo>
                  <a:cubicBezTo>
                    <a:pt x="1989039" y="730850"/>
                    <a:pt x="1951450" y="729580"/>
                    <a:pt x="1913861" y="728310"/>
                  </a:cubicBezTo>
                  <a:cubicBezTo>
                    <a:pt x="1890891" y="728310"/>
                    <a:pt x="1870008" y="729580"/>
                    <a:pt x="1847037" y="729580"/>
                  </a:cubicBezTo>
                  <a:cubicBezTo>
                    <a:pt x="1788565" y="728310"/>
                    <a:pt x="1627769" y="729580"/>
                    <a:pt x="1569297" y="728310"/>
                  </a:cubicBezTo>
                  <a:cubicBezTo>
                    <a:pt x="1527532" y="727040"/>
                    <a:pt x="692225" y="735930"/>
                    <a:pt x="650460" y="734660"/>
                  </a:cubicBezTo>
                  <a:cubicBezTo>
                    <a:pt x="640018" y="734660"/>
                    <a:pt x="627489" y="735930"/>
                    <a:pt x="617047" y="735930"/>
                  </a:cubicBezTo>
                  <a:cubicBezTo>
                    <a:pt x="591988" y="735930"/>
                    <a:pt x="569017" y="737200"/>
                    <a:pt x="543958" y="737200"/>
                  </a:cubicBezTo>
                  <a:cubicBezTo>
                    <a:pt x="481310" y="737200"/>
                    <a:pt x="420750" y="735930"/>
                    <a:pt x="358102" y="734660"/>
                  </a:cubicBezTo>
                  <a:cubicBezTo>
                    <a:pt x="320513" y="733390"/>
                    <a:pt x="282925" y="732120"/>
                    <a:pt x="247424" y="730850"/>
                  </a:cubicBezTo>
                  <a:cubicBezTo>
                    <a:pt x="180600" y="729580"/>
                    <a:pt x="113775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568" y="30480"/>
                    <a:pt x="94981" y="29210"/>
                  </a:cubicBezTo>
                  <a:cubicBezTo>
                    <a:pt x="151364" y="25400"/>
                    <a:pt x="207747" y="22860"/>
                    <a:pt x="266219" y="20320"/>
                  </a:cubicBezTo>
                  <a:cubicBezTo>
                    <a:pt x="305896" y="17780"/>
                    <a:pt x="345573" y="16510"/>
                    <a:pt x="383162" y="13970"/>
                  </a:cubicBezTo>
                  <a:cubicBezTo>
                    <a:pt x="420750" y="11430"/>
                    <a:pt x="460427" y="8890"/>
                    <a:pt x="498016" y="8890"/>
                  </a:cubicBezTo>
                  <a:cubicBezTo>
                    <a:pt x="539782" y="7620"/>
                    <a:pt x="581547" y="10160"/>
                    <a:pt x="623312" y="8890"/>
                  </a:cubicBezTo>
                  <a:cubicBezTo>
                    <a:pt x="675519" y="8890"/>
                    <a:pt x="1621504" y="6350"/>
                    <a:pt x="1673711" y="5080"/>
                  </a:cubicBezTo>
                  <a:cubicBezTo>
                    <a:pt x="1723829" y="3810"/>
                    <a:pt x="1773948" y="2540"/>
                    <a:pt x="1826154" y="2540"/>
                  </a:cubicBezTo>
                  <a:cubicBezTo>
                    <a:pt x="1911773" y="1270"/>
                    <a:pt x="1995304" y="0"/>
                    <a:pt x="2080923" y="0"/>
                  </a:cubicBezTo>
                  <a:cubicBezTo>
                    <a:pt x="2116423" y="0"/>
                    <a:pt x="2154012" y="2540"/>
                    <a:pt x="2189513" y="2540"/>
                  </a:cubicBezTo>
                  <a:cubicBezTo>
                    <a:pt x="2287661" y="3810"/>
                    <a:pt x="2387898" y="5080"/>
                    <a:pt x="2486047" y="7620"/>
                  </a:cubicBezTo>
                  <a:cubicBezTo>
                    <a:pt x="2538253" y="8890"/>
                    <a:pt x="2590460" y="12700"/>
                    <a:pt x="2642667" y="16510"/>
                  </a:cubicBezTo>
                  <a:cubicBezTo>
                    <a:pt x="2655196" y="16510"/>
                    <a:pt x="2667726" y="16510"/>
                    <a:pt x="2678167" y="16510"/>
                  </a:cubicBezTo>
                  <a:cubicBezTo>
                    <a:pt x="2692944" y="17780"/>
                    <a:pt x="2701834" y="20320"/>
                    <a:pt x="2711994" y="21590"/>
                  </a:cubicBezTo>
                  <a:close/>
                  <a:moveTo>
                    <a:pt x="2722154" y="723230"/>
                  </a:moveTo>
                  <a:cubicBezTo>
                    <a:pt x="2723424" y="706720"/>
                    <a:pt x="2724694" y="694020"/>
                    <a:pt x="2724694" y="681320"/>
                  </a:cubicBezTo>
                  <a:cubicBezTo>
                    <a:pt x="2723424" y="651797"/>
                    <a:pt x="2722154" y="625728"/>
                    <a:pt x="2722154" y="597692"/>
                  </a:cubicBezTo>
                  <a:cubicBezTo>
                    <a:pt x="2722154" y="584904"/>
                    <a:pt x="2724694" y="572115"/>
                    <a:pt x="2723424" y="559327"/>
                  </a:cubicBezTo>
                  <a:cubicBezTo>
                    <a:pt x="2723424" y="547522"/>
                    <a:pt x="2722154" y="535225"/>
                    <a:pt x="2720884" y="523421"/>
                  </a:cubicBezTo>
                  <a:cubicBezTo>
                    <a:pt x="2715804" y="505222"/>
                    <a:pt x="2704374" y="128454"/>
                    <a:pt x="2704374" y="110255"/>
                  </a:cubicBezTo>
                  <a:cubicBezTo>
                    <a:pt x="2701834" y="95007"/>
                    <a:pt x="2699294" y="79267"/>
                    <a:pt x="2696754" y="63500"/>
                  </a:cubicBezTo>
                  <a:cubicBezTo>
                    <a:pt x="2695484" y="44450"/>
                    <a:pt x="2694214" y="43180"/>
                    <a:pt x="2671903" y="41910"/>
                  </a:cubicBezTo>
                  <a:cubicBezTo>
                    <a:pt x="2665638" y="41910"/>
                    <a:pt x="2661461" y="41910"/>
                    <a:pt x="2655196" y="40640"/>
                  </a:cubicBezTo>
                  <a:cubicBezTo>
                    <a:pt x="2602990" y="36830"/>
                    <a:pt x="2548695" y="31750"/>
                    <a:pt x="2496488" y="30480"/>
                  </a:cubicBezTo>
                  <a:cubicBezTo>
                    <a:pt x="2369104" y="26670"/>
                    <a:pt x="2239631" y="25400"/>
                    <a:pt x="2112247" y="22860"/>
                  </a:cubicBezTo>
                  <a:cubicBezTo>
                    <a:pt x="2093453" y="22860"/>
                    <a:pt x="2072570" y="22860"/>
                    <a:pt x="2053775" y="22860"/>
                  </a:cubicBezTo>
                  <a:cubicBezTo>
                    <a:pt x="2022452" y="22860"/>
                    <a:pt x="1991127" y="22860"/>
                    <a:pt x="1961892" y="22860"/>
                  </a:cubicBezTo>
                  <a:cubicBezTo>
                    <a:pt x="1895067" y="22860"/>
                    <a:pt x="1828242" y="22860"/>
                    <a:pt x="1763506" y="24130"/>
                  </a:cubicBezTo>
                  <a:cubicBezTo>
                    <a:pt x="1707123" y="25400"/>
                    <a:pt x="756961" y="29210"/>
                    <a:pt x="700578" y="29210"/>
                  </a:cubicBezTo>
                  <a:cubicBezTo>
                    <a:pt x="608694" y="29210"/>
                    <a:pt x="516811" y="26670"/>
                    <a:pt x="424927" y="33020"/>
                  </a:cubicBezTo>
                  <a:cubicBezTo>
                    <a:pt x="376897" y="36830"/>
                    <a:pt x="330955" y="36830"/>
                    <a:pt x="285013" y="38100"/>
                  </a:cubicBezTo>
                  <a:cubicBezTo>
                    <a:pt x="205659" y="41910"/>
                    <a:pt x="12630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745" y="705450"/>
                    <a:pt x="94981" y="706720"/>
                    <a:pt x="122128" y="706720"/>
                  </a:cubicBezTo>
                  <a:cubicBezTo>
                    <a:pt x="161805" y="706720"/>
                    <a:pt x="203571" y="704180"/>
                    <a:pt x="243248" y="706720"/>
                  </a:cubicBezTo>
                  <a:cubicBezTo>
                    <a:pt x="307984" y="710530"/>
                    <a:pt x="372720" y="713070"/>
                    <a:pt x="437456" y="711800"/>
                  </a:cubicBezTo>
                  <a:cubicBezTo>
                    <a:pt x="479222" y="710530"/>
                    <a:pt x="518899" y="713070"/>
                    <a:pt x="560664" y="713070"/>
                  </a:cubicBezTo>
                  <a:cubicBezTo>
                    <a:pt x="621224" y="713070"/>
                    <a:pt x="681784" y="711800"/>
                    <a:pt x="742344" y="713070"/>
                  </a:cubicBezTo>
                  <a:cubicBezTo>
                    <a:pt x="832139" y="714340"/>
                    <a:pt x="1817801" y="704180"/>
                    <a:pt x="1909685" y="706720"/>
                  </a:cubicBezTo>
                  <a:cubicBezTo>
                    <a:pt x="1949362" y="707990"/>
                    <a:pt x="1989039" y="709260"/>
                    <a:pt x="2026628" y="709260"/>
                  </a:cubicBezTo>
                  <a:cubicBezTo>
                    <a:pt x="2095541" y="711800"/>
                    <a:pt x="2162365" y="707990"/>
                    <a:pt x="2231278" y="711800"/>
                  </a:cubicBezTo>
                  <a:cubicBezTo>
                    <a:pt x="2287661" y="714340"/>
                    <a:pt x="2344044" y="714340"/>
                    <a:pt x="2400428" y="716880"/>
                  </a:cubicBezTo>
                  <a:cubicBezTo>
                    <a:pt x="2483958" y="720690"/>
                    <a:pt x="2567489" y="723230"/>
                    <a:pt x="2651020" y="724500"/>
                  </a:cubicBezTo>
                  <a:cubicBezTo>
                    <a:pt x="2682344" y="724500"/>
                    <a:pt x="2701834" y="723230"/>
                    <a:pt x="2722154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6721831" y="6598129"/>
            <a:ext cx="3697314" cy="3429259"/>
          </a:xfrm>
          <a:custGeom>
            <a:avLst/>
            <a:gdLst/>
            <a:ahLst/>
            <a:cxnLst/>
            <a:rect l="l" t="t" r="r" b="b"/>
            <a:pathLst>
              <a:path w="3697314" h="3429259">
                <a:moveTo>
                  <a:pt x="0" y="0"/>
                </a:moveTo>
                <a:lnTo>
                  <a:pt x="3697313" y="0"/>
                </a:lnTo>
                <a:lnTo>
                  <a:pt x="3697313" y="3429259"/>
                </a:lnTo>
                <a:lnTo>
                  <a:pt x="0" y="3429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5851688" y="0"/>
            <a:ext cx="2215942" cy="2727314"/>
          </a:xfrm>
          <a:custGeom>
            <a:avLst/>
            <a:gdLst/>
            <a:ahLst/>
            <a:cxnLst/>
            <a:rect l="l" t="t" r="r" b="b"/>
            <a:pathLst>
              <a:path w="2215942" h="2727314">
                <a:moveTo>
                  <a:pt x="0" y="0"/>
                </a:moveTo>
                <a:lnTo>
                  <a:pt x="2215943" y="0"/>
                </a:lnTo>
                <a:lnTo>
                  <a:pt x="2215943" y="2727314"/>
                </a:lnTo>
                <a:lnTo>
                  <a:pt x="0" y="27273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-127949" y="7703818"/>
            <a:ext cx="2313297" cy="2583182"/>
          </a:xfrm>
          <a:custGeom>
            <a:avLst/>
            <a:gdLst/>
            <a:ahLst/>
            <a:cxnLst/>
            <a:rect l="l" t="t" r="r" b="b"/>
            <a:pathLst>
              <a:path w="2313297" h="2583182">
                <a:moveTo>
                  <a:pt x="0" y="0"/>
                </a:moveTo>
                <a:lnTo>
                  <a:pt x="2313298" y="0"/>
                </a:lnTo>
                <a:lnTo>
                  <a:pt x="2313298" y="2583182"/>
                </a:lnTo>
                <a:lnTo>
                  <a:pt x="0" y="25831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QUELLE DATE SOMMES-NOUS?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563221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Quel temps fait-il?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51653" y="6269705"/>
            <a:ext cx="5945583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Le calendrier!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99468" y="962025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7784417" y="3590565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334850" y="41378"/>
            <a:ext cx="2754208" cy="3142768"/>
          </a:xfrm>
          <a:custGeom>
            <a:avLst/>
            <a:gdLst/>
            <a:ahLst/>
            <a:cxnLst/>
            <a:rect l="l" t="t" r="r" b="b"/>
            <a:pathLst>
              <a:path w="2754208" h="3142768">
                <a:moveTo>
                  <a:pt x="0" y="0"/>
                </a:moveTo>
                <a:lnTo>
                  <a:pt x="2754208" y="0"/>
                </a:lnTo>
                <a:lnTo>
                  <a:pt x="2754208" y="3142768"/>
                </a:lnTo>
                <a:lnTo>
                  <a:pt x="0" y="31427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4246987" y="6013854"/>
            <a:ext cx="2397137" cy="2964003"/>
          </a:xfrm>
          <a:custGeom>
            <a:avLst/>
            <a:gdLst/>
            <a:ahLst/>
            <a:cxnLst/>
            <a:rect l="l" t="t" r="r" b="b"/>
            <a:pathLst>
              <a:path w="2397137" h="2964003">
                <a:moveTo>
                  <a:pt x="0" y="0"/>
                </a:moveTo>
                <a:lnTo>
                  <a:pt x="2397137" y="0"/>
                </a:lnTo>
                <a:lnTo>
                  <a:pt x="2397137" y="2964002"/>
                </a:lnTo>
                <a:lnTo>
                  <a:pt x="0" y="2964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TextBox 17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648306" y="4366577"/>
            <a:ext cx="3176122" cy="4271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888"/>
              </a:lnSpc>
            </a:pPr>
            <a:r>
              <a:rPr lang="en-US" sz="492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banc </a:t>
            </a:r>
          </a:p>
          <a:p>
            <a:pPr algn="just">
              <a:lnSpc>
                <a:spcPts val="6888"/>
              </a:lnSpc>
            </a:pPr>
            <a:r>
              <a:rPr lang="en-US" sz="492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bureau </a:t>
            </a:r>
          </a:p>
          <a:p>
            <a:pPr algn="just">
              <a:lnSpc>
                <a:spcPts val="6888"/>
              </a:lnSpc>
            </a:pPr>
            <a:r>
              <a:rPr lang="en-US" sz="492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cahier </a:t>
            </a:r>
          </a:p>
          <a:p>
            <a:pPr algn="just">
              <a:lnSpc>
                <a:spcPts val="6888"/>
              </a:lnSpc>
            </a:pPr>
            <a:r>
              <a:rPr lang="en-US" sz="492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crayon</a:t>
            </a:r>
          </a:p>
          <a:p>
            <a:pPr algn="just">
              <a:lnSpc>
                <a:spcPts val="6888"/>
              </a:lnSpc>
              <a:spcBef>
                <a:spcPct val="0"/>
              </a:spcBef>
            </a:pPr>
            <a:r>
              <a:rPr lang="en-US" sz="4920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feuille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10602744" y="5058062"/>
            <a:ext cx="4248426" cy="3773602"/>
          </a:xfrm>
          <a:custGeom>
            <a:avLst/>
            <a:gdLst/>
            <a:ahLst/>
            <a:cxnLst/>
            <a:rect l="l" t="t" r="r" b="b"/>
            <a:pathLst>
              <a:path w="4248426" h="3773602">
                <a:moveTo>
                  <a:pt x="0" y="0"/>
                </a:moveTo>
                <a:lnTo>
                  <a:pt x="4248426" y="0"/>
                </a:lnTo>
                <a:lnTo>
                  <a:pt x="4248426" y="3773602"/>
                </a:lnTo>
                <a:lnTo>
                  <a:pt x="0" y="3773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4197996" y="5260629"/>
            <a:ext cx="4199126" cy="3482202"/>
          </a:xfrm>
          <a:custGeom>
            <a:avLst/>
            <a:gdLst/>
            <a:ahLst/>
            <a:cxnLst/>
            <a:rect l="l" t="t" r="r" b="b"/>
            <a:pathLst>
              <a:path w="4199126" h="3482202">
                <a:moveTo>
                  <a:pt x="0" y="0"/>
                </a:moveTo>
                <a:lnTo>
                  <a:pt x="4199126" y="0"/>
                </a:lnTo>
                <a:lnTo>
                  <a:pt x="4199126" y="3482202"/>
                </a:lnTo>
                <a:lnTo>
                  <a:pt x="0" y="34822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7319235" y="3057480"/>
            <a:ext cx="5043261" cy="3088347"/>
          </a:xfrm>
          <a:custGeom>
            <a:avLst/>
            <a:gdLst/>
            <a:ahLst/>
            <a:cxnLst/>
            <a:rect l="l" t="t" r="r" b="b"/>
            <a:pathLst>
              <a:path w="5043261" h="3088347">
                <a:moveTo>
                  <a:pt x="0" y="0"/>
                </a:moveTo>
                <a:lnTo>
                  <a:pt x="5043261" y="0"/>
                </a:lnTo>
                <a:lnTo>
                  <a:pt x="5043261" y="3088347"/>
                </a:lnTo>
                <a:lnTo>
                  <a:pt x="0" y="30883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12082630" y="3210586"/>
            <a:ext cx="3376405" cy="2182131"/>
          </a:xfrm>
          <a:custGeom>
            <a:avLst/>
            <a:gdLst/>
            <a:ahLst/>
            <a:cxnLst/>
            <a:rect l="l" t="t" r="r" b="b"/>
            <a:pathLst>
              <a:path w="3376405" h="2182131">
                <a:moveTo>
                  <a:pt x="0" y="0"/>
                </a:moveTo>
                <a:lnTo>
                  <a:pt x="3376405" y="0"/>
                </a:lnTo>
                <a:lnTo>
                  <a:pt x="3376405" y="2182130"/>
                </a:lnTo>
                <a:lnTo>
                  <a:pt x="0" y="21821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2855524" y="1907528"/>
            <a:ext cx="4021627" cy="3485188"/>
          </a:xfrm>
          <a:custGeom>
            <a:avLst/>
            <a:gdLst/>
            <a:ahLst/>
            <a:cxnLst/>
            <a:rect l="l" t="t" r="r" b="b"/>
            <a:pathLst>
              <a:path w="4021627" h="3485188">
                <a:moveTo>
                  <a:pt x="0" y="0"/>
                </a:moveTo>
                <a:lnTo>
                  <a:pt x="4021628" y="0"/>
                </a:lnTo>
                <a:lnTo>
                  <a:pt x="4021628" y="3485188"/>
                </a:lnTo>
                <a:lnTo>
                  <a:pt x="0" y="34851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116" r="-5116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TextBox 10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revision</a:t>
            </a:r>
          </a:p>
        </p:txBody>
      </p:sp>
      <p:sp>
        <p:nvSpPr>
          <p:cNvPr id="11" name="AutoShape 11"/>
          <p:cNvSpPr/>
          <p:nvPr/>
        </p:nvSpPr>
        <p:spPr>
          <a:xfrm flipH="1">
            <a:off x="8125799" y="1710053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12" name="Group 1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44999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532377" y="4944330"/>
            <a:ext cx="2323148" cy="4114800"/>
          </a:xfrm>
          <a:custGeom>
            <a:avLst/>
            <a:gdLst/>
            <a:ahLst/>
            <a:cxnLst/>
            <a:rect l="l" t="t" r="r" b="b"/>
            <a:pathLst>
              <a:path w="2323148" h="4114800">
                <a:moveTo>
                  <a:pt x="0" y="0"/>
                </a:moveTo>
                <a:lnTo>
                  <a:pt x="2323147" y="0"/>
                </a:lnTo>
                <a:lnTo>
                  <a:pt x="23231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4752506" y="-84582"/>
            <a:ext cx="2754208" cy="3142768"/>
          </a:xfrm>
          <a:custGeom>
            <a:avLst/>
            <a:gdLst/>
            <a:ahLst/>
            <a:cxnLst/>
            <a:rect l="l" t="t" r="r" b="b"/>
            <a:pathLst>
              <a:path w="2754208" h="3142768">
                <a:moveTo>
                  <a:pt x="0" y="0"/>
                </a:moveTo>
                <a:lnTo>
                  <a:pt x="2754208" y="0"/>
                </a:lnTo>
                <a:lnTo>
                  <a:pt x="2754208" y="3142768"/>
                </a:lnTo>
                <a:lnTo>
                  <a:pt x="0" y="31427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445070"/>
            <a:ext cx="7814637" cy="5145477"/>
            <a:chOff x="0" y="0"/>
            <a:chExt cx="2553803" cy="168152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30943" cy="1653588"/>
            </a:xfrm>
            <a:custGeom>
              <a:avLst/>
              <a:gdLst/>
              <a:ahLst/>
              <a:cxnLst/>
              <a:rect l="l" t="t" r="r" b="b"/>
              <a:pathLst>
                <a:path w="2530943" h="1653588">
                  <a:moveTo>
                    <a:pt x="2530943" y="1653588"/>
                  </a:moveTo>
                  <a:lnTo>
                    <a:pt x="0" y="1645968"/>
                  </a:lnTo>
                  <a:lnTo>
                    <a:pt x="0" y="586735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560153" cy="1680258"/>
            </a:xfrm>
            <a:custGeom>
              <a:avLst/>
              <a:gdLst/>
              <a:ahLst/>
              <a:cxnLst/>
              <a:rect l="l" t="t" r="r" b="b"/>
              <a:pathLst>
                <a:path w="2560153" h="1680258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88390"/>
                    <a:pt x="2532213" y="123211"/>
                    <a:pt x="2534753" y="156788"/>
                  </a:cubicBezTo>
                  <a:cubicBezTo>
                    <a:pt x="2534753" y="205289"/>
                    <a:pt x="2547453" y="1161626"/>
                    <a:pt x="2553803" y="1210126"/>
                  </a:cubicBezTo>
                  <a:cubicBezTo>
                    <a:pt x="2560153" y="1283500"/>
                    <a:pt x="2556343" y="1358116"/>
                    <a:pt x="2556343" y="1431489"/>
                  </a:cubicBezTo>
                  <a:cubicBezTo>
                    <a:pt x="2556343" y="1496157"/>
                    <a:pt x="2557613" y="1555850"/>
                    <a:pt x="2558883" y="1619298"/>
                  </a:cubicBezTo>
                  <a:cubicBezTo>
                    <a:pt x="2558883" y="1640888"/>
                    <a:pt x="2558883" y="1654858"/>
                    <a:pt x="2558883" y="1678988"/>
                  </a:cubicBezTo>
                  <a:cubicBezTo>
                    <a:pt x="2536023" y="1678988"/>
                    <a:pt x="2515703" y="1680258"/>
                    <a:pt x="2492640" y="1678988"/>
                  </a:cubicBezTo>
                  <a:cubicBezTo>
                    <a:pt x="2366498" y="1673908"/>
                    <a:pt x="2238414" y="1680258"/>
                    <a:pt x="2112272" y="1675178"/>
                  </a:cubicBezTo>
                  <a:cubicBezTo>
                    <a:pt x="2036586" y="1671368"/>
                    <a:pt x="1962842" y="1673908"/>
                    <a:pt x="1887156" y="1671368"/>
                  </a:cubicBezTo>
                  <a:cubicBezTo>
                    <a:pt x="1852224" y="1670098"/>
                    <a:pt x="1817293" y="1668828"/>
                    <a:pt x="1782361" y="1667558"/>
                  </a:cubicBezTo>
                  <a:cubicBezTo>
                    <a:pt x="1761013" y="1667558"/>
                    <a:pt x="1741607" y="1668828"/>
                    <a:pt x="1720260" y="1668828"/>
                  </a:cubicBezTo>
                  <a:cubicBezTo>
                    <a:pt x="1665921" y="1667558"/>
                    <a:pt x="1516491" y="1668828"/>
                    <a:pt x="1462153" y="1667558"/>
                  </a:cubicBezTo>
                  <a:cubicBezTo>
                    <a:pt x="1423340" y="1666288"/>
                    <a:pt x="647078" y="1675178"/>
                    <a:pt x="608265" y="1673908"/>
                  </a:cubicBezTo>
                  <a:cubicBezTo>
                    <a:pt x="598562" y="1673908"/>
                    <a:pt x="586918" y="1675178"/>
                    <a:pt x="577214" y="1675178"/>
                  </a:cubicBezTo>
                  <a:cubicBezTo>
                    <a:pt x="553927" y="1675178"/>
                    <a:pt x="532579" y="1676448"/>
                    <a:pt x="509292" y="1676448"/>
                  </a:cubicBezTo>
                  <a:cubicBezTo>
                    <a:pt x="451072" y="1676448"/>
                    <a:pt x="394793" y="1675178"/>
                    <a:pt x="336573" y="1673908"/>
                  </a:cubicBezTo>
                  <a:cubicBezTo>
                    <a:pt x="301642" y="1672638"/>
                    <a:pt x="266710" y="1671368"/>
                    <a:pt x="233719" y="1670098"/>
                  </a:cubicBezTo>
                  <a:cubicBezTo>
                    <a:pt x="171618" y="1668828"/>
                    <a:pt x="109517" y="1667558"/>
                    <a:pt x="48260" y="1667558"/>
                  </a:cubicBezTo>
                  <a:cubicBezTo>
                    <a:pt x="38100" y="1667558"/>
                    <a:pt x="29210" y="1667558"/>
                    <a:pt x="19050" y="1666288"/>
                  </a:cubicBezTo>
                  <a:cubicBezTo>
                    <a:pt x="10160" y="1665018"/>
                    <a:pt x="5080" y="1658668"/>
                    <a:pt x="7620" y="1649778"/>
                  </a:cubicBezTo>
                  <a:cubicBezTo>
                    <a:pt x="16510" y="1618031"/>
                    <a:pt x="12700" y="1586940"/>
                    <a:pt x="11430" y="1554607"/>
                  </a:cubicBezTo>
                  <a:cubicBezTo>
                    <a:pt x="10160" y="1488695"/>
                    <a:pt x="6350" y="1424027"/>
                    <a:pt x="7620" y="1358116"/>
                  </a:cubicBezTo>
                  <a:cubicBezTo>
                    <a:pt x="5080" y="1276038"/>
                    <a:pt x="0" y="260008"/>
                    <a:pt x="7620" y="176686"/>
                  </a:cubicBezTo>
                  <a:cubicBezTo>
                    <a:pt x="8890" y="160519"/>
                    <a:pt x="7620" y="143109"/>
                    <a:pt x="8890" y="126942"/>
                  </a:cubicBezTo>
                  <a:cubicBezTo>
                    <a:pt x="10160" y="100826"/>
                    <a:pt x="12700" y="7222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662478"/>
                  </a:moveTo>
                  <a:cubicBezTo>
                    <a:pt x="2537293" y="1645968"/>
                    <a:pt x="2538563" y="1633268"/>
                    <a:pt x="2538563" y="1620568"/>
                  </a:cubicBezTo>
                  <a:cubicBezTo>
                    <a:pt x="2537293" y="1549632"/>
                    <a:pt x="2536023" y="1483721"/>
                    <a:pt x="2536023" y="1412835"/>
                  </a:cubicBezTo>
                  <a:cubicBezTo>
                    <a:pt x="2536023" y="1380501"/>
                    <a:pt x="2538563" y="1348167"/>
                    <a:pt x="2537293" y="1315833"/>
                  </a:cubicBezTo>
                  <a:cubicBezTo>
                    <a:pt x="2537293" y="1285987"/>
                    <a:pt x="2536023" y="1254896"/>
                    <a:pt x="2534753" y="1225050"/>
                  </a:cubicBezTo>
                  <a:cubicBezTo>
                    <a:pt x="2529673" y="1179036"/>
                    <a:pt x="2518243" y="226431"/>
                    <a:pt x="2518243" y="180417"/>
                  </a:cubicBezTo>
                  <a:cubicBezTo>
                    <a:pt x="2515703" y="141865"/>
                    <a:pt x="2513163" y="102070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8492"/>
                  </a:cubicBezTo>
                  <a:cubicBezTo>
                    <a:pt x="31750" y="90877"/>
                    <a:pt x="31750" y="113262"/>
                    <a:pt x="30480" y="135647"/>
                  </a:cubicBezTo>
                  <a:cubicBezTo>
                    <a:pt x="29210" y="172955"/>
                    <a:pt x="26670" y="209020"/>
                    <a:pt x="25400" y="246328"/>
                  </a:cubicBezTo>
                  <a:cubicBezTo>
                    <a:pt x="20320" y="286124"/>
                    <a:pt x="26670" y="1258627"/>
                    <a:pt x="29210" y="1298423"/>
                  </a:cubicBezTo>
                  <a:cubicBezTo>
                    <a:pt x="29210" y="1340706"/>
                    <a:pt x="29210" y="1384232"/>
                    <a:pt x="30480" y="1426515"/>
                  </a:cubicBezTo>
                  <a:cubicBezTo>
                    <a:pt x="30480" y="1457605"/>
                    <a:pt x="33020" y="1488695"/>
                    <a:pt x="33020" y="1519786"/>
                  </a:cubicBezTo>
                  <a:cubicBezTo>
                    <a:pt x="33020" y="1553363"/>
                    <a:pt x="33020" y="1586940"/>
                    <a:pt x="31750" y="1620568"/>
                  </a:cubicBezTo>
                  <a:cubicBezTo>
                    <a:pt x="31750" y="1624378"/>
                    <a:pt x="31750" y="1626918"/>
                    <a:pt x="31750" y="1630728"/>
                  </a:cubicBezTo>
                  <a:cubicBezTo>
                    <a:pt x="31750" y="1640888"/>
                    <a:pt x="35560" y="1644698"/>
                    <a:pt x="44450" y="1644698"/>
                  </a:cubicBezTo>
                  <a:cubicBezTo>
                    <a:pt x="64882" y="1644698"/>
                    <a:pt x="92051" y="1645968"/>
                    <a:pt x="117279" y="1645968"/>
                  </a:cubicBezTo>
                  <a:cubicBezTo>
                    <a:pt x="154152" y="1645968"/>
                    <a:pt x="192965" y="1643428"/>
                    <a:pt x="229837" y="1645968"/>
                  </a:cubicBezTo>
                  <a:cubicBezTo>
                    <a:pt x="289998" y="1649778"/>
                    <a:pt x="350158" y="1652318"/>
                    <a:pt x="410318" y="1651048"/>
                  </a:cubicBezTo>
                  <a:cubicBezTo>
                    <a:pt x="449131" y="1649778"/>
                    <a:pt x="486004" y="1652318"/>
                    <a:pt x="524817" y="1652318"/>
                  </a:cubicBezTo>
                  <a:cubicBezTo>
                    <a:pt x="581096" y="1652318"/>
                    <a:pt x="637375" y="1651048"/>
                    <a:pt x="693654" y="1652318"/>
                  </a:cubicBezTo>
                  <a:cubicBezTo>
                    <a:pt x="777102" y="1653588"/>
                    <a:pt x="1693091" y="1643428"/>
                    <a:pt x="1778479" y="1645968"/>
                  </a:cubicBezTo>
                  <a:cubicBezTo>
                    <a:pt x="1815352" y="1647238"/>
                    <a:pt x="1852224" y="1648508"/>
                    <a:pt x="1887156" y="1648508"/>
                  </a:cubicBezTo>
                  <a:cubicBezTo>
                    <a:pt x="1951198" y="1651048"/>
                    <a:pt x="2013299" y="1647238"/>
                    <a:pt x="2077340" y="1651048"/>
                  </a:cubicBezTo>
                  <a:cubicBezTo>
                    <a:pt x="2129738" y="1653588"/>
                    <a:pt x="2182135" y="1653588"/>
                    <a:pt x="2234533" y="1656128"/>
                  </a:cubicBezTo>
                  <a:cubicBezTo>
                    <a:pt x="2312159" y="1659938"/>
                    <a:pt x="2389785" y="1662478"/>
                    <a:pt x="2467412" y="1663748"/>
                  </a:cubicBezTo>
                  <a:cubicBezTo>
                    <a:pt x="2496521" y="1663748"/>
                    <a:pt x="2515703" y="1662478"/>
                    <a:pt x="2536023" y="166247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6333" y="1223706"/>
            <a:ext cx="16042967" cy="2796466"/>
            <a:chOff x="0" y="0"/>
            <a:chExt cx="5242800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885938"/>
            </a:xfrm>
            <a:custGeom>
              <a:avLst/>
              <a:gdLst/>
              <a:ahLst/>
              <a:cxnLst/>
              <a:rect l="l" t="t" r="r" b="b"/>
              <a:pathLst>
                <a:path w="5219940" h="885938">
                  <a:moveTo>
                    <a:pt x="5219940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912608"/>
            </a:xfrm>
            <a:custGeom>
              <a:avLst/>
              <a:gdLst/>
              <a:ahLst/>
              <a:cxnLst/>
              <a:rect l="l" t="t" r="r" b="b"/>
              <a:pathLst>
                <a:path w="5249150" h="91260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6512"/>
                    <a:pt x="5221210" y="94130"/>
                    <a:pt x="5223750" y="111118"/>
                  </a:cubicBezTo>
                  <a:cubicBezTo>
                    <a:pt x="5223750" y="135657"/>
                    <a:pt x="5236450" y="619517"/>
                    <a:pt x="5242800" y="644056"/>
                  </a:cubicBezTo>
                  <a:cubicBezTo>
                    <a:pt x="5249150" y="681179"/>
                    <a:pt x="5245340" y="718931"/>
                    <a:pt x="5245340" y="756055"/>
                  </a:cubicBezTo>
                  <a:cubicBezTo>
                    <a:pt x="5245340" y="788773"/>
                    <a:pt x="5246610" y="818975"/>
                    <a:pt x="5247880" y="851648"/>
                  </a:cubicBezTo>
                  <a:cubicBezTo>
                    <a:pt x="5247880" y="873238"/>
                    <a:pt x="5247880" y="887208"/>
                    <a:pt x="5247880" y="911338"/>
                  </a:cubicBezTo>
                  <a:cubicBezTo>
                    <a:pt x="5225020" y="911338"/>
                    <a:pt x="5204700" y="912608"/>
                    <a:pt x="5172915" y="911338"/>
                  </a:cubicBezTo>
                  <a:cubicBezTo>
                    <a:pt x="4908158" y="906258"/>
                    <a:pt x="4639327" y="912608"/>
                    <a:pt x="4374570" y="907528"/>
                  </a:cubicBezTo>
                  <a:cubicBezTo>
                    <a:pt x="4215715" y="903718"/>
                    <a:pt x="4060934" y="906258"/>
                    <a:pt x="3902079" y="903718"/>
                  </a:cubicBezTo>
                  <a:cubicBezTo>
                    <a:pt x="3828762" y="902448"/>
                    <a:pt x="3755444" y="901178"/>
                    <a:pt x="3682127" y="899908"/>
                  </a:cubicBezTo>
                  <a:cubicBezTo>
                    <a:pt x="3637322" y="899908"/>
                    <a:pt x="3596590" y="901178"/>
                    <a:pt x="3551785" y="901178"/>
                  </a:cubicBezTo>
                  <a:cubicBezTo>
                    <a:pt x="3437735" y="899908"/>
                    <a:pt x="3124099" y="901178"/>
                    <a:pt x="3010050" y="899908"/>
                  </a:cubicBezTo>
                  <a:cubicBezTo>
                    <a:pt x="2928586" y="898638"/>
                    <a:pt x="1299310" y="907528"/>
                    <a:pt x="1217846" y="906258"/>
                  </a:cubicBezTo>
                  <a:cubicBezTo>
                    <a:pt x="1197480" y="906258"/>
                    <a:pt x="1173041" y="907528"/>
                    <a:pt x="1152675" y="907528"/>
                  </a:cubicBezTo>
                  <a:cubicBezTo>
                    <a:pt x="1103796" y="907528"/>
                    <a:pt x="1058991" y="908798"/>
                    <a:pt x="1010113" y="908798"/>
                  </a:cubicBezTo>
                  <a:cubicBezTo>
                    <a:pt x="887917" y="908798"/>
                    <a:pt x="769794" y="907528"/>
                    <a:pt x="647599" y="906258"/>
                  </a:cubicBezTo>
                  <a:cubicBezTo>
                    <a:pt x="574281" y="904988"/>
                    <a:pt x="500964" y="903718"/>
                    <a:pt x="431720" y="902448"/>
                  </a:cubicBezTo>
                  <a:cubicBezTo>
                    <a:pt x="301377" y="901178"/>
                    <a:pt x="17103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894828"/>
                  </a:moveTo>
                  <a:cubicBezTo>
                    <a:pt x="5226290" y="878318"/>
                    <a:pt x="5227560" y="865618"/>
                    <a:pt x="5227560" y="852918"/>
                  </a:cubicBezTo>
                  <a:cubicBezTo>
                    <a:pt x="5226290" y="815829"/>
                    <a:pt x="5225020" y="782481"/>
                    <a:pt x="5225020" y="746616"/>
                  </a:cubicBezTo>
                  <a:cubicBezTo>
                    <a:pt x="5225020" y="730257"/>
                    <a:pt x="5227560" y="713898"/>
                    <a:pt x="5226290" y="697538"/>
                  </a:cubicBezTo>
                  <a:cubicBezTo>
                    <a:pt x="5226290" y="682437"/>
                    <a:pt x="5225020" y="666707"/>
                    <a:pt x="5223750" y="651606"/>
                  </a:cubicBezTo>
                  <a:cubicBezTo>
                    <a:pt x="5218670" y="628326"/>
                    <a:pt x="5207240" y="146354"/>
                    <a:pt x="5207240" y="123073"/>
                  </a:cubicBezTo>
                  <a:cubicBezTo>
                    <a:pt x="5204700" y="103568"/>
                    <a:pt x="5202160" y="83433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352" y="877048"/>
                    <a:pt x="134377" y="878318"/>
                    <a:pt x="187328" y="878318"/>
                  </a:cubicBezTo>
                  <a:cubicBezTo>
                    <a:pt x="264719" y="878318"/>
                    <a:pt x="346183" y="875778"/>
                    <a:pt x="423573" y="878318"/>
                  </a:cubicBezTo>
                  <a:cubicBezTo>
                    <a:pt x="549842" y="882128"/>
                    <a:pt x="676111" y="884668"/>
                    <a:pt x="802380" y="883398"/>
                  </a:cubicBezTo>
                  <a:cubicBezTo>
                    <a:pt x="883844" y="882128"/>
                    <a:pt x="961235" y="884668"/>
                    <a:pt x="1042698" y="884668"/>
                  </a:cubicBezTo>
                  <a:cubicBezTo>
                    <a:pt x="1160821" y="884668"/>
                    <a:pt x="1278944" y="883398"/>
                    <a:pt x="1397066" y="884668"/>
                  </a:cubicBezTo>
                  <a:cubicBezTo>
                    <a:pt x="1572213" y="885938"/>
                    <a:pt x="3494760" y="875778"/>
                    <a:pt x="3673981" y="878318"/>
                  </a:cubicBezTo>
                  <a:cubicBezTo>
                    <a:pt x="3751371" y="879588"/>
                    <a:pt x="3828762" y="880858"/>
                    <a:pt x="3902079" y="880858"/>
                  </a:cubicBezTo>
                  <a:cubicBezTo>
                    <a:pt x="4036495" y="883398"/>
                    <a:pt x="4166837" y="879588"/>
                    <a:pt x="4301252" y="883398"/>
                  </a:cubicBezTo>
                  <a:cubicBezTo>
                    <a:pt x="4411228" y="885938"/>
                    <a:pt x="4521204" y="885938"/>
                    <a:pt x="4631181" y="888478"/>
                  </a:cubicBezTo>
                  <a:cubicBezTo>
                    <a:pt x="4794108" y="892288"/>
                    <a:pt x="4957036" y="894828"/>
                    <a:pt x="5119964" y="896098"/>
                  </a:cubicBezTo>
                  <a:cubicBezTo>
                    <a:pt x="5181061" y="896098"/>
                    <a:pt x="5204700" y="894828"/>
                    <a:pt x="5225020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444663" y="4445070"/>
            <a:ext cx="7814637" cy="5239598"/>
            <a:chOff x="0" y="0"/>
            <a:chExt cx="2553803" cy="1712287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530943" cy="1684347"/>
            </a:xfrm>
            <a:custGeom>
              <a:avLst/>
              <a:gdLst/>
              <a:ahLst/>
              <a:cxnLst/>
              <a:rect l="l" t="t" r="r" b="b"/>
              <a:pathLst>
                <a:path w="2530943" h="1684347">
                  <a:moveTo>
                    <a:pt x="2530943" y="1684347"/>
                  </a:moveTo>
                  <a:lnTo>
                    <a:pt x="0" y="1676727"/>
                  </a:lnTo>
                  <a:lnTo>
                    <a:pt x="0" y="597402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560153" cy="1711017"/>
            </a:xfrm>
            <a:custGeom>
              <a:avLst/>
              <a:gdLst/>
              <a:ahLst/>
              <a:cxnLst/>
              <a:rect l="l" t="t" r="r" b="b"/>
              <a:pathLst>
                <a:path w="2560153" h="1711017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88866"/>
                    <a:pt x="2532213" y="124376"/>
                    <a:pt x="2534753" y="158618"/>
                  </a:cubicBezTo>
                  <a:cubicBezTo>
                    <a:pt x="2534753" y="208079"/>
                    <a:pt x="2547453" y="1183347"/>
                    <a:pt x="2553803" y="1232808"/>
                  </a:cubicBezTo>
                  <a:cubicBezTo>
                    <a:pt x="2560153" y="1307634"/>
                    <a:pt x="2556343" y="1383727"/>
                    <a:pt x="2556343" y="1458553"/>
                  </a:cubicBezTo>
                  <a:cubicBezTo>
                    <a:pt x="2556343" y="1524501"/>
                    <a:pt x="2557613" y="1585376"/>
                    <a:pt x="2558883" y="1650057"/>
                  </a:cubicBezTo>
                  <a:cubicBezTo>
                    <a:pt x="2558883" y="1671647"/>
                    <a:pt x="2558883" y="1685617"/>
                    <a:pt x="2558883" y="1709747"/>
                  </a:cubicBezTo>
                  <a:cubicBezTo>
                    <a:pt x="2536023" y="1709747"/>
                    <a:pt x="2515703" y="1711017"/>
                    <a:pt x="2492640" y="1709747"/>
                  </a:cubicBezTo>
                  <a:cubicBezTo>
                    <a:pt x="2366498" y="1704667"/>
                    <a:pt x="2238414" y="1711017"/>
                    <a:pt x="2112272" y="1705937"/>
                  </a:cubicBezTo>
                  <a:cubicBezTo>
                    <a:pt x="2036586" y="1702127"/>
                    <a:pt x="1962842" y="1704667"/>
                    <a:pt x="1887156" y="1702127"/>
                  </a:cubicBezTo>
                  <a:cubicBezTo>
                    <a:pt x="1852224" y="1700857"/>
                    <a:pt x="1817293" y="1699587"/>
                    <a:pt x="1782361" y="1698317"/>
                  </a:cubicBezTo>
                  <a:cubicBezTo>
                    <a:pt x="1761013" y="1698317"/>
                    <a:pt x="1741607" y="1699587"/>
                    <a:pt x="1720260" y="1699587"/>
                  </a:cubicBezTo>
                  <a:cubicBezTo>
                    <a:pt x="1665921" y="1698317"/>
                    <a:pt x="1516491" y="1699587"/>
                    <a:pt x="1462153" y="1698317"/>
                  </a:cubicBezTo>
                  <a:cubicBezTo>
                    <a:pt x="1423340" y="1697047"/>
                    <a:pt x="647078" y="1705937"/>
                    <a:pt x="608265" y="1704667"/>
                  </a:cubicBezTo>
                  <a:cubicBezTo>
                    <a:pt x="598562" y="1704667"/>
                    <a:pt x="586918" y="1705937"/>
                    <a:pt x="577214" y="1705937"/>
                  </a:cubicBezTo>
                  <a:cubicBezTo>
                    <a:pt x="553927" y="1705937"/>
                    <a:pt x="532579" y="1707207"/>
                    <a:pt x="509292" y="1707207"/>
                  </a:cubicBezTo>
                  <a:cubicBezTo>
                    <a:pt x="451072" y="1707207"/>
                    <a:pt x="394793" y="1705937"/>
                    <a:pt x="336573" y="1704667"/>
                  </a:cubicBezTo>
                  <a:cubicBezTo>
                    <a:pt x="301642" y="1703397"/>
                    <a:pt x="266710" y="1702127"/>
                    <a:pt x="233719" y="1700857"/>
                  </a:cubicBezTo>
                  <a:cubicBezTo>
                    <a:pt x="171618" y="1699587"/>
                    <a:pt x="109517" y="1698317"/>
                    <a:pt x="48260" y="1698317"/>
                  </a:cubicBezTo>
                  <a:cubicBezTo>
                    <a:pt x="38100" y="1698317"/>
                    <a:pt x="29210" y="1698317"/>
                    <a:pt x="19050" y="1697047"/>
                  </a:cubicBezTo>
                  <a:cubicBezTo>
                    <a:pt x="10160" y="1695777"/>
                    <a:pt x="5080" y="1689427"/>
                    <a:pt x="7620" y="1680537"/>
                  </a:cubicBezTo>
                  <a:cubicBezTo>
                    <a:pt x="16510" y="1648787"/>
                    <a:pt x="12700" y="1617081"/>
                    <a:pt x="11430" y="1584107"/>
                  </a:cubicBezTo>
                  <a:cubicBezTo>
                    <a:pt x="10160" y="1516891"/>
                    <a:pt x="6350" y="1450943"/>
                    <a:pt x="7620" y="1383727"/>
                  </a:cubicBezTo>
                  <a:cubicBezTo>
                    <a:pt x="5080" y="1300024"/>
                    <a:pt x="0" y="263881"/>
                    <a:pt x="7620" y="178910"/>
                  </a:cubicBezTo>
                  <a:cubicBezTo>
                    <a:pt x="8890" y="162423"/>
                    <a:pt x="7620" y="144668"/>
                    <a:pt x="8890" y="128181"/>
                  </a:cubicBezTo>
                  <a:cubicBezTo>
                    <a:pt x="10160" y="101548"/>
                    <a:pt x="12700" y="723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693237"/>
                  </a:moveTo>
                  <a:cubicBezTo>
                    <a:pt x="2537293" y="1676727"/>
                    <a:pt x="2538563" y="1664027"/>
                    <a:pt x="2538563" y="1651327"/>
                  </a:cubicBezTo>
                  <a:cubicBezTo>
                    <a:pt x="2537293" y="1579035"/>
                    <a:pt x="2536023" y="1511819"/>
                    <a:pt x="2536023" y="1439529"/>
                  </a:cubicBezTo>
                  <a:cubicBezTo>
                    <a:pt x="2536023" y="1406556"/>
                    <a:pt x="2538563" y="1373582"/>
                    <a:pt x="2537293" y="1340608"/>
                  </a:cubicBezTo>
                  <a:cubicBezTo>
                    <a:pt x="2537293" y="1310170"/>
                    <a:pt x="2536023" y="1278464"/>
                    <a:pt x="2534753" y="1248027"/>
                  </a:cubicBezTo>
                  <a:cubicBezTo>
                    <a:pt x="2529673" y="1201102"/>
                    <a:pt x="2518243" y="229639"/>
                    <a:pt x="2518243" y="182715"/>
                  </a:cubicBezTo>
                  <a:cubicBezTo>
                    <a:pt x="2515703" y="143400"/>
                    <a:pt x="2513163" y="102816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8574"/>
                  </a:cubicBezTo>
                  <a:cubicBezTo>
                    <a:pt x="31750" y="91402"/>
                    <a:pt x="31750" y="114230"/>
                    <a:pt x="30480" y="137058"/>
                  </a:cubicBezTo>
                  <a:cubicBezTo>
                    <a:pt x="29210" y="175105"/>
                    <a:pt x="26670" y="211884"/>
                    <a:pt x="25400" y="249931"/>
                  </a:cubicBezTo>
                  <a:cubicBezTo>
                    <a:pt x="20320" y="290514"/>
                    <a:pt x="26670" y="1282269"/>
                    <a:pt x="29210" y="1322852"/>
                  </a:cubicBezTo>
                  <a:cubicBezTo>
                    <a:pt x="29210" y="1365972"/>
                    <a:pt x="29210" y="1410360"/>
                    <a:pt x="30480" y="1453480"/>
                  </a:cubicBezTo>
                  <a:cubicBezTo>
                    <a:pt x="30480" y="1485186"/>
                    <a:pt x="33020" y="1516891"/>
                    <a:pt x="33020" y="1548597"/>
                  </a:cubicBezTo>
                  <a:cubicBezTo>
                    <a:pt x="33020" y="1582839"/>
                    <a:pt x="33020" y="1617081"/>
                    <a:pt x="31750" y="1651327"/>
                  </a:cubicBezTo>
                  <a:cubicBezTo>
                    <a:pt x="31750" y="1655137"/>
                    <a:pt x="31750" y="1657677"/>
                    <a:pt x="31750" y="1661487"/>
                  </a:cubicBezTo>
                  <a:cubicBezTo>
                    <a:pt x="31750" y="1671647"/>
                    <a:pt x="35560" y="1675457"/>
                    <a:pt x="44450" y="1675457"/>
                  </a:cubicBezTo>
                  <a:cubicBezTo>
                    <a:pt x="64882" y="1675457"/>
                    <a:pt x="92051" y="1676727"/>
                    <a:pt x="117279" y="1676727"/>
                  </a:cubicBezTo>
                  <a:cubicBezTo>
                    <a:pt x="154152" y="1676727"/>
                    <a:pt x="192965" y="1674187"/>
                    <a:pt x="229837" y="1676727"/>
                  </a:cubicBezTo>
                  <a:cubicBezTo>
                    <a:pt x="289998" y="1680537"/>
                    <a:pt x="350158" y="1683077"/>
                    <a:pt x="410318" y="1681807"/>
                  </a:cubicBezTo>
                  <a:cubicBezTo>
                    <a:pt x="449131" y="1680537"/>
                    <a:pt x="486004" y="1683077"/>
                    <a:pt x="524817" y="1683077"/>
                  </a:cubicBezTo>
                  <a:cubicBezTo>
                    <a:pt x="581096" y="1683077"/>
                    <a:pt x="637375" y="1681807"/>
                    <a:pt x="693654" y="1683077"/>
                  </a:cubicBezTo>
                  <a:cubicBezTo>
                    <a:pt x="777102" y="1684347"/>
                    <a:pt x="1693091" y="1674187"/>
                    <a:pt x="1778479" y="1676727"/>
                  </a:cubicBezTo>
                  <a:cubicBezTo>
                    <a:pt x="1815352" y="1677997"/>
                    <a:pt x="1852224" y="1679267"/>
                    <a:pt x="1887156" y="1679267"/>
                  </a:cubicBezTo>
                  <a:cubicBezTo>
                    <a:pt x="1951198" y="1681807"/>
                    <a:pt x="2013299" y="1677997"/>
                    <a:pt x="2077340" y="1681807"/>
                  </a:cubicBezTo>
                  <a:cubicBezTo>
                    <a:pt x="2129738" y="1684347"/>
                    <a:pt x="2182135" y="1684347"/>
                    <a:pt x="2234533" y="1686887"/>
                  </a:cubicBezTo>
                  <a:cubicBezTo>
                    <a:pt x="2312159" y="1690697"/>
                    <a:pt x="2389785" y="1693237"/>
                    <a:pt x="2467412" y="1694507"/>
                  </a:cubicBezTo>
                  <a:cubicBezTo>
                    <a:pt x="2496521" y="1694507"/>
                    <a:pt x="2515703" y="1693237"/>
                    <a:pt x="2536023" y="169323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12" name="Freeform 12"/>
          <p:cNvSpPr/>
          <p:nvPr/>
        </p:nvSpPr>
        <p:spPr>
          <a:xfrm>
            <a:off x="9446269" y="4601653"/>
            <a:ext cx="2743974" cy="1824090"/>
          </a:xfrm>
          <a:custGeom>
            <a:avLst/>
            <a:gdLst/>
            <a:ahLst/>
            <a:cxnLst/>
            <a:rect l="l" t="t" r="r" b="b"/>
            <a:pathLst>
              <a:path w="2743974" h="1824090">
                <a:moveTo>
                  <a:pt x="0" y="0"/>
                </a:moveTo>
                <a:lnTo>
                  <a:pt x="2743974" y="0"/>
                </a:lnTo>
                <a:lnTo>
                  <a:pt x="2743974" y="1824090"/>
                </a:lnTo>
                <a:lnTo>
                  <a:pt x="0" y="18240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3" name="Freeform 13"/>
          <p:cNvSpPr/>
          <p:nvPr/>
        </p:nvSpPr>
        <p:spPr>
          <a:xfrm>
            <a:off x="11999402" y="4802242"/>
            <a:ext cx="2705160" cy="2164128"/>
          </a:xfrm>
          <a:custGeom>
            <a:avLst/>
            <a:gdLst/>
            <a:ahLst/>
            <a:cxnLst/>
            <a:rect l="l" t="t" r="r" b="b"/>
            <a:pathLst>
              <a:path w="2705160" h="2164128">
                <a:moveTo>
                  <a:pt x="0" y="0"/>
                </a:moveTo>
                <a:lnTo>
                  <a:pt x="2705159" y="0"/>
                </a:lnTo>
                <a:lnTo>
                  <a:pt x="2705159" y="2164127"/>
                </a:lnTo>
                <a:lnTo>
                  <a:pt x="0" y="21641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0089132" y="6613135"/>
            <a:ext cx="3453691" cy="2757983"/>
          </a:xfrm>
          <a:custGeom>
            <a:avLst/>
            <a:gdLst/>
            <a:ahLst/>
            <a:cxnLst/>
            <a:rect l="l" t="t" r="r" b="b"/>
            <a:pathLst>
              <a:path w="3453691" h="2757983">
                <a:moveTo>
                  <a:pt x="0" y="0"/>
                </a:moveTo>
                <a:lnTo>
                  <a:pt x="3453691" y="0"/>
                </a:lnTo>
                <a:lnTo>
                  <a:pt x="3453691" y="2757983"/>
                </a:lnTo>
                <a:lnTo>
                  <a:pt x="0" y="27579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13675246" y="7216656"/>
            <a:ext cx="2820064" cy="1869337"/>
          </a:xfrm>
          <a:custGeom>
            <a:avLst/>
            <a:gdLst/>
            <a:ahLst/>
            <a:cxnLst/>
            <a:rect l="l" t="t" r="r" b="b"/>
            <a:pathLst>
              <a:path w="2820064" h="1869337">
                <a:moveTo>
                  <a:pt x="0" y="0"/>
                </a:moveTo>
                <a:lnTo>
                  <a:pt x="2820065" y="0"/>
                </a:lnTo>
                <a:lnTo>
                  <a:pt x="2820065" y="1869337"/>
                </a:lnTo>
                <a:lnTo>
                  <a:pt x="0" y="18693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5101016" y="4789105"/>
            <a:ext cx="2158284" cy="2190401"/>
          </a:xfrm>
          <a:custGeom>
            <a:avLst/>
            <a:gdLst/>
            <a:ahLst/>
            <a:cxnLst/>
            <a:rect l="l" t="t" r="r" b="b"/>
            <a:pathLst>
              <a:path w="2158284" h="2190401">
                <a:moveTo>
                  <a:pt x="0" y="0"/>
                </a:moveTo>
                <a:lnTo>
                  <a:pt x="2158284" y="0"/>
                </a:lnTo>
                <a:lnTo>
                  <a:pt x="2158284" y="2190401"/>
                </a:lnTo>
                <a:lnTo>
                  <a:pt x="0" y="21904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17" name="Group 1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44999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56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13985598" y="-94628"/>
            <a:ext cx="4389120" cy="41148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8356000" y="7064869"/>
            <a:ext cx="1763633" cy="2657074"/>
          </a:xfrm>
          <a:custGeom>
            <a:avLst/>
            <a:gdLst/>
            <a:ahLst/>
            <a:cxnLst/>
            <a:rect l="l" t="t" r="r" b="b"/>
            <a:pathLst>
              <a:path w="1763633" h="2657074">
                <a:moveTo>
                  <a:pt x="0" y="0"/>
                </a:moveTo>
                <a:lnTo>
                  <a:pt x="1763633" y="0"/>
                </a:lnTo>
                <a:lnTo>
                  <a:pt x="1763633" y="2657074"/>
                </a:lnTo>
                <a:lnTo>
                  <a:pt x="0" y="265707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TextBox 27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2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86447" y="5577672"/>
            <a:ext cx="4686139" cy="3211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stylo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tableau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livre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gomme 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F19384"/>
                </a:solidFill>
                <a:latin typeface="Now"/>
                <a:ea typeface="Now"/>
                <a:cs typeface="Now"/>
                <a:sym typeface="Now"/>
              </a:rPr>
              <a:t>une page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696261" y="4487353"/>
            <a:ext cx="8241946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Lisez les nouvel mots!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86447" y="3020681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002944" y="5577672"/>
            <a:ext cx="4686139" cy="3211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pen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bord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boek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gom 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pagina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1124</Words>
  <Application>Microsoft Office PowerPoint</Application>
  <PresentationFormat>Aangepast</PresentationFormat>
  <Paragraphs>451</Paragraphs>
  <Slides>50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50</vt:i4>
      </vt:variant>
    </vt:vector>
  </HeadingPairs>
  <TitlesOfParts>
    <vt:vector size="61" baseType="lpstr">
      <vt:lpstr>Moontime</vt:lpstr>
      <vt:lpstr>Sunday</vt:lpstr>
      <vt:lpstr>TT Chocolates</vt:lpstr>
      <vt:lpstr>Open Sans Bold</vt:lpstr>
      <vt:lpstr>Sigher</vt:lpstr>
      <vt:lpstr>Arial</vt:lpstr>
      <vt:lpstr>Now</vt:lpstr>
      <vt:lpstr>Open Sans</vt:lpstr>
      <vt:lpstr>Calibri</vt:lpstr>
      <vt:lpstr>Lulu Font TH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Mission 2</dc:title>
  <dc:creator>Julie Heuten</dc:creator>
  <cp:lastModifiedBy>Julie Heuten</cp:lastModifiedBy>
  <cp:revision>1</cp:revision>
  <dcterms:created xsi:type="dcterms:W3CDTF">2006-08-16T00:00:00Z</dcterms:created>
  <dcterms:modified xsi:type="dcterms:W3CDTF">2024-09-23T07:51:35Z</dcterms:modified>
  <dc:identifier>DAFwTF4lYDs</dc:identifier>
</cp:coreProperties>
</file>