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8288000" cy="10287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Lulu Font TH" panose="020B0604020202020204" charset="-34"/>
      <p:regular r:id="rId59"/>
    </p:embeddedFont>
    <p:embeddedFont>
      <p:font typeface="Moontime" panose="020B0604020202020204" charset="0"/>
      <p:regular r:id="rId60"/>
    </p:embeddedFont>
    <p:embeddedFont>
      <p:font typeface="Now" panose="020B0604020202020204" charset="0"/>
      <p:regular r:id="rId61"/>
    </p:embeddedFont>
    <p:embeddedFont>
      <p:font typeface="Sigher" panose="020B0604020202020204" charset="0"/>
      <p:regular r:id="rId62"/>
    </p:embeddedFont>
    <p:embeddedFont>
      <p:font typeface="Sunday" panose="020B0604020202020204" charset="0"/>
      <p:regular r:id="rId63"/>
    </p:embeddedFont>
    <p:embeddedFont>
      <p:font typeface="TT Chocolates" panose="020B0604020202020204" charset="0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4.sv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4.png"/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20.svg"/><Relationship Id="rId2" Type="http://schemas.openxmlformats.org/officeDocument/2006/relationships/image" Target="../media/image15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svg"/><Relationship Id="rId15" Type="http://schemas.openxmlformats.org/officeDocument/2006/relationships/image" Target="../media/image36.png"/><Relationship Id="rId10" Type="http://schemas.openxmlformats.org/officeDocument/2006/relationships/image" Target="../media/image18.svg"/><Relationship Id="rId4" Type="http://schemas.openxmlformats.org/officeDocument/2006/relationships/image" Target="../media/image1.png"/><Relationship Id="rId9" Type="http://schemas.openxmlformats.org/officeDocument/2006/relationships/image" Target="../media/image17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5.png"/><Relationship Id="rId5" Type="http://schemas.openxmlformats.org/officeDocument/2006/relationships/image" Target="../media/image4.sv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4.sv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8.png"/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20.svg"/><Relationship Id="rId17" Type="http://schemas.openxmlformats.org/officeDocument/2006/relationships/image" Target="../media/image42.png"/><Relationship Id="rId2" Type="http://schemas.openxmlformats.org/officeDocument/2006/relationships/image" Target="../media/image15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svg"/><Relationship Id="rId15" Type="http://schemas.openxmlformats.org/officeDocument/2006/relationships/image" Target="../media/image40.png"/><Relationship Id="rId10" Type="http://schemas.openxmlformats.org/officeDocument/2006/relationships/image" Target="../media/image18.svg"/><Relationship Id="rId4" Type="http://schemas.openxmlformats.org/officeDocument/2006/relationships/image" Target="../media/image1.png"/><Relationship Id="rId9" Type="http://schemas.openxmlformats.org/officeDocument/2006/relationships/image" Target="../media/image17.png"/><Relationship Id="rId1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9.png"/><Relationship Id="rId5" Type="http://schemas.openxmlformats.org/officeDocument/2006/relationships/image" Target="../media/image4.svg"/><Relationship Id="rId10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18.svg"/><Relationship Id="rId1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9.png"/><Relationship Id="rId5" Type="http://schemas.openxmlformats.org/officeDocument/2006/relationships/image" Target="../media/image4.svg"/><Relationship Id="rId10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32.svg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4.png"/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5" Type="http://schemas.openxmlformats.org/officeDocument/2006/relationships/image" Target="../media/image2.sv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8.svg"/><Relationship Id="rId1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4.png"/><Relationship Id="rId5" Type="http://schemas.openxmlformats.org/officeDocument/2006/relationships/image" Target="../media/image4.sv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5" Type="http://schemas.openxmlformats.org/officeDocument/2006/relationships/image" Target="../media/image2.sv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4.sv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4.png"/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20.svg"/><Relationship Id="rId2" Type="http://schemas.openxmlformats.org/officeDocument/2006/relationships/image" Target="../media/image15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svg"/><Relationship Id="rId15" Type="http://schemas.openxmlformats.org/officeDocument/2006/relationships/image" Target="../media/image46.png"/><Relationship Id="rId10" Type="http://schemas.openxmlformats.org/officeDocument/2006/relationships/image" Target="../media/image18.svg"/><Relationship Id="rId4" Type="http://schemas.openxmlformats.org/officeDocument/2006/relationships/image" Target="../media/image1.png"/><Relationship Id="rId9" Type="http://schemas.openxmlformats.org/officeDocument/2006/relationships/image" Target="../media/image17.png"/><Relationship Id="rId1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5.png"/><Relationship Id="rId5" Type="http://schemas.openxmlformats.org/officeDocument/2006/relationships/image" Target="../media/image4.sv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5.png"/><Relationship Id="rId5" Type="http://schemas.openxmlformats.org/officeDocument/2006/relationships/image" Target="../media/image4.sv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32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8.png"/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20.svg"/><Relationship Id="rId2" Type="http://schemas.openxmlformats.org/officeDocument/2006/relationships/image" Target="../media/image15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svg"/><Relationship Id="rId15" Type="http://schemas.openxmlformats.org/officeDocument/2006/relationships/image" Target="../media/image50.png"/><Relationship Id="rId10" Type="http://schemas.openxmlformats.org/officeDocument/2006/relationships/image" Target="../media/image18.svg"/><Relationship Id="rId4" Type="http://schemas.openxmlformats.org/officeDocument/2006/relationships/image" Target="../media/image1.png"/><Relationship Id="rId9" Type="http://schemas.openxmlformats.org/officeDocument/2006/relationships/image" Target="../media/image17.png"/><Relationship Id="rId1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9.png"/><Relationship Id="rId5" Type="http://schemas.openxmlformats.org/officeDocument/2006/relationships/image" Target="../media/image4.svg"/><Relationship Id="rId10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4.sv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32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4.sv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2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9.png"/><Relationship Id="rId5" Type="http://schemas.openxmlformats.org/officeDocument/2006/relationships/image" Target="../media/image4.svg"/><Relationship Id="rId10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32.sv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4.sv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2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5.png"/><Relationship Id="rId5" Type="http://schemas.openxmlformats.org/officeDocument/2006/relationships/image" Target="../media/image4.sv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32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9.png"/><Relationship Id="rId5" Type="http://schemas.openxmlformats.org/officeDocument/2006/relationships/image" Target="../media/image4.svg"/><Relationship Id="rId10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sv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3.png"/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svg"/><Relationship Id="rId10" Type="http://schemas.openxmlformats.org/officeDocument/2006/relationships/image" Target="../media/image18.svg"/><Relationship Id="rId4" Type="http://schemas.openxmlformats.org/officeDocument/2006/relationships/image" Target="../media/image1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1608762" y="-793801"/>
            <a:ext cx="6953032" cy="2329266"/>
          </a:xfrm>
          <a:custGeom>
            <a:avLst/>
            <a:gdLst/>
            <a:ahLst/>
            <a:cxnLst/>
            <a:rect l="l" t="t" r="r" b="b"/>
            <a:pathLst>
              <a:path w="6953032" h="2329266">
                <a:moveTo>
                  <a:pt x="0" y="0"/>
                </a:moveTo>
                <a:lnTo>
                  <a:pt x="6953033" y="0"/>
                </a:lnTo>
                <a:lnTo>
                  <a:pt x="6953033" y="2329266"/>
                </a:lnTo>
                <a:lnTo>
                  <a:pt x="0" y="23292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 rot="-170377">
            <a:off x="4726146" y="-1250350"/>
            <a:ext cx="6953032" cy="2329266"/>
          </a:xfrm>
          <a:custGeom>
            <a:avLst/>
            <a:gdLst/>
            <a:ahLst/>
            <a:cxnLst/>
            <a:rect l="l" t="t" r="r" b="b"/>
            <a:pathLst>
              <a:path w="6953032" h="2329266">
                <a:moveTo>
                  <a:pt x="0" y="0"/>
                </a:moveTo>
                <a:lnTo>
                  <a:pt x="6953033" y="0"/>
                </a:lnTo>
                <a:lnTo>
                  <a:pt x="6953033" y="2329266"/>
                </a:lnTo>
                <a:lnTo>
                  <a:pt x="0" y="23292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 rot="-442791">
            <a:off x="-1779015" y="-1164633"/>
            <a:ext cx="6953032" cy="2329266"/>
          </a:xfrm>
          <a:custGeom>
            <a:avLst/>
            <a:gdLst/>
            <a:ahLst/>
            <a:cxnLst/>
            <a:rect l="l" t="t" r="r" b="b"/>
            <a:pathLst>
              <a:path w="6953032" h="2329266">
                <a:moveTo>
                  <a:pt x="0" y="0"/>
                </a:moveTo>
                <a:lnTo>
                  <a:pt x="6953032" y="0"/>
                </a:lnTo>
                <a:lnTo>
                  <a:pt x="6953032" y="2329266"/>
                </a:lnTo>
                <a:lnTo>
                  <a:pt x="0" y="23292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27620" y="4024816"/>
            <a:ext cx="4213258" cy="5471764"/>
          </a:xfrm>
          <a:custGeom>
            <a:avLst/>
            <a:gdLst/>
            <a:ahLst/>
            <a:cxnLst/>
            <a:rect l="l" t="t" r="r" b="b"/>
            <a:pathLst>
              <a:path w="4213258" h="5471764">
                <a:moveTo>
                  <a:pt x="0" y="0"/>
                </a:moveTo>
                <a:lnTo>
                  <a:pt x="4213258" y="0"/>
                </a:lnTo>
                <a:lnTo>
                  <a:pt x="4213258" y="5471763"/>
                </a:lnTo>
                <a:lnTo>
                  <a:pt x="0" y="54717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2839430" y="7137402"/>
            <a:ext cx="4419870" cy="1740324"/>
          </a:xfrm>
          <a:custGeom>
            <a:avLst/>
            <a:gdLst/>
            <a:ahLst/>
            <a:cxnLst/>
            <a:rect l="l" t="t" r="r" b="b"/>
            <a:pathLst>
              <a:path w="4419870" h="1740324">
                <a:moveTo>
                  <a:pt x="0" y="0"/>
                </a:moveTo>
                <a:lnTo>
                  <a:pt x="4419870" y="0"/>
                </a:lnTo>
                <a:lnTo>
                  <a:pt x="4419870" y="1740324"/>
                </a:lnTo>
                <a:lnTo>
                  <a:pt x="0" y="17403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55240" y="1259240"/>
            <a:ext cx="15765152" cy="247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17"/>
              </a:lnSpc>
              <a:spcBef>
                <a:spcPct val="0"/>
              </a:spcBef>
            </a:pPr>
            <a:r>
              <a:rPr lang="en-US" sz="14441">
                <a:solidFill>
                  <a:srgbClr val="000000"/>
                </a:solidFill>
                <a:latin typeface="Sunday"/>
              </a:rPr>
              <a:t>FRANÇAIS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54804" y="6975477"/>
            <a:ext cx="7435209" cy="138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2"/>
              </a:lnSpc>
              <a:spcBef>
                <a:spcPct val="0"/>
              </a:spcBef>
            </a:pPr>
            <a:r>
              <a:rPr lang="en-US" sz="8058">
                <a:solidFill>
                  <a:srgbClr val="72742C"/>
                </a:solidFill>
                <a:latin typeface="Sigher"/>
              </a:rPr>
              <a:t>Zoufff!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27856" y="5058414"/>
            <a:ext cx="11457422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0" y="5705701"/>
            <a:ext cx="5486586" cy="4581299"/>
          </a:xfrm>
          <a:custGeom>
            <a:avLst/>
            <a:gdLst/>
            <a:ahLst/>
            <a:cxnLst/>
            <a:rect l="l" t="t" r="r" b="b"/>
            <a:pathLst>
              <a:path w="5486586" h="4581299">
                <a:moveTo>
                  <a:pt x="0" y="0"/>
                </a:moveTo>
                <a:lnTo>
                  <a:pt x="5486586" y="0"/>
                </a:lnTo>
                <a:lnTo>
                  <a:pt x="5486586" y="4581299"/>
                </a:lnTo>
                <a:lnTo>
                  <a:pt x="0" y="4581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634325" y="4791636"/>
            <a:ext cx="2419443" cy="4466664"/>
          </a:xfrm>
          <a:custGeom>
            <a:avLst/>
            <a:gdLst/>
            <a:ahLst/>
            <a:cxnLst/>
            <a:rect l="l" t="t" r="r" b="b"/>
            <a:pathLst>
              <a:path w="2419443" h="4466664">
                <a:moveTo>
                  <a:pt x="0" y="0"/>
                </a:moveTo>
                <a:lnTo>
                  <a:pt x="2419443" y="0"/>
                </a:lnTo>
                <a:lnTo>
                  <a:pt x="2419443" y="4466664"/>
                </a:lnTo>
                <a:lnTo>
                  <a:pt x="0" y="44666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3657600" y="2853816"/>
            <a:ext cx="12266116" cy="4408493"/>
          </a:xfrm>
          <a:custGeom>
            <a:avLst/>
            <a:gdLst/>
            <a:ahLst/>
            <a:cxnLst/>
            <a:rect l="l" t="t" r="r" b="b"/>
            <a:pathLst>
              <a:path w="12266116" h="4408493">
                <a:moveTo>
                  <a:pt x="0" y="0"/>
                </a:moveTo>
                <a:lnTo>
                  <a:pt x="12266116" y="0"/>
                </a:lnTo>
                <a:lnTo>
                  <a:pt x="12266116" y="4408492"/>
                </a:lnTo>
                <a:lnTo>
                  <a:pt x="0" y="44084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76317" y="7262156"/>
            <a:ext cx="2083062" cy="2476150"/>
          </a:xfrm>
          <a:custGeom>
            <a:avLst/>
            <a:gdLst/>
            <a:ahLst/>
            <a:cxnLst/>
            <a:rect l="l" t="t" r="r" b="b"/>
            <a:pathLst>
              <a:path w="2083062" h="2476150">
                <a:moveTo>
                  <a:pt x="0" y="0"/>
                </a:moveTo>
                <a:lnTo>
                  <a:pt x="2083062" y="0"/>
                </a:lnTo>
                <a:lnTo>
                  <a:pt x="2083062" y="2476150"/>
                </a:lnTo>
                <a:lnTo>
                  <a:pt x="0" y="2476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8070572" y="7828044"/>
            <a:ext cx="3768767" cy="2308370"/>
          </a:xfrm>
          <a:custGeom>
            <a:avLst/>
            <a:gdLst/>
            <a:ahLst/>
            <a:cxnLst/>
            <a:rect l="l" t="t" r="r" b="b"/>
            <a:pathLst>
              <a:path w="3768767" h="2308370">
                <a:moveTo>
                  <a:pt x="0" y="0"/>
                </a:moveTo>
                <a:lnTo>
                  <a:pt x="3768768" y="0"/>
                </a:lnTo>
                <a:lnTo>
                  <a:pt x="3768768" y="2308370"/>
                </a:lnTo>
                <a:lnTo>
                  <a:pt x="0" y="2308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4" name="Freeform 24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TextBox 27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9" name="Freeform 29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Freeform 32"/>
          <p:cNvSpPr/>
          <p:nvPr/>
        </p:nvSpPr>
        <p:spPr>
          <a:xfrm>
            <a:off x="7366714" y="15240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Freeform 34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899337" y="7292791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  <p:sp>
        <p:nvSpPr>
          <p:cNvPr id="19" name="Freeform 19"/>
          <p:cNvSpPr/>
          <p:nvPr/>
        </p:nvSpPr>
        <p:spPr>
          <a:xfrm>
            <a:off x="3421028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6843052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0265077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686105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710813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004413" y="4325262"/>
            <a:ext cx="3201028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(auto)bus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carrefour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les feux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place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rondpoint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rue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tram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351064" y="4372384"/>
            <a:ext cx="4686139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vélo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premier,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première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deuxième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troisième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quatrième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cinquième </a:t>
            </a:r>
          </a:p>
          <a:p>
            <a:pPr algn="l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4AAD"/>
                </a:solidFill>
                <a:latin typeface="Now"/>
              </a:rPr>
              <a:t>dernier,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dernière</a:t>
            </a:r>
          </a:p>
        </p:txBody>
      </p:sp>
      <p:sp>
        <p:nvSpPr>
          <p:cNvPr id="27" name="AutoShape 6">
            <a:extLst>
              <a:ext uri="{FF2B5EF4-FFF2-40B4-BE49-F238E27FC236}">
                <a16:creationId xmlns:a16="http://schemas.microsoft.com/office/drawing/2014/main" id="{00DB67F9-A0C3-EAF0-5D52-E31544029510}"/>
              </a:ext>
            </a:extLst>
          </p:cNvPr>
          <p:cNvSpPr/>
          <p:nvPr/>
        </p:nvSpPr>
        <p:spPr>
          <a:xfrm flipH="1">
            <a:off x="7772400" y="3398584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486292" y="5143500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19" name="Freeform 19"/>
          <p:cNvSpPr/>
          <p:nvPr/>
        </p:nvSpPr>
        <p:spPr>
          <a:xfrm>
            <a:off x="3931003" y="2511424"/>
            <a:ext cx="4962432" cy="6125127"/>
          </a:xfrm>
          <a:custGeom>
            <a:avLst/>
            <a:gdLst/>
            <a:ahLst/>
            <a:cxnLst/>
            <a:rect l="l" t="t" r="r" b="b"/>
            <a:pathLst>
              <a:path w="4962432" h="6125127">
                <a:moveTo>
                  <a:pt x="0" y="0"/>
                </a:moveTo>
                <a:lnTo>
                  <a:pt x="4962431" y="0"/>
                </a:lnTo>
                <a:lnTo>
                  <a:pt x="4962431" y="6125127"/>
                </a:lnTo>
                <a:lnTo>
                  <a:pt x="0" y="612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9769615" y="6483139"/>
            <a:ext cx="6276665" cy="2255859"/>
          </a:xfrm>
          <a:custGeom>
            <a:avLst/>
            <a:gdLst/>
            <a:ahLst/>
            <a:cxnLst/>
            <a:rect l="l" t="t" r="r" b="b"/>
            <a:pathLst>
              <a:path w="6276665" h="2255859">
                <a:moveTo>
                  <a:pt x="0" y="0"/>
                </a:moveTo>
                <a:lnTo>
                  <a:pt x="6276665" y="0"/>
                </a:lnTo>
                <a:lnTo>
                  <a:pt x="6276665" y="2255859"/>
                </a:lnTo>
                <a:lnTo>
                  <a:pt x="0" y="22558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AutoShape 6">
            <a:extLst>
              <a:ext uri="{FF2B5EF4-FFF2-40B4-BE49-F238E27FC236}">
                <a16:creationId xmlns:a16="http://schemas.microsoft.com/office/drawing/2014/main" id="{32C0889F-D76E-D6AF-EDC8-3E2517E63B13}"/>
              </a:ext>
            </a:extLst>
          </p:cNvPr>
          <p:cNvSpPr/>
          <p:nvPr/>
        </p:nvSpPr>
        <p:spPr>
          <a:xfrm flipH="1">
            <a:off x="8091516" y="149373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7814637" cy="5764211"/>
            <a:chOff x="0" y="0"/>
            <a:chExt cx="2553803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8210483" y="7746834"/>
            <a:ext cx="2054667" cy="2264096"/>
          </a:xfrm>
          <a:custGeom>
            <a:avLst/>
            <a:gdLst/>
            <a:ahLst/>
            <a:cxnLst/>
            <a:rect l="l" t="t" r="r" b="b"/>
            <a:pathLst>
              <a:path w="2054667" h="2264096">
                <a:moveTo>
                  <a:pt x="0" y="0"/>
                </a:moveTo>
                <a:lnTo>
                  <a:pt x="2054667" y="0"/>
                </a:lnTo>
                <a:lnTo>
                  <a:pt x="2054667" y="2264095"/>
                </a:lnTo>
                <a:lnTo>
                  <a:pt x="0" y="22640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  <p:sp>
        <p:nvSpPr>
          <p:cNvPr id="23" name="Freeform 23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5335939" y="1028700"/>
            <a:ext cx="2544842" cy="3023012"/>
          </a:xfrm>
          <a:custGeom>
            <a:avLst/>
            <a:gdLst/>
            <a:ahLst/>
            <a:cxnLst/>
            <a:rect l="l" t="t" r="r" b="b"/>
            <a:pathLst>
              <a:path w="2544842" h="3023012">
                <a:moveTo>
                  <a:pt x="0" y="0"/>
                </a:moveTo>
                <a:lnTo>
                  <a:pt x="2544842" y="0"/>
                </a:lnTo>
                <a:lnTo>
                  <a:pt x="2544842" y="3023012"/>
                </a:lnTo>
                <a:lnTo>
                  <a:pt x="0" y="30230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9718061" y="4851390"/>
            <a:ext cx="2744428" cy="2064226"/>
          </a:xfrm>
          <a:custGeom>
            <a:avLst/>
            <a:gdLst/>
            <a:ahLst/>
            <a:cxnLst/>
            <a:rect l="l" t="t" r="r" b="b"/>
            <a:pathLst>
              <a:path w="2744428" h="2064226">
                <a:moveTo>
                  <a:pt x="0" y="0"/>
                </a:moveTo>
                <a:lnTo>
                  <a:pt x="2744428" y="0"/>
                </a:lnTo>
                <a:lnTo>
                  <a:pt x="2744428" y="2064226"/>
                </a:lnTo>
                <a:lnTo>
                  <a:pt x="0" y="20642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4150755" y="7553103"/>
            <a:ext cx="3108545" cy="1943476"/>
          </a:xfrm>
          <a:custGeom>
            <a:avLst/>
            <a:gdLst/>
            <a:ahLst/>
            <a:cxnLst/>
            <a:rect l="l" t="t" r="r" b="b"/>
            <a:pathLst>
              <a:path w="3108545" h="1943476">
                <a:moveTo>
                  <a:pt x="0" y="0"/>
                </a:moveTo>
                <a:lnTo>
                  <a:pt x="3108545" y="0"/>
                </a:lnTo>
                <a:lnTo>
                  <a:pt x="3108545" y="1943476"/>
                </a:lnTo>
                <a:lnTo>
                  <a:pt x="0" y="194347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3745770" y="4632789"/>
            <a:ext cx="3377336" cy="2496035"/>
          </a:xfrm>
          <a:custGeom>
            <a:avLst/>
            <a:gdLst/>
            <a:ahLst/>
            <a:cxnLst/>
            <a:rect l="l" t="t" r="r" b="b"/>
            <a:pathLst>
              <a:path w="3377336" h="2496035">
                <a:moveTo>
                  <a:pt x="0" y="0"/>
                </a:moveTo>
                <a:lnTo>
                  <a:pt x="3377336" y="0"/>
                </a:lnTo>
                <a:lnTo>
                  <a:pt x="3377336" y="2496035"/>
                </a:lnTo>
                <a:lnTo>
                  <a:pt x="0" y="249603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TextBox 29"/>
          <p:cNvSpPr txBox="1"/>
          <p:nvPr/>
        </p:nvSpPr>
        <p:spPr>
          <a:xfrm>
            <a:off x="1486447" y="5314651"/>
            <a:ext cx="4686139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côté de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droite (de)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gauche (de)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pied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vélo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935187" y="5314651"/>
            <a:ext cx="5552873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naast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rechts (van),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naar rechts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links (van),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naar links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te voet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met de fiets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10243176" y="7553103"/>
            <a:ext cx="3393943" cy="2417268"/>
          </a:xfrm>
          <a:custGeom>
            <a:avLst/>
            <a:gdLst/>
            <a:ahLst/>
            <a:cxnLst/>
            <a:rect l="l" t="t" r="r" b="b"/>
            <a:pathLst>
              <a:path w="3393943" h="2417268">
                <a:moveTo>
                  <a:pt x="0" y="0"/>
                </a:moveTo>
                <a:lnTo>
                  <a:pt x="3393942" y="0"/>
                </a:lnTo>
                <a:lnTo>
                  <a:pt x="3393942" y="2417269"/>
                </a:lnTo>
                <a:lnTo>
                  <a:pt x="0" y="241726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0" y="5705701"/>
            <a:ext cx="5486586" cy="4581299"/>
          </a:xfrm>
          <a:custGeom>
            <a:avLst/>
            <a:gdLst/>
            <a:ahLst/>
            <a:cxnLst/>
            <a:rect l="l" t="t" r="r" b="b"/>
            <a:pathLst>
              <a:path w="5486586" h="4581299">
                <a:moveTo>
                  <a:pt x="0" y="0"/>
                </a:moveTo>
                <a:lnTo>
                  <a:pt x="5486586" y="0"/>
                </a:lnTo>
                <a:lnTo>
                  <a:pt x="5486586" y="4581299"/>
                </a:lnTo>
                <a:lnTo>
                  <a:pt x="0" y="4581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634325" y="4791636"/>
            <a:ext cx="2419443" cy="4466664"/>
          </a:xfrm>
          <a:custGeom>
            <a:avLst/>
            <a:gdLst/>
            <a:ahLst/>
            <a:cxnLst/>
            <a:rect l="l" t="t" r="r" b="b"/>
            <a:pathLst>
              <a:path w="2419443" h="4466664">
                <a:moveTo>
                  <a:pt x="0" y="0"/>
                </a:moveTo>
                <a:lnTo>
                  <a:pt x="2419443" y="0"/>
                </a:lnTo>
                <a:lnTo>
                  <a:pt x="2419443" y="4466664"/>
                </a:lnTo>
                <a:lnTo>
                  <a:pt x="0" y="44666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14531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19" name="Freeform 19"/>
          <p:cNvSpPr/>
          <p:nvPr/>
        </p:nvSpPr>
        <p:spPr>
          <a:xfrm>
            <a:off x="11789366" y="5866215"/>
            <a:ext cx="3298068" cy="2480646"/>
          </a:xfrm>
          <a:custGeom>
            <a:avLst/>
            <a:gdLst/>
            <a:ahLst/>
            <a:cxnLst/>
            <a:rect l="l" t="t" r="r" b="b"/>
            <a:pathLst>
              <a:path w="3298068" h="2480646">
                <a:moveTo>
                  <a:pt x="0" y="0"/>
                </a:moveTo>
                <a:lnTo>
                  <a:pt x="3298067" y="0"/>
                </a:lnTo>
                <a:lnTo>
                  <a:pt x="3298067" y="2480647"/>
                </a:lnTo>
                <a:lnTo>
                  <a:pt x="0" y="2480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2140973" y="2429334"/>
            <a:ext cx="3735638" cy="2335538"/>
          </a:xfrm>
          <a:custGeom>
            <a:avLst/>
            <a:gdLst/>
            <a:ahLst/>
            <a:cxnLst/>
            <a:rect l="l" t="t" r="r" b="b"/>
            <a:pathLst>
              <a:path w="3735638" h="2335538">
                <a:moveTo>
                  <a:pt x="0" y="0"/>
                </a:moveTo>
                <a:lnTo>
                  <a:pt x="3735638" y="0"/>
                </a:lnTo>
                <a:lnTo>
                  <a:pt x="3735638" y="2335538"/>
                </a:lnTo>
                <a:lnTo>
                  <a:pt x="0" y="23355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0448059" y="2429334"/>
            <a:ext cx="4058654" cy="2999565"/>
          </a:xfrm>
          <a:custGeom>
            <a:avLst/>
            <a:gdLst/>
            <a:ahLst/>
            <a:cxnLst/>
            <a:rect l="l" t="t" r="r" b="b"/>
            <a:pathLst>
              <a:path w="4058654" h="2999565">
                <a:moveTo>
                  <a:pt x="0" y="0"/>
                </a:moveTo>
                <a:lnTo>
                  <a:pt x="4058654" y="0"/>
                </a:lnTo>
                <a:lnTo>
                  <a:pt x="4058654" y="2999565"/>
                </a:lnTo>
                <a:lnTo>
                  <a:pt x="0" y="29995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4695821" y="5654084"/>
            <a:ext cx="4078610" cy="2904909"/>
          </a:xfrm>
          <a:custGeom>
            <a:avLst/>
            <a:gdLst/>
            <a:ahLst/>
            <a:cxnLst/>
            <a:rect l="l" t="t" r="r" b="b"/>
            <a:pathLst>
              <a:path w="4078610" h="2904909">
                <a:moveTo>
                  <a:pt x="0" y="0"/>
                </a:moveTo>
                <a:lnTo>
                  <a:pt x="4078610" y="0"/>
                </a:lnTo>
                <a:lnTo>
                  <a:pt x="4078610" y="2904909"/>
                </a:lnTo>
                <a:lnTo>
                  <a:pt x="0" y="29049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76317" y="7262156"/>
            <a:ext cx="2083062" cy="2476150"/>
          </a:xfrm>
          <a:custGeom>
            <a:avLst/>
            <a:gdLst/>
            <a:ahLst/>
            <a:cxnLst/>
            <a:rect l="l" t="t" r="r" b="b"/>
            <a:pathLst>
              <a:path w="2083062" h="2476150">
                <a:moveTo>
                  <a:pt x="0" y="0"/>
                </a:moveTo>
                <a:lnTo>
                  <a:pt x="2083062" y="0"/>
                </a:lnTo>
                <a:lnTo>
                  <a:pt x="2083062" y="2476150"/>
                </a:lnTo>
                <a:lnTo>
                  <a:pt x="0" y="2476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8070572" y="7828044"/>
            <a:ext cx="3768767" cy="2308370"/>
          </a:xfrm>
          <a:custGeom>
            <a:avLst/>
            <a:gdLst/>
            <a:ahLst/>
            <a:cxnLst/>
            <a:rect l="l" t="t" r="r" b="b"/>
            <a:pathLst>
              <a:path w="3768767" h="2308370">
                <a:moveTo>
                  <a:pt x="0" y="0"/>
                </a:moveTo>
                <a:lnTo>
                  <a:pt x="3768768" y="0"/>
                </a:lnTo>
                <a:lnTo>
                  <a:pt x="3768768" y="2308370"/>
                </a:lnTo>
                <a:lnTo>
                  <a:pt x="0" y="2308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4" name="Freeform 24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TextBox 27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9" name="Freeform 29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Freeform 32"/>
          <p:cNvSpPr/>
          <p:nvPr/>
        </p:nvSpPr>
        <p:spPr>
          <a:xfrm>
            <a:off x="7366714" y="15240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Freeform 34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72400" y="3444803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899337" y="7292791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  <p:sp>
        <p:nvSpPr>
          <p:cNvPr id="19" name="Freeform 19"/>
          <p:cNvSpPr/>
          <p:nvPr/>
        </p:nvSpPr>
        <p:spPr>
          <a:xfrm>
            <a:off x="3421028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6843052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0265077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686105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710813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46674" y="4475536"/>
            <a:ext cx="3201028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(auto)bus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carrefour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les feux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place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rondpoint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rue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tram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028181" y="4475536"/>
            <a:ext cx="4686139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vélo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premier,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première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deuxième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troisième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quatrième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cinquième </a:t>
            </a:r>
          </a:p>
          <a:p>
            <a:pPr algn="l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4AAD"/>
                </a:solidFill>
                <a:latin typeface="Now"/>
              </a:rPr>
              <a:t>dernier,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dernière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714320" y="4475536"/>
            <a:ext cx="4686139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côté de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droite (de)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gauche (de)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pied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vélo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76317" y="7262156"/>
            <a:ext cx="2083062" cy="2476150"/>
          </a:xfrm>
          <a:custGeom>
            <a:avLst/>
            <a:gdLst/>
            <a:ahLst/>
            <a:cxnLst/>
            <a:rect l="l" t="t" r="r" b="b"/>
            <a:pathLst>
              <a:path w="2083062" h="2476150">
                <a:moveTo>
                  <a:pt x="0" y="0"/>
                </a:moveTo>
                <a:lnTo>
                  <a:pt x="2083062" y="0"/>
                </a:lnTo>
                <a:lnTo>
                  <a:pt x="2083062" y="2476150"/>
                </a:lnTo>
                <a:lnTo>
                  <a:pt x="0" y="2476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8070572" y="7828044"/>
            <a:ext cx="3768767" cy="2308370"/>
          </a:xfrm>
          <a:custGeom>
            <a:avLst/>
            <a:gdLst/>
            <a:ahLst/>
            <a:cxnLst/>
            <a:rect l="l" t="t" r="r" b="b"/>
            <a:pathLst>
              <a:path w="3768767" h="2308370">
                <a:moveTo>
                  <a:pt x="0" y="0"/>
                </a:moveTo>
                <a:lnTo>
                  <a:pt x="3768768" y="0"/>
                </a:lnTo>
                <a:lnTo>
                  <a:pt x="3768768" y="2308370"/>
                </a:lnTo>
                <a:lnTo>
                  <a:pt x="0" y="2308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4" name="Freeform 24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TextBox 27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9" name="Freeform 29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Freeform 32"/>
          <p:cNvSpPr/>
          <p:nvPr/>
        </p:nvSpPr>
        <p:spPr>
          <a:xfrm>
            <a:off x="7366714" y="15240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Freeform 34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486292" y="5143500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19" name="Freeform 19"/>
          <p:cNvSpPr/>
          <p:nvPr/>
        </p:nvSpPr>
        <p:spPr>
          <a:xfrm>
            <a:off x="3366652" y="3079274"/>
            <a:ext cx="3420667" cy="2572860"/>
          </a:xfrm>
          <a:custGeom>
            <a:avLst/>
            <a:gdLst/>
            <a:ahLst/>
            <a:cxnLst/>
            <a:rect l="l" t="t" r="r" b="b"/>
            <a:pathLst>
              <a:path w="3420667" h="2572860">
                <a:moveTo>
                  <a:pt x="0" y="0"/>
                </a:moveTo>
                <a:lnTo>
                  <a:pt x="3420667" y="0"/>
                </a:lnTo>
                <a:lnTo>
                  <a:pt x="3420667" y="2572860"/>
                </a:lnTo>
                <a:lnTo>
                  <a:pt x="0" y="2572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3095263" y="5935938"/>
            <a:ext cx="4046554" cy="2529924"/>
          </a:xfrm>
          <a:custGeom>
            <a:avLst/>
            <a:gdLst/>
            <a:ahLst/>
            <a:cxnLst/>
            <a:rect l="l" t="t" r="r" b="b"/>
            <a:pathLst>
              <a:path w="4046554" h="2529924">
                <a:moveTo>
                  <a:pt x="0" y="0"/>
                </a:moveTo>
                <a:lnTo>
                  <a:pt x="4046554" y="0"/>
                </a:lnTo>
                <a:lnTo>
                  <a:pt x="4046554" y="2529924"/>
                </a:lnTo>
                <a:lnTo>
                  <a:pt x="0" y="25299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0110565" y="2647465"/>
            <a:ext cx="4065559" cy="3004669"/>
          </a:xfrm>
          <a:custGeom>
            <a:avLst/>
            <a:gdLst/>
            <a:ahLst/>
            <a:cxnLst/>
            <a:rect l="l" t="t" r="r" b="b"/>
            <a:pathLst>
              <a:path w="4065559" h="3004669">
                <a:moveTo>
                  <a:pt x="0" y="0"/>
                </a:moveTo>
                <a:lnTo>
                  <a:pt x="4065559" y="0"/>
                </a:lnTo>
                <a:lnTo>
                  <a:pt x="4065559" y="3004669"/>
                </a:lnTo>
                <a:lnTo>
                  <a:pt x="0" y="30046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5178717" y="5442766"/>
            <a:ext cx="4283609" cy="3050916"/>
          </a:xfrm>
          <a:custGeom>
            <a:avLst/>
            <a:gdLst/>
            <a:ahLst/>
            <a:cxnLst/>
            <a:rect l="l" t="t" r="r" b="b"/>
            <a:pathLst>
              <a:path w="4283609" h="3050916">
                <a:moveTo>
                  <a:pt x="0" y="0"/>
                </a:moveTo>
                <a:lnTo>
                  <a:pt x="4283609" y="0"/>
                </a:lnTo>
                <a:lnTo>
                  <a:pt x="4283609" y="3050916"/>
                </a:lnTo>
                <a:lnTo>
                  <a:pt x="0" y="305091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AutoShape 6">
            <a:extLst>
              <a:ext uri="{FF2B5EF4-FFF2-40B4-BE49-F238E27FC236}">
                <a16:creationId xmlns:a16="http://schemas.microsoft.com/office/drawing/2014/main" id="{EDB4CCFA-E03E-8F6E-5217-4B7467848E1A}"/>
              </a:ext>
            </a:extLst>
          </p:cNvPr>
          <p:cNvSpPr/>
          <p:nvPr/>
        </p:nvSpPr>
        <p:spPr>
          <a:xfrm flipH="1">
            <a:off x="8091516" y="149373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7814637" cy="5764211"/>
            <a:chOff x="0" y="0"/>
            <a:chExt cx="2553803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8210483" y="7746834"/>
            <a:ext cx="2054667" cy="2264096"/>
          </a:xfrm>
          <a:custGeom>
            <a:avLst/>
            <a:gdLst/>
            <a:ahLst/>
            <a:cxnLst/>
            <a:rect l="l" t="t" r="r" b="b"/>
            <a:pathLst>
              <a:path w="2054667" h="2264096">
                <a:moveTo>
                  <a:pt x="0" y="0"/>
                </a:moveTo>
                <a:lnTo>
                  <a:pt x="2054667" y="0"/>
                </a:lnTo>
                <a:lnTo>
                  <a:pt x="2054667" y="2264095"/>
                </a:lnTo>
                <a:lnTo>
                  <a:pt x="0" y="22640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  <p:sp>
        <p:nvSpPr>
          <p:cNvPr id="23" name="Freeform 23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5335939" y="1028700"/>
            <a:ext cx="2544842" cy="3023012"/>
          </a:xfrm>
          <a:custGeom>
            <a:avLst/>
            <a:gdLst/>
            <a:ahLst/>
            <a:cxnLst/>
            <a:rect l="l" t="t" r="r" b="b"/>
            <a:pathLst>
              <a:path w="2544842" h="3023012">
                <a:moveTo>
                  <a:pt x="0" y="0"/>
                </a:moveTo>
                <a:lnTo>
                  <a:pt x="2544842" y="0"/>
                </a:lnTo>
                <a:lnTo>
                  <a:pt x="2544842" y="3023012"/>
                </a:lnTo>
                <a:lnTo>
                  <a:pt x="0" y="30230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9662773" y="4415498"/>
            <a:ext cx="2047586" cy="2027210"/>
          </a:xfrm>
          <a:custGeom>
            <a:avLst/>
            <a:gdLst/>
            <a:ahLst/>
            <a:cxnLst/>
            <a:rect l="l" t="t" r="r" b="b"/>
            <a:pathLst>
              <a:path w="2047586" h="2027210">
                <a:moveTo>
                  <a:pt x="0" y="0"/>
                </a:moveTo>
                <a:lnTo>
                  <a:pt x="2047586" y="0"/>
                </a:lnTo>
                <a:lnTo>
                  <a:pt x="2047586" y="2027210"/>
                </a:lnTo>
                <a:lnTo>
                  <a:pt x="0" y="20272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969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4075640" y="4393277"/>
            <a:ext cx="2139236" cy="1976098"/>
          </a:xfrm>
          <a:custGeom>
            <a:avLst/>
            <a:gdLst/>
            <a:ahLst/>
            <a:cxnLst/>
            <a:rect l="l" t="t" r="r" b="b"/>
            <a:pathLst>
              <a:path w="2139236" h="1976098">
                <a:moveTo>
                  <a:pt x="0" y="0"/>
                </a:moveTo>
                <a:lnTo>
                  <a:pt x="2139236" y="0"/>
                </a:lnTo>
                <a:lnTo>
                  <a:pt x="2139236" y="1976098"/>
                </a:lnTo>
                <a:lnTo>
                  <a:pt x="0" y="19760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34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0883287" y="8265468"/>
            <a:ext cx="2348892" cy="1664986"/>
          </a:xfrm>
          <a:custGeom>
            <a:avLst/>
            <a:gdLst/>
            <a:ahLst/>
            <a:cxnLst/>
            <a:rect l="l" t="t" r="r" b="b"/>
            <a:pathLst>
              <a:path w="2348892" h="1664986">
                <a:moveTo>
                  <a:pt x="0" y="0"/>
                </a:moveTo>
                <a:lnTo>
                  <a:pt x="2348892" y="0"/>
                </a:lnTo>
                <a:lnTo>
                  <a:pt x="2348892" y="1664986"/>
                </a:lnTo>
                <a:lnTo>
                  <a:pt x="0" y="16649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4191261" y="7746834"/>
            <a:ext cx="2777923" cy="2063880"/>
          </a:xfrm>
          <a:custGeom>
            <a:avLst/>
            <a:gdLst/>
            <a:ahLst/>
            <a:cxnLst/>
            <a:rect l="l" t="t" r="r" b="b"/>
            <a:pathLst>
              <a:path w="2777923" h="2063880">
                <a:moveTo>
                  <a:pt x="0" y="0"/>
                </a:moveTo>
                <a:lnTo>
                  <a:pt x="2777924" y="0"/>
                </a:lnTo>
                <a:lnTo>
                  <a:pt x="2777924" y="2063879"/>
                </a:lnTo>
                <a:lnTo>
                  <a:pt x="0" y="206387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1119827" y="6043478"/>
            <a:ext cx="2690851" cy="1916505"/>
          </a:xfrm>
          <a:custGeom>
            <a:avLst/>
            <a:gdLst/>
            <a:ahLst/>
            <a:cxnLst/>
            <a:rect l="l" t="t" r="r" b="b"/>
            <a:pathLst>
              <a:path w="2690851" h="1916505">
                <a:moveTo>
                  <a:pt x="0" y="0"/>
                </a:moveTo>
                <a:lnTo>
                  <a:pt x="2690851" y="0"/>
                </a:lnTo>
                <a:lnTo>
                  <a:pt x="2690851" y="1916505"/>
                </a:lnTo>
                <a:lnTo>
                  <a:pt x="0" y="191650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TextBox 31"/>
          <p:cNvSpPr txBox="1"/>
          <p:nvPr/>
        </p:nvSpPr>
        <p:spPr>
          <a:xfrm>
            <a:off x="1486447" y="5284402"/>
            <a:ext cx="4686139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aider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aller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je vais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arriver (à)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coin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continuer</a:t>
            </a:r>
          </a:p>
          <a:p>
            <a:pPr algn="l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dans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123651" y="5314651"/>
            <a:ext cx="4650952" cy="709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helpen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gaan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 ik ga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aankomen (aan)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hoek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verdergaan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in 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4663610" y="6785240"/>
            <a:ext cx="3889500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continuer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376347" y="4556883"/>
            <a:ext cx="1033304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aller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0" y="5705701"/>
            <a:ext cx="5486586" cy="4581299"/>
          </a:xfrm>
          <a:custGeom>
            <a:avLst/>
            <a:gdLst/>
            <a:ahLst/>
            <a:cxnLst/>
            <a:rect l="l" t="t" r="r" b="b"/>
            <a:pathLst>
              <a:path w="5486586" h="4581299">
                <a:moveTo>
                  <a:pt x="0" y="0"/>
                </a:moveTo>
                <a:lnTo>
                  <a:pt x="5486586" y="0"/>
                </a:lnTo>
                <a:lnTo>
                  <a:pt x="5486586" y="4581299"/>
                </a:lnTo>
                <a:lnTo>
                  <a:pt x="0" y="4581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634325" y="4791636"/>
            <a:ext cx="2419443" cy="4466664"/>
          </a:xfrm>
          <a:custGeom>
            <a:avLst/>
            <a:gdLst/>
            <a:ahLst/>
            <a:cxnLst/>
            <a:rect l="l" t="t" r="r" b="b"/>
            <a:pathLst>
              <a:path w="2419443" h="4466664">
                <a:moveTo>
                  <a:pt x="0" y="0"/>
                </a:moveTo>
                <a:lnTo>
                  <a:pt x="2419443" y="0"/>
                </a:lnTo>
                <a:lnTo>
                  <a:pt x="2419443" y="4466664"/>
                </a:lnTo>
                <a:lnTo>
                  <a:pt x="0" y="44666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216333" y="1688471"/>
            <a:ext cx="2615196" cy="2589172"/>
          </a:xfrm>
          <a:custGeom>
            <a:avLst/>
            <a:gdLst/>
            <a:ahLst/>
            <a:cxnLst/>
            <a:rect l="l" t="t" r="r" b="b"/>
            <a:pathLst>
              <a:path w="2615196" h="2589172">
                <a:moveTo>
                  <a:pt x="0" y="0"/>
                </a:moveTo>
                <a:lnTo>
                  <a:pt x="2615195" y="0"/>
                </a:lnTo>
                <a:lnTo>
                  <a:pt x="2615195" y="2589172"/>
                </a:lnTo>
                <a:lnTo>
                  <a:pt x="0" y="2589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969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6134547" y="1721111"/>
            <a:ext cx="2732252" cy="2523891"/>
          </a:xfrm>
          <a:custGeom>
            <a:avLst/>
            <a:gdLst/>
            <a:ahLst/>
            <a:cxnLst/>
            <a:rect l="l" t="t" r="r" b="b"/>
            <a:pathLst>
              <a:path w="2732252" h="2523891">
                <a:moveTo>
                  <a:pt x="0" y="0"/>
                </a:moveTo>
                <a:lnTo>
                  <a:pt x="2732251" y="0"/>
                </a:lnTo>
                <a:lnTo>
                  <a:pt x="2732251" y="2523891"/>
                </a:lnTo>
                <a:lnTo>
                  <a:pt x="0" y="25238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4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4927662" y="5143500"/>
            <a:ext cx="3000027" cy="2126536"/>
          </a:xfrm>
          <a:custGeom>
            <a:avLst/>
            <a:gdLst/>
            <a:ahLst/>
            <a:cxnLst/>
            <a:rect l="l" t="t" r="r" b="b"/>
            <a:pathLst>
              <a:path w="3000027" h="2126536">
                <a:moveTo>
                  <a:pt x="0" y="0"/>
                </a:moveTo>
                <a:lnTo>
                  <a:pt x="3000028" y="0"/>
                </a:lnTo>
                <a:lnTo>
                  <a:pt x="3000028" y="2126536"/>
                </a:lnTo>
                <a:lnTo>
                  <a:pt x="0" y="2126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8786461" y="5952033"/>
            <a:ext cx="3547990" cy="2636006"/>
          </a:xfrm>
          <a:custGeom>
            <a:avLst/>
            <a:gdLst/>
            <a:ahLst/>
            <a:cxnLst/>
            <a:rect l="l" t="t" r="r" b="b"/>
            <a:pathLst>
              <a:path w="3547990" h="2636006">
                <a:moveTo>
                  <a:pt x="0" y="0"/>
                </a:moveTo>
                <a:lnTo>
                  <a:pt x="3547989" y="0"/>
                </a:lnTo>
                <a:lnTo>
                  <a:pt x="3547989" y="2636006"/>
                </a:lnTo>
                <a:lnTo>
                  <a:pt x="0" y="26360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2679591" y="3053754"/>
            <a:ext cx="3436780" cy="2447778"/>
          </a:xfrm>
          <a:custGeom>
            <a:avLst/>
            <a:gdLst/>
            <a:ahLst/>
            <a:cxnLst/>
            <a:rect l="l" t="t" r="r" b="b"/>
            <a:pathLst>
              <a:path w="3436780" h="2447778">
                <a:moveTo>
                  <a:pt x="0" y="0"/>
                </a:moveTo>
                <a:lnTo>
                  <a:pt x="3436779" y="0"/>
                </a:lnTo>
                <a:lnTo>
                  <a:pt x="3436779" y="2447778"/>
                </a:lnTo>
                <a:lnTo>
                  <a:pt x="0" y="24477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3340111" y="2362564"/>
            <a:ext cx="16042967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FFFFFF"/>
                </a:solidFill>
                <a:latin typeface="Now"/>
              </a:rPr>
              <a:t>aller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627347" y="4799916"/>
            <a:ext cx="1732965" cy="639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 dirty="0" err="1">
                <a:solidFill>
                  <a:srgbClr val="000000"/>
                </a:solidFill>
                <a:latin typeface="Now"/>
              </a:rPr>
              <a:t>aller</a:t>
            </a:r>
            <a:endParaRPr lang="en-US" sz="3696" dirty="0">
              <a:solidFill>
                <a:srgbClr val="000000"/>
              </a:solidFill>
              <a:latin typeface="Now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300430" y="2639473"/>
            <a:ext cx="3110770" cy="639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 dirty="0">
                <a:solidFill>
                  <a:srgbClr val="000000"/>
                </a:solidFill>
                <a:latin typeface="Now"/>
              </a:rPr>
              <a:t>continuer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76317" y="7262156"/>
            <a:ext cx="2083062" cy="2476150"/>
          </a:xfrm>
          <a:custGeom>
            <a:avLst/>
            <a:gdLst/>
            <a:ahLst/>
            <a:cxnLst/>
            <a:rect l="l" t="t" r="r" b="b"/>
            <a:pathLst>
              <a:path w="2083062" h="2476150">
                <a:moveTo>
                  <a:pt x="0" y="0"/>
                </a:moveTo>
                <a:lnTo>
                  <a:pt x="2083062" y="0"/>
                </a:lnTo>
                <a:lnTo>
                  <a:pt x="2083062" y="2476150"/>
                </a:lnTo>
                <a:lnTo>
                  <a:pt x="0" y="2476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8070572" y="7828044"/>
            <a:ext cx="3768767" cy="2308370"/>
          </a:xfrm>
          <a:custGeom>
            <a:avLst/>
            <a:gdLst/>
            <a:ahLst/>
            <a:cxnLst/>
            <a:rect l="l" t="t" r="r" b="b"/>
            <a:pathLst>
              <a:path w="3768767" h="2308370">
                <a:moveTo>
                  <a:pt x="0" y="0"/>
                </a:moveTo>
                <a:lnTo>
                  <a:pt x="3768768" y="0"/>
                </a:lnTo>
                <a:lnTo>
                  <a:pt x="3768768" y="2308370"/>
                </a:lnTo>
                <a:lnTo>
                  <a:pt x="0" y="2308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4" name="Freeform 24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TextBox 27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9" name="Freeform 29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Freeform 32"/>
          <p:cNvSpPr/>
          <p:nvPr/>
        </p:nvSpPr>
        <p:spPr>
          <a:xfrm>
            <a:off x="7366714" y="15240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Freeform 34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72400" y="3452136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8475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899337" y="7770214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  <p:sp>
        <p:nvSpPr>
          <p:cNvPr id="19" name="Freeform 19"/>
          <p:cNvSpPr/>
          <p:nvPr/>
        </p:nvSpPr>
        <p:spPr>
          <a:xfrm>
            <a:off x="3421028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6843052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0265077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686105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710813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639913" y="4475536"/>
            <a:ext cx="3201028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(auto)bus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carrefour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les feux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place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rondpoint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rue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tram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926556" y="4475536"/>
            <a:ext cx="4686139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vélo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premier,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première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deuxième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troisième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quatrième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cinquième </a:t>
            </a:r>
          </a:p>
          <a:p>
            <a:pPr algn="l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4AAD"/>
                </a:solidFill>
                <a:latin typeface="Now"/>
              </a:rPr>
              <a:t>dernier,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dernière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448977" y="4475536"/>
            <a:ext cx="3412827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côté de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droite (de)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gauche (de)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pied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vélo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612694" y="4475536"/>
            <a:ext cx="2343069" cy="6449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aider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aller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je vais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arriver (à)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coin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continuer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dans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486292" y="5143500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19" name="Freeform 19"/>
          <p:cNvSpPr/>
          <p:nvPr/>
        </p:nvSpPr>
        <p:spPr>
          <a:xfrm>
            <a:off x="3227039" y="2754097"/>
            <a:ext cx="2615196" cy="2589172"/>
          </a:xfrm>
          <a:custGeom>
            <a:avLst/>
            <a:gdLst/>
            <a:ahLst/>
            <a:cxnLst/>
            <a:rect l="l" t="t" r="r" b="b"/>
            <a:pathLst>
              <a:path w="2615196" h="2589172">
                <a:moveTo>
                  <a:pt x="0" y="0"/>
                </a:moveTo>
                <a:lnTo>
                  <a:pt x="2615196" y="0"/>
                </a:lnTo>
                <a:lnTo>
                  <a:pt x="2615196" y="2589172"/>
                </a:lnTo>
                <a:lnTo>
                  <a:pt x="0" y="2589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969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2940346" y="5938955"/>
            <a:ext cx="2732252" cy="2523891"/>
          </a:xfrm>
          <a:custGeom>
            <a:avLst/>
            <a:gdLst/>
            <a:ahLst/>
            <a:cxnLst/>
            <a:rect l="l" t="t" r="r" b="b"/>
            <a:pathLst>
              <a:path w="2732252" h="2523891">
                <a:moveTo>
                  <a:pt x="0" y="0"/>
                </a:moveTo>
                <a:lnTo>
                  <a:pt x="2732252" y="0"/>
                </a:lnTo>
                <a:lnTo>
                  <a:pt x="2732252" y="2523890"/>
                </a:lnTo>
                <a:lnTo>
                  <a:pt x="0" y="252389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4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2672571" y="3366775"/>
            <a:ext cx="3000027" cy="2126536"/>
          </a:xfrm>
          <a:custGeom>
            <a:avLst/>
            <a:gdLst/>
            <a:ahLst/>
            <a:cxnLst/>
            <a:rect l="l" t="t" r="r" b="b"/>
            <a:pathLst>
              <a:path w="3000027" h="2126536">
                <a:moveTo>
                  <a:pt x="0" y="0"/>
                </a:moveTo>
                <a:lnTo>
                  <a:pt x="3000027" y="0"/>
                </a:lnTo>
                <a:lnTo>
                  <a:pt x="3000027" y="2126536"/>
                </a:lnTo>
                <a:lnTo>
                  <a:pt x="0" y="2126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6809591" y="3302948"/>
            <a:ext cx="3547990" cy="2636006"/>
          </a:xfrm>
          <a:custGeom>
            <a:avLst/>
            <a:gdLst/>
            <a:ahLst/>
            <a:cxnLst/>
            <a:rect l="l" t="t" r="r" b="b"/>
            <a:pathLst>
              <a:path w="3547990" h="2636006">
                <a:moveTo>
                  <a:pt x="0" y="0"/>
                </a:moveTo>
                <a:lnTo>
                  <a:pt x="3547989" y="0"/>
                </a:lnTo>
                <a:lnTo>
                  <a:pt x="3547989" y="2636007"/>
                </a:lnTo>
                <a:lnTo>
                  <a:pt x="0" y="26360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3372811" y="6110405"/>
            <a:ext cx="3436780" cy="2447778"/>
          </a:xfrm>
          <a:custGeom>
            <a:avLst/>
            <a:gdLst/>
            <a:ahLst/>
            <a:cxnLst/>
            <a:rect l="l" t="t" r="r" b="b"/>
            <a:pathLst>
              <a:path w="3436780" h="2447778">
                <a:moveTo>
                  <a:pt x="0" y="0"/>
                </a:moveTo>
                <a:lnTo>
                  <a:pt x="3436780" y="0"/>
                </a:lnTo>
                <a:lnTo>
                  <a:pt x="3436780" y="2447778"/>
                </a:lnTo>
                <a:lnTo>
                  <a:pt x="0" y="24477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3492511" y="2514964"/>
            <a:ext cx="16042967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FFFFFF"/>
                </a:solidFill>
                <a:latin typeface="Now"/>
              </a:rPr>
              <a:t>aller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132504" y="7134225"/>
            <a:ext cx="2364295" cy="639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 dirty="0" err="1">
                <a:solidFill>
                  <a:srgbClr val="000000"/>
                </a:solidFill>
                <a:latin typeface="Now"/>
              </a:rPr>
              <a:t>aller</a:t>
            </a:r>
            <a:endParaRPr lang="en-US" sz="3696" dirty="0">
              <a:solidFill>
                <a:srgbClr val="000000"/>
              </a:solidFill>
              <a:latin typeface="Now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452830" y="2791873"/>
            <a:ext cx="3347690" cy="639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 dirty="0">
                <a:solidFill>
                  <a:srgbClr val="000000"/>
                </a:solidFill>
                <a:latin typeface="Now"/>
              </a:rPr>
              <a:t>continuer</a:t>
            </a:r>
          </a:p>
        </p:txBody>
      </p:sp>
      <p:sp>
        <p:nvSpPr>
          <p:cNvPr id="27" name="AutoShape 6">
            <a:extLst>
              <a:ext uri="{FF2B5EF4-FFF2-40B4-BE49-F238E27FC236}">
                <a16:creationId xmlns:a16="http://schemas.microsoft.com/office/drawing/2014/main" id="{A0FFCA6F-CB35-FB86-C60C-37E69C884930}"/>
              </a:ext>
            </a:extLst>
          </p:cNvPr>
          <p:cNvSpPr/>
          <p:nvPr/>
        </p:nvSpPr>
        <p:spPr>
          <a:xfrm flipH="1">
            <a:off x="8091516" y="149373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7814637" cy="5764211"/>
            <a:chOff x="0" y="0"/>
            <a:chExt cx="2553803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  <p:sp>
        <p:nvSpPr>
          <p:cNvPr id="22" name="Freeform 22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5335939" y="1028700"/>
            <a:ext cx="2544842" cy="3023012"/>
          </a:xfrm>
          <a:custGeom>
            <a:avLst/>
            <a:gdLst/>
            <a:ahLst/>
            <a:cxnLst/>
            <a:rect l="l" t="t" r="r" b="b"/>
            <a:pathLst>
              <a:path w="2544842" h="3023012">
                <a:moveTo>
                  <a:pt x="0" y="0"/>
                </a:moveTo>
                <a:lnTo>
                  <a:pt x="2544842" y="0"/>
                </a:lnTo>
                <a:lnTo>
                  <a:pt x="2544842" y="3023012"/>
                </a:lnTo>
                <a:lnTo>
                  <a:pt x="0" y="30230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3862664" y="5733751"/>
            <a:ext cx="3108545" cy="1943476"/>
          </a:xfrm>
          <a:custGeom>
            <a:avLst/>
            <a:gdLst/>
            <a:ahLst/>
            <a:cxnLst/>
            <a:rect l="l" t="t" r="r" b="b"/>
            <a:pathLst>
              <a:path w="3108545" h="1943476">
                <a:moveTo>
                  <a:pt x="0" y="0"/>
                </a:moveTo>
                <a:lnTo>
                  <a:pt x="3108545" y="0"/>
                </a:lnTo>
                <a:lnTo>
                  <a:pt x="3108545" y="1943476"/>
                </a:lnTo>
                <a:lnTo>
                  <a:pt x="0" y="19434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9718061" y="4851390"/>
            <a:ext cx="2744428" cy="2064226"/>
          </a:xfrm>
          <a:custGeom>
            <a:avLst/>
            <a:gdLst/>
            <a:ahLst/>
            <a:cxnLst/>
            <a:rect l="l" t="t" r="r" b="b"/>
            <a:pathLst>
              <a:path w="2744428" h="2064226">
                <a:moveTo>
                  <a:pt x="0" y="0"/>
                </a:moveTo>
                <a:lnTo>
                  <a:pt x="2744428" y="0"/>
                </a:lnTo>
                <a:lnTo>
                  <a:pt x="2744428" y="2064226"/>
                </a:lnTo>
                <a:lnTo>
                  <a:pt x="0" y="20642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0036285" y="6915616"/>
            <a:ext cx="3826379" cy="3006937"/>
          </a:xfrm>
          <a:custGeom>
            <a:avLst/>
            <a:gdLst/>
            <a:ahLst/>
            <a:cxnLst/>
            <a:rect l="l" t="t" r="r" b="b"/>
            <a:pathLst>
              <a:path w="3826379" h="3006937">
                <a:moveTo>
                  <a:pt x="0" y="0"/>
                </a:moveTo>
                <a:lnTo>
                  <a:pt x="3826379" y="0"/>
                </a:lnTo>
                <a:lnTo>
                  <a:pt x="3826379" y="3006937"/>
                </a:lnTo>
                <a:lnTo>
                  <a:pt x="0" y="30069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9030970" y="8022904"/>
            <a:ext cx="2054667" cy="2264096"/>
          </a:xfrm>
          <a:custGeom>
            <a:avLst/>
            <a:gdLst/>
            <a:ahLst/>
            <a:cxnLst/>
            <a:rect l="l" t="t" r="r" b="b"/>
            <a:pathLst>
              <a:path w="2054667" h="2264096">
                <a:moveTo>
                  <a:pt x="0" y="0"/>
                </a:moveTo>
                <a:lnTo>
                  <a:pt x="2054666" y="0"/>
                </a:lnTo>
                <a:lnTo>
                  <a:pt x="2054666" y="2264096"/>
                </a:lnTo>
                <a:lnTo>
                  <a:pt x="0" y="22640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TextBox 29"/>
          <p:cNvSpPr txBox="1"/>
          <p:nvPr/>
        </p:nvSpPr>
        <p:spPr>
          <a:xfrm>
            <a:off x="1314531" y="5284402"/>
            <a:ext cx="4686139" cy="3858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rien!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droit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droite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 bus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 tram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gauche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F19066"/>
                </a:solidFill>
                <a:latin typeface="Now"/>
              </a:rPr>
              <a:t>gauche</a:t>
            </a:r>
          </a:p>
          <a:p>
            <a:pPr algn="l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excusez-moi.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232582" y="5284402"/>
            <a:ext cx="3665652" cy="774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graag gedaan!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rechter-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met de bus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met de tram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linker-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sorry, neem me   niet kwalijk.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4505194" y="4532233"/>
            <a:ext cx="2103166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de rien!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996014" y="7956229"/>
            <a:ext cx="3137821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excusez-moi.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0" y="5705701"/>
            <a:ext cx="5486586" cy="4581299"/>
          </a:xfrm>
          <a:custGeom>
            <a:avLst/>
            <a:gdLst/>
            <a:ahLst/>
            <a:cxnLst/>
            <a:rect l="l" t="t" r="r" b="b"/>
            <a:pathLst>
              <a:path w="5486586" h="4581299">
                <a:moveTo>
                  <a:pt x="0" y="0"/>
                </a:moveTo>
                <a:lnTo>
                  <a:pt x="5486586" y="0"/>
                </a:lnTo>
                <a:lnTo>
                  <a:pt x="5486586" y="4581299"/>
                </a:lnTo>
                <a:lnTo>
                  <a:pt x="0" y="4581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634325" y="4791636"/>
            <a:ext cx="2419443" cy="4466664"/>
          </a:xfrm>
          <a:custGeom>
            <a:avLst/>
            <a:gdLst/>
            <a:ahLst/>
            <a:cxnLst/>
            <a:rect l="l" t="t" r="r" b="b"/>
            <a:pathLst>
              <a:path w="2419443" h="4466664">
                <a:moveTo>
                  <a:pt x="0" y="0"/>
                </a:moveTo>
                <a:lnTo>
                  <a:pt x="2419443" y="0"/>
                </a:lnTo>
                <a:lnTo>
                  <a:pt x="2419443" y="4466664"/>
                </a:lnTo>
                <a:lnTo>
                  <a:pt x="0" y="44666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19" name="Freeform 19"/>
          <p:cNvSpPr/>
          <p:nvPr/>
        </p:nvSpPr>
        <p:spPr>
          <a:xfrm>
            <a:off x="2325210" y="4198032"/>
            <a:ext cx="4099891" cy="2563271"/>
          </a:xfrm>
          <a:custGeom>
            <a:avLst/>
            <a:gdLst/>
            <a:ahLst/>
            <a:cxnLst/>
            <a:rect l="l" t="t" r="r" b="b"/>
            <a:pathLst>
              <a:path w="4099891" h="2563271">
                <a:moveTo>
                  <a:pt x="0" y="0"/>
                </a:moveTo>
                <a:lnTo>
                  <a:pt x="4099892" y="0"/>
                </a:lnTo>
                <a:lnTo>
                  <a:pt x="4099892" y="2563271"/>
                </a:lnTo>
                <a:lnTo>
                  <a:pt x="0" y="25632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3108696" y="2219390"/>
            <a:ext cx="3619654" cy="2722528"/>
          </a:xfrm>
          <a:custGeom>
            <a:avLst/>
            <a:gdLst/>
            <a:ahLst/>
            <a:cxnLst/>
            <a:rect l="l" t="t" r="r" b="b"/>
            <a:pathLst>
              <a:path w="3619654" h="2722528">
                <a:moveTo>
                  <a:pt x="0" y="0"/>
                </a:moveTo>
                <a:lnTo>
                  <a:pt x="3619654" y="0"/>
                </a:lnTo>
                <a:lnTo>
                  <a:pt x="3619654" y="2722528"/>
                </a:lnTo>
                <a:lnTo>
                  <a:pt x="0" y="27225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0713066" y="4778363"/>
            <a:ext cx="5046651" cy="3965880"/>
          </a:xfrm>
          <a:custGeom>
            <a:avLst/>
            <a:gdLst/>
            <a:ahLst/>
            <a:cxnLst/>
            <a:rect l="l" t="t" r="r" b="b"/>
            <a:pathLst>
              <a:path w="5046651" h="3965880">
                <a:moveTo>
                  <a:pt x="0" y="0"/>
                </a:moveTo>
                <a:lnTo>
                  <a:pt x="5046651" y="0"/>
                </a:lnTo>
                <a:lnTo>
                  <a:pt x="5046651" y="3965880"/>
                </a:lnTo>
                <a:lnTo>
                  <a:pt x="0" y="39658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7315200" y="2950018"/>
            <a:ext cx="2773888" cy="825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24"/>
              </a:lnSpc>
              <a:spcBef>
                <a:spcPct val="0"/>
              </a:spcBef>
            </a:pPr>
            <a:r>
              <a:rPr lang="en-US" sz="4874">
                <a:solidFill>
                  <a:srgbClr val="000000"/>
                </a:solidFill>
                <a:latin typeface="Now"/>
              </a:rPr>
              <a:t>de rien!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245948" y="7170664"/>
            <a:ext cx="4138504" cy="825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4"/>
              </a:lnSpc>
              <a:spcBef>
                <a:spcPct val="0"/>
              </a:spcBef>
            </a:pPr>
            <a:r>
              <a:rPr lang="en-US" sz="4874">
                <a:solidFill>
                  <a:srgbClr val="000000"/>
                </a:solidFill>
                <a:latin typeface="Now"/>
              </a:rPr>
              <a:t>excusez-moi.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7814637" cy="5764211"/>
            <a:chOff x="0" y="0"/>
            <a:chExt cx="2553803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5335939" y="1028700"/>
            <a:ext cx="2544842" cy="3023012"/>
          </a:xfrm>
          <a:custGeom>
            <a:avLst/>
            <a:gdLst/>
            <a:ahLst/>
            <a:cxnLst/>
            <a:rect l="l" t="t" r="r" b="b"/>
            <a:pathLst>
              <a:path w="2544842" h="3023012">
                <a:moveTo>
                  <a:pt x="0" y="0"/>
                </a:moveTo>
                <a:lnTo>
                  <a:pt x="2544842" y="0"/>
                </a:lnTo>
                <a:lnTo>
                  <a:pt x="2544842" y="3023012"/>
                </a:lnTo>
                <a:lnTo>
                  <a:pt x="0" y="30230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86447" y="5284402"/>
            <a:ext cx="3201028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(auto)bus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carrefour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les feux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place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rondpoint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rue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tram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760967" y="5284402"/>
            <a:ext cx="4457800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bus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kruispunt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verkeerslichten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plein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rondpunt,          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straat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een tram</a:t>
            </a:r>
          </a:p>
        </p:txBody>
      </p:sp>
      <p:sp>
        <p:nvSpPr>
          <p:cNvPr id="29" name="Freeform 29"/>
          <p:cNvSpPr/>
          <p:nvPr/>
        </p:nvSpPr>
        <p:spPr>
          <a:xfrm>
            <a:off x="11320083" y="4363695"/>
            <a:ext cx="4397150" cy="5427400"/>
          </a:xfrm>
          <a:custGeom>
            <a:avLst/>
            <a:gdLst/>
            <a:ahLst/>
            <a:cxnLst/>
            <a:rect l="l" t="t" r="r" b="b"/>
            <a:pathLst>
              <a:path w="4397150" h="5427400">
                <a:moveTo>
                  <a:pt x="0" y="0"/>
                </a:moveTo>
                <a:lnTo>
                  <a:pt x="4397150" y="0"/>
                </a:lnTo>
                <a:lnTo>
                  <a:pt x="4397150" y="5427401"/>
                </a:lnTo>
                <a:lnTo>
                  <a:pt x="0" y="54274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8210483" y="7746834"/>
            <a:ext cx="2054667" cy="2264096"/>
          </a:xfrm>
          <a:custGeom>
            <a:avLst/>
            <a:gdLst/>
            <a:ahLst/>
            <a:cxnLst/>
            <a:rect l="l" t="t" r="r" b="b"/>
            <a:pathLst>
              <a:path w="2054667" h="2264096">
                <a:moveTo>
                  <a:pt x="0" y="0"/>
                </a:moveTo>
                <a:lnTo>
                  <a:pt x="2054667" y="0"/>
                </a:lnTo>
                <a:lnTo>
                  <a:pt x="2054667" y="2264095"/>
                </a:lnTo>
                <a:lnTo>
                  <a:pt x="0" y="22640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76317" y="7262156"/>
            <a:ext cx="2083062" cy="2476150"/>
          </a:xfrm>
          <a:custGeom>
            <a:avLst/>
            <a:gdLst/>
            <a:ahLst/>
            <a:cxnLst/>
            <a:rect l="l" t="t" r="r" b="b"/>
            <a:pathLst>
              <a:path w="2083062" h="2476150">
                <a:moveTo>
                  <a:pt x="0" y="0"/>
                </a:moveTo>
                <a:lnTo>
                  <a:pt x="2083062" y="0"/>
                </a:lnTo>
                <a:lnTo>
                  <a:pt x="2083062" y="2476150"/>
                </a:lnTo>
                <a:lnTo>
                  <a:pt x="0" y="2476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8070572" y="7828044"/>
            <a:ext cx="3768767" cy="2308370"/>
          </a:xfrm>
          <a:custGeom>
            <a:avLst/>
            <a:gdLst/>
            <a:ahLst/>
            <a:cxnLst/>
            <a:rect l="l" t="t" r="r" b="b"/>
            <a:pathLst>
              <a:path w="3768767" h="2308370">
                <a:moveTo>
                  <a:pt x="0" y="0"/>
                </a:moveTo>
                <a:lnTo>
                  <a:pt x="3768768" y="0"/>
                </a:lnTo>
                <a:lnTo>
                  <a:pt x="3768768" y="2308370"/>
                </a:lnTo>
                <a:lnTo>
                  <a:pt x="0" y="2308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4" name="Freeform 24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TextBox 27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9" name="Freeform 29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Freeform 32"/>
          <p:cNvSpPr/>
          <p:nvPr/>
        </p:nvSpPr>
        <p:spPr>
          <a:xfrm>
            <a:off x="7366714" y="15240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Freeform 34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72400" y="340447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8475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899337" y="7770214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  <p:sp>
        <p:nvSpPr>
          <p:cNvPr id="19" name="Freeform 19"/>
          <p:cNvSpPr/>
          <p:nvPr/>
        </p:nvSpPr>
        <p:spPr>
          <a:xfrm>
            <a:off x="3421028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6843052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0265077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686105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710813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639913" y="4475536"/>
            <a:ext cx="3201028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(auto)bus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carrefour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les feux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place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rondpoint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rue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tram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926556" y="4475536"/>
            <a:ext cx="4686139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vélo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premier,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première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deuxième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troisième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quatrième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cinquième </a:t>
            </a:r>
          </a:p>
          <a:p>
            <a:pPr algn="l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4AAD"/>
                </a:solidFill>
                <a:latin typeface="Now"/>
              </a:rPr>
              <a:t>dernier,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dernière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448977" y="4475536"/>
            <a:ext cx="3412827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côté de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droite (de)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gauche (de)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pied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vélo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612694" y="4475536"/>
            <a:ext cx="2343069" cy="6449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aider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aller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je vais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arriver (à)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coin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continuer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dans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6291" y="3444803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899337" y="7292791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  <p:sp>
        <p:nvSpPr>
          <p:cNvPr id="19" name="Freeform 19"/>
          <p:cNvSpPr/>
          <p:nvPr/>
        </p:nvSpPr>
        <p:spPr>
          <a:xfrm>
            <a:off x="3421028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6843052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0265077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686105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710813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922008" y="4439562"/>
            <a:ext cx="4686139" cy="774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rien!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droit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droite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 bus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 tram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gauche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gauche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excusez-moi.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486292" y="5143500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6</a:t>
            </a:r>
          </a:p>
        </p:txBody>
      </p:sp>
      <p:sp>
        <p:nvSpPr>
          <p:cNvPr id="19" name="Freeform 19"/>
          <p:cNvSpPr/>
          <p:nvPr/>
        </p:nvSpPr>
        <p:spPr>
          <a:xfrm>
            <a:off x="6906383" y="5143500"/>
            <a:ext cx="4041194" cy="2526573"/>
          </a:xfrm>
          <a:custGeom>
            <a:avLst/>
            <a:gdLst/>
            <a:ahLst/>
            <a:cxnLst/>
            <a:rect l="l" t="t" r="r" b="b"/>
            <a:pathLst>
              <a:path w="4041194" h="2526573">
                <a:moveTo>
                  <a:pt x="0" y="0"/>
                </a:moveTo>
                <a:lnTo>
                  <a:pt x="4041194" y="0"/>
                </a:lnTo>
                <a:lnTo>
                  <a:pt x="4041194" y="2526573"/>
                </a:lnTo>
                <a:lnTo>
                  <a:pt x="0" y="2526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9163661" y="2692238"/>
            <a:ext cx="3567832" cy="2683550"/>
          </a:xfrm>
          <a:custGeom>
            <a:avLst/>
            <a:gdLst/>
            <a:ahLst/>
            <a:cxnLst/>
            <a:rect l="l" t="t" r="r" b="b"/>
            <a:pathLst>
              <a:path w="3567832" h="2683550">
                <a:moveTo>
                  <a:pt x="0" y="0"/>
                </a:moveTo>
                <a:lnTo>
                  <a:pt x="3567832" y="0"/>
                </a:lnTo>
                <a:lnTo>
                  <a:pt x="3567832" y="2683550"/>
                </a:lnTo>
                <a:lnTo>
                  <a:pt x="0" y="2683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2136076" y="4766600"/>
            <a:ext cx="4974399" cy="3909101"/>
          </a:xfrm>
          <a:custGeom>
            <a:avLst/>
            <a:gdLst/>
            <a:ahLst/>
            <a:cxnLst/>
            <a:rect l="l" t="t" r="r" b="b"/>
            <a:pathLst>
              <a:path w="4974399" h="3909101">
                <a:moveTo>
                  <a:pt x="0" y="0"/>
                </a:moveTo>
                <a:lnTo>
                  <a:pt x="4974399" y="0"/>
                </a:lnTo>
                <a:lnTo>
                  <a:pt x="4974399" y="3909101"/>
                </a:lnTo>
                <a:lnTo>
                  <a:pt x="0" y="39091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3875748" y="3716000"/>
            <a:ext cx="2734174" cy="805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7"/>
              </a:lnSpc>
              <a:spcBef>
                <a:spcPct val="0"/>
              </a:spcBef>
            </a:pPr>
            <a:r>
              <a:rPr lang="en-US" sz="4805">
                <a:solidFill>
                  <a:srgbClr val="000000"/>
                </a:solidFill>
                <a:latin typeface="Now"/>
              </a:rPr>
              <a:t>de rien!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317978" y="7234144"/>
            <a:ext cx="4079254" cy="805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7"/>
              </a:lnSpc>
              <a:spcBef>
                <a:spcPct val="0"/>
              </a:spcBef>
            </a:pPr>
            <a:r>
              <a:rPr lang="en-US" sz="4805">
                <a:solidFill>
                  <a:srgbClr val="000000"/>
                </a:solidFill>
                <a:latin typeface="Now"/>
              </a:rPr>
              <a:t>excusez-moi.</a:t>
            </a:r>
          </a:p>
        </p:txBody>
      </p:sp>
      <p:sp>
        <p:nvSpPr>
          <p:cNvPr id="24" name="AutoShape 6">
            <a:extLst>
              <a:ext uri="{FF2B5EF4-FFF2-40B4-BE49-F238E27FC236}">
                <a16:creationId xmlns:a16="http://schemas.microsoft.com/office/drawing/2014/main" id="{38738F1F-9F34-D1F1-C183-06269D300CF3}"/>
              </a:ext>
            </a:extLst>
          </p:cNvPr>
          <p:cNvSpPr/>
          <p:nvPr/>
        </p:nvSpPr>
        <p:spPr>
          <a:xfrm flipH="1">
            <a:off x="8091516" y="149373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028700" y="4246718"/>
            <a:ext cx="8343317" cy="5764211"/>
            <a:chOff x="0" y="0"/>
            <a:chExt cx="2726574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703714" cy="1855789"/>
            </a:xfrm>
            <a:custGeom>
              <a:avLst/>
              <a:gdLst/>
              <a:ahLst/>
              <a:cxnLst/>
              <a:rect l="l" t="t" r="r" b="b"/>
              <a:pathLst>
                <a:path w="2703714" h="1855789">
                  <a:moveTo>
                    <a:pt x="2703714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346103" y="0"/>
                  </a:lnTo>
                  <a:lnTo>
                    <a:pt x="2684664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732924" cy="1882459"/>
            </a:xfrm>
            <a:custGeom>
              <a:avLst/>
              <a:gdLst/>
              <a:ahLst/>
              <a:cxnLst/>
              <a:rect l="l" t="t" r="r" b="b"/>
              <a:pathLst>
                <a:path w="2732924" h="1882459">
                  <a:moveTo>
                    <a:pt x="2698634" y="21590"/>
                  </a:moveTo>
                  <a:cubicBezTo>
                    <a:pt x="2699904" y="34290"/>
                    <a:pt x="2699904" y="44450"/>
                    <a:pt x="2701174" y="54610"/>
                  </a:cubicBezTo>
                  <a:cubicBezTo>
                    <a:pt x="2703714" y="91518"/>
                    <a:pt x="2704984" y="130871"/>
                    <a:pt x="2707524" y="168818"/>
                  </a:cubicBezTo>
                  <a:cubicBezTo>
                    <a:pt x="2707524" y="223630"/>
                    <a:pt x="2720224" y="1304418"/>
                    <a:pt x="2726574" y="1359231"/>
                  </a:cubicBezTo>
                  <a:cubicBezTo>
                    <a:pt x="2732924" y="1442152"/>
                    <a:pt x="2729114" y="1526479"/>
                    <a:pt x="2729114" y="1609400"/>
                  </a:cubicBezTo>
                  <a:cubicBezTo>
                    <a:pt x="2729114" y="1682483"/>
                    <a:pt x="2730384" y="1749945"/>
                    <a:pt x="2731654" y="1821499"/>
                  </a:cubicBezTo>
                  <a:cubicBezTo>
                    <a:pt x="2731654" y="1843089"/>
                    <a:pt x="2731654" y="1857059"/>
                    <a:pt x="2731654" y="1881189"/>
                  </a:cubicBezTo>
                  <a:cubicBezTo>
                    <a:pt x="2708794" y="1881189"/>
                    <a:pt x="2688474" y="1882459"/>
                    <a:pt x="2664851" y="1881189"/>
                  </a:cubicBezTo>
                  <a:cubicBezTo>
                    <a:pt x="2529802" y="1876109"/>
                    <a:pt x="2392676" y="1882459"/>
                    <a:pt x="2257627" y="1877379"/>
                  </a:cubicBezTo>
                  <a:cubicBezTo>
                    <a:pt x="2176598" y="1873569"/>
                    <a:pt x="2097646" y="1876109"/>
                    <a:pt x="2016617" y="1873569"/>
                  </a:cubicBezTo>
                  <a:cubicBezTo>
                    <a:pt x="1979219" y="1872299"/>
                    <a:pt x="1941821" y="1871029"/>
                    <a:pt x="1904423" y="1869759"/>
                  </a:cubicBezTo>
                  <a:cubicBezTo>
                    <a:pt x="1881568" y="1869759"/>
                    <a:pt x="1860792" y="1871029"/>
                    <a:pt x="1837937" y="1871029"/>
                  </a:cubicBezTo>
                  <a:cubicBezTo>
                    <a:pt x="1779762" y="1869759"/>
                    <a:pt x="1619782" y="1871029"/>
                    <a:pt x="1561607" y="1869759"/>
                  </a:cubicBezTo>
                  <a:cubicBezTo>
                    <a:pt x="1520053" y="1868489"/>
                    <a:pt x="688985" y="1877379"/>
                    <a:pt x="647431" y="1876109"/>
                  </a:cubicBezTo>
                  <a:cubicBezTo>
                    <a:pt x="637043" y="1876109"/>
                    <a:pt x="624577" y="1877379"/>
                    <a:pt x="614188" y="1877379"/>
                  </a:cubicBezTo>
                  <a:cubicBezTo>
                    <a:pt x="589256" y="1877379"/>
                    <a:pt x="566402" y="1878649"/>
                    <a:pt x="541470" y="1878649"/>
                  </a:cubicBezTo>
                  <a:cubicBezTo>
                    <a:pt x="479140" y="1878649"/>
                    <a:pt x="418887" y="1877379"/>
                    <a:pt x="356557" y="1876109"/>
                  </a:cubicBezTo>
                  <a:cubicBezTo>
                    <a:pt x="319159" y="1874839"/>
                    <a:pt x="281761" y="1873569"/>
                    <a:pt x="246440" y="1872299"/>
                  </a:cubicBezTo>
                  <a:cubicBezTo>
                    <a:pt x="179955" y="1871029"/>
                    <a:pt x="113469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528" y="30480"/>
                    <a:pt x="94770" y="29210"/>
                  </a:cubicBezTo>
                  <a:cubicBezTo>
                    <a:pt x="150868" y="25400"/>
                    <a:pt x="206965" y="22860"/>
                    <a:pt x="265139" y="20320"/>
                  </a:cubicBezTo>
                  <a:cubicBezTo>
                    <a:pt x="304615" y="17780"/>
                    <a:pt x="344091" y="16510"/>
                    <a:pt x="381489" y="13970"/>
                  </a:cubicBezTo>
                  <a:cubicBezTo>
                    <a:pt x="418887" y="11430"/>
                    <a:pt x="458363" y="8890"/>
                    <a:pt x="495761" y="8890"/>
                  </a:cubicBezTo>
                  <a:cubicBezTo>
                    <a:pt x="537315" y="7620"/>
                    <a:pt x="578868" y="10160"/>
                    <a:pt x="620421" y="8890"/>
                  </a:cubicBezTo>
                  <a:cubicBezTo>
                    <a:pt x="672363" y="8890"/>
                    <a:pt x="1613549" y="6350"/>
                    <a:pt x="1665491" y="5080"/>
                  </a:cubicBezTo>
                  <a:cubicBezTo>
                    <a:pt x="1715355" y="3810"/>
                    <a:pt x="1765219" y="2540"/>
                    <a:pt x="1817161" y="2540"/>
                  </a:cubicBezTo>
                  <a:cubicBezTo>
                    <a:pt x="1902345" y="1270"/>
                    <a:pt x="1985452" y="0"/>
                    <a:pt x="2070637" y="0"/>
                  </a:cubicBezTo>
                  <a:cubicBezTo>
                    <a:pt x="2105957" y="0"/>
                    <a:pt x="2143355" y="2540"/>
                    <a:pt x="2178676" y="2540"/>
                  </a:cubicBezTo>
                  <a:cubicBezTo>
                    <a:pt x="2276326" y="3810"/>
                    <a:pt x="2376054" y="5080"/>
                    <a:pt x="2473705" y="7620"/>
                  </a:cubicBezTo>
                  <a:cubicBezTo>
                    <a:pt x="2525647" y="8890"/>
                    <a:pt x="2577589" y="12700"/>
                    <a:pt x="2629531" y="16510"/>
                  </a:cubicBezTo>
                  <a:cubicBezTo>
                    <a:pt x="2641996" y="16510"/>
                    <a:pt x="2654463" y="16510"/>
                    <a:pt x="2664851" y="16510"/>
                  </a:cubicBezTo>
                  <a:cubicBezTo>
                    <a:pt x="2679584" y="17780"/>
                    <a:pt x="2688474" y="20320"/>
                    <a:pt x="2698634" y="21590"/>
                  </a:cubicBezTo>
                  <a:close/>
                  <a:moveTo>
                    <a:pt x="2708794" y="1864679"/>
                  </a:moveTo>
                  <a:cubicBezTo>
                    <a:pt x="2710064" y="1848169"/>
                    <a:pt x="2711334" y="1835469"/>
                    <a:pt x="2711334" y="1822769"/>
                  </a:cubicBezTo>
                  <a:cubicBezTo>
                    <a:pt x="2710064" y="1742917"/>
                    <a:pt x="2708794" y="1668429"/>
                    <a:pt x="2708794" y="1588318"/>
                  </a:cubicBezTo>
                  <a:cubicBezTo>
                    <a:pt x="2708794" y="1551777"/>
                    <a:pt x="2711334" y="1515235"/>
                    <a:pt x="2710064" y="1478694"/>
                  </a:cubicBezTo>
                  <a:cubicBezTo>
                    <a:pt x="2710064" y="1444963"/>
                    <a:pt x="2708794" y="1409827"/>
                    <a:pt x="2707524" y="1376096"/>
                  </a:cubicBezTo>
                  <a:cubicBezTo>
                    <a:pt x="2702444" y="1324095"/>
                    <a:pt x="2691014" y="247523"/>
                    <a:pt x="2691014" y="195521"/>
                  </a:cubicBezTo>
                  <a:cubicBezTo>
                    <a:pt x="2688474" y="151953"/>
                    <a:pt x="2685934" y="106978"/>
                    <a:pt x="2683394" y="63500"/>
                  </a:cubicBezTo>
                  <a:cubicBezTo>
                    <a:pt x="2682124" y="44450"/>
                    <a:pt x="2680854" y="43180"/>
                    <a:pt x="2658618" y="41910"/>
                  </a:cubicBezTo>
                  <a:cubicBezTo>
                    <a:pt x="2652385" y="41910"/>
                    <a:pt x="2648230" y="41910"/>
                    <a:pt x="2641996" y="40640"/>
                  </a:cubicBezTo>
                  <a:cubicBezTo>
                    <a:pt x="2590055" y="36830"/>
                    <a:pt x="2536035" y="31750"/>
                    <a:pt x="2484093" y="30480"/>
                  </a:cubicBezTo>
                  <a:cubicBezTo>
                    <a:pt x="2357355" y="26670"/>
                    <a:pt x="2228540" y="25400"/>
                    <a:pt x="2101802" y="22860"/>
                  </a:cubicBezTo>
                  <a:cubicBezTo>
                    <a:pt x="2083103" y="22860"/>
                    <a:pt x="2062326" y="22860"/>
                    <a:pt x="2043627" y="22860"/>
                  </a:cubicBezTo>
                  <a:cubicBezTo>
                    <a:pt x="2012462" y="22860"/>
                    <a:pt x="1981297" y="22860"/>
                    <a:pt x="1952209" y="22860"/>
                  </a:cubicBezTo>
                  <a:cubicBezTo>
                    <a:pt x="1885724" y="22860"/>
                    <a:pt x="1819238" y="22860"/>
                    <a:pt x="1754830" y="24130"/>
                  </a:cubicBezTo>
                  <a:cubicBezTo>
                    <a:pt x="1698733" y="25400"/>
                    <a:pt x="753392" y="29210"/>
                    <a:pt x="697295" y="29210"/>
                  </a:cubicBezTo>
                  <a:cubicBezTo>
                    <a:pt x="605878" y="29210"/>
                    <a:pt x="514460" y="26670"/>
                    <a:pt x="423043" y="33020"/>
                  </a:cubicBezTo>
                  <a:cubicBezTo>
                    <a:pt x="375256" y="36830"/>
                    <a:pt x="329547" y="36830"/>
                    <a:pt x="283839" y="38100"/>
                  </a:cubicBezTo>
                  <a:cubicBezTo>
                    <a:pt x="204887" y="41910"/>
                    <a:pt x="125935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5683" y="1846899"/>
                    <a:pt x="94770" y="1848169"/>
                    <a:pt x="121780" y="1848169"/>
                  </a:cubicBezTo>
                  <a:cubicBezTo>
                    <a:pt x="161256" y="1848169"/>
                    <a:pt x="202809" y="1845629"/>
                    <a:pt x="242285" y="1848169"/>
                  </a:cubicBezTo>
                  <a:cubicBezTo>
                    <a:pt x="306693" y="1851979"/>
                    <a:pt x="371101" y="1854519"/>
                    <a:pt x="435509" y="1853249"/>
                  </a:cubicBezTo>
                  <a:cubicBezTo>
                    <a:pt x="477062" y="1851979"/>
                    <a:pt x="516538" y="1854519"/>
                    <a:pt x="558091" y="1854519"/>
                  </a:cubicBezTo>
                  <a:cubicBezTo>
                    <a:pt x="618344" y="1854519"/>
                    <a:pt x="678596" y="1853249"/>
                    <a:pt x="738849" y="1854519"/>
                  </a:cubicBezTo>
                  <a:cubicBezTo>
                    <a:pt x="828189" y="1855789"/>
                    <a:pt x="1808850" y="1845629"/>
                    <a:pt x="1900267" y="1848169"/>
                  </a:cubicBezTo>
                  <a:cubicBezTo>
                    <a:pt x="1939743" y="1849439"/>
                    <a:pt x="1979219" y="1850709"/>
                    <a:pt x="2016617" y="1850709"/>
                  </a:cubicBezTo>
                  <a:cubicBezTo>
                    <a:pt x="2085180" y="1853249"/>
                    <a:pt x="2151666" y="1849439"/>
                    <a:pt x="2220229" y="1853249"/>
                  </a:cubicBezTo>
                  <a:cubicBezTo>
                    <a:pt x="2276326" y="1855789"/>
                    <a:pt x="2332423" y="1855789"/>
                    <a:pt x="2388520" y="1858329"/>
                  </a:cubicBezTo>
                  <a:cubicBezTo>
                    <a:pt x="2471627" y="1862139"/>
                    <a:pt x="2554734" y="1864679"/>
                    <a:pt x="2637841" y="1865949"/>
                  </a:cubicBezTo>
                  <a:cubicBezTo>
                    <a:pt x="2669006" y="1865949"/>
                    <a:pt x="2688474" y="1864679"/>
                    <a:pt x="2708794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223706"/>
            <a:ext cx="16230600" cy="2796466"/>
            <a:chOff x="0" y="0"/>
            <a:chExt cx="5304118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81258" cy="885938"/>
            </a:xfrm>
            <a:custGeom>
              <a:avLst/>
              <a:gdLst/>
              <a:ahLst/>
              <a:cxnLst/>
              <a:rect l="l" t="t" r="r" b="b"/>
              <a:pathLst>
                <a:path w="5281258" h="885938">
                  <a:moveTo>
                    <a:pt x="5281258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31561" y="0"/>
                  </a:lnTo>
                  <a:lnTo>
                    <a:pt x="526220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310467" cy="912608"/>
            </a:xfrm>
            <a:custGeom>
              <a:avLst/>
              <a:gdLst/>
              <a:ahLst/>
              <a:cxnLst/>
              <a:rect l="l" t="t" r="r" b="b"/>
              <a:pathLst>
                <a:path w="5310467" h="912608">
                  <a:moveTo>
                    <a:pt x="5276178" y="21590"/>
                  </a:moveTo>
                  <a:cubicBezTo>
                    <a:pt x="5277448" y="34290"/>
                    <a:pt x="5277448" y="44450"/>
                    <a:pt x="5278717" y="54610"/>
                  </a:cubicBezTo>
                  <a:cubicBezTo>
                    <a:pt x="5281258" y="76512"/>
                    <a:pt x="5282528" y="94130"/>
                    <a:pt x="5285067" y="111118"/>
                  </a:cubicBezTo>
                  <a:cubicBezTo>
                    <a:pt x="5285067" y="135657"/>
                    <a:pt x="5297767" y="619517"/>
                    <a:pt x="5304117" y="644056"/>
                  </a:cubicBezTo>
                  <a:cubicBezTo>
                    <a:pt x="5310467" y="681179"/>
                    <a:pt x="5306658" y="718931"/>
                    <a:pt x="5306658" y="756055"/>
                  </a:cubicBezTo>
                  <a:cubicBezTo>
                    <a:pt x="5306658" y="788773"/>
                    <a:pt x="5307928" y="818975"/>
                    <a:pt x="5309198" y="851648"/>
                  </a:cubicBezTo>
                  <a:cubicBezTo>
                    <a:pt x="5309198" y="873238"/>
                    <a:pt x="5309198" y="887208"/>
                    <a:pt x="5309198" y="911338"/>
                  </a:cubicBezTo>
                  <a:cubicBezTo>
                    <a:pt x="5286338" y="911338"/>
                    <a:pt x="5266017" y="912608"/>
                    <a:pt x="5234034" y="911338"/>
                  </a:cubicBezTo>
                  <a:cubicBezTo>
                    <a:pt x="4966116" y="906258"/>
                    <a:pt x="4694076" y="912608"/>
                    <a:pt x="4426157" y="907528"/>
                  </a:cubicBezTo>
                  <a:cubicBezTo>
                    <a:pt x="4265406" y="903718"/>
                    <a:pt x="4108777" y="906258"/>
                    <a:pt x="3948026" y="903718"/>
                  </a:cubicBezTo>
                  <a:cubicBezTo>
                    <a:pt x="3873833" y="902448"/>
                    <a:pt x="3799641" y="901178"/>
                    <a:pt x="3725448" y="899908"/>
                  </a:cubicBezTo>
                  <a:cubicBezTo>
                    <a:pt x="3680108" y="899908"/>
                    <a:pt x="3638889" y="901178"/>
                    <a:pt x="3593549" y="901178"/>
                  </a:cubicBezTo>
                  <a:cubicBezTo>
                    <a:pt x="3478138" y="899908"/>
                    <a:pt x="3160758" y="901178"/>
                    <a:pt x="3045347" y="899908"/>
                  </a:cubicBezTo>
                  <a:cubicBezTo>
                    <a:pt x="2962911" y="898638"/>
                    <a:pt x="1314183" y="907528"/>
                    <a:pt x="1231746" y="906258"/>
                  </a:cubicBezTo>
                  <a:cubicBezTo>
                    <a:pt x="1211137" y="906258"/>
                    <a:pt x="1186406" y="907528"/>
                    <a:pt x="1165797" y="907528"/>
                  </a:cubicBezTo>
                  <a:cubicBezTo>
                    <a:pt x="1116335" y="907528"/>
                    <a:pt x="1070995" y="908798"/>
                    <a:pt x="1021533" y="908798"/>
                  </a:cubicBezTo>
                  <a:cubicBezTo>
                    <a:pt x="897879" y="908798"/>
                    <a:pt x="778346" y="907528"/>
                    <a:pt x="654691" y="906258"/>
                  </a:cubicBezTo>
                  <a:cubicBezTo>
                    <a:pt x="580498" y="904988"/>
                    <a:pt x="506306" y="903718"/>
                    <a:pt x="436235" y="902448"/>
                  </a:cubicBezTo>
                  <a:cubicBezTo>
                    <a:pt x="304336" y="901178"/>
                    <a:pt x="172438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393" y="30480"/>
                    <a:pt x="135342" y="29210"/>
                  </a:cubicBezTo>
                  <a:cubicBezTo>
                    <a:pt x="246631" y="25400"/>
                    <a:pt x="357920" y="22860"/>
                    <a:pt x="473331" y="20320"/>
                  </a:cubicBezTo>
                  <a:cubicBezTo>
                    <a:pt x="551646" y="17780"/>
                    <a:pt x="629960" y="16510"/>
                    <a:pt x="704153" y="13970"/>
                  </a:cubicBezTo>
                  <a:cubicBezTo>
                    <a:pt x="778346" y="11430"/>
                    <a:pt x="856660" y="8890"/>
                    <a:pt x="930853" y="8890"/>
                  </a:cubicBezTo>
                  <a:cubicBezTo>
                    <a:pt x="1013290" y="7620"/>
                    <a:pt x="1095726" y="10160"/>
                    <a:pt x="1178162" y="8890"/>
                  </a:cubicBezTo>
                  <a:cubicBezTo>
                    <a:pt x="1281208" y="8890"/>
                    <a:pt x="3148393" y="6350"/>
                    <a:pt x="3251438" y="5080"/>
                  </a:cubicBezTo>
                  <a:cubicBezTo>
                    <a:pt x="3350362" y="3810"/>
                    <a:pt x="3449286" y="2540"/>
                    <a:pt x="3552331" y="2540"/>
                  </a:cubicBezTo>
                  <a:cubicBezTo>
                    <a:pt x="3721326" y="1270"/>
                    <a:pt x="3886199" y="0"/>
                    <a:pt x="4055193" y="0"/>
                  </a:cubicBezTo>
                  <a:cubicBezTo>
                    <a:pt x="4125264" y="0"/>
                    <a:pt x="4199457" y="2540"/>
                    <a:pt x="4269528" y="2540"/>
                  </a:cubicBezTo>
                  <a:cubicBezTo>
                    <a:pt x="4463254" y="3810"/>
                    <a:pt x="4661101" y="5080"/>
                    <a:pt x="4854827" y="7620"/>
                  </a:cubicBezTo>
                  <a:cubicBezTo>
                    <a:pt x="4957872" y="8890"/>
                    <a:pt x="5060918" y="12700"/>
                    <a:pt x="5163963" y="16510"/>
                  </a:cubicBezTo>
                  <a:cubicBezTo>
                    <a:pt x="5188694" y="16510"/>
                    <a:pt x="5213425" y="16510"/>
                    <a:pt x="5234034" y="16510"/>
                  </a:cubicBezTo>
                  <a:cubicBezTo>
                    <a:pt x="5257128" y="17780"/>
                    <a:pt x="5266017" y="20320"/>
                    <a:pt x="5276178" y="21590"/>
                  </a:cubicBezTo>
                  <a:close/>
                  <a:moveTo>
                    <a:pt x="5286338" y="894828"/>
                  </a:moveTo>
                  <a:cubicBezTo>
                    <a:pt x="5287608" y="878318"/>
                    <a:pt x="5288878" y="865618"/>
                    <a:pt x="5288878" y="852918"/>
                  </a:cubicBezTo>
                  <a:cubicBezTo>
                    <a:pt x="5287608" y="815829"/>
                    <a:pt x="5286338" y="782481"/>
                    <a:pt x="5286338" y="746616"/>
                  </a:cubicBezTo>
                  <a:cubicBezTo>
                    <a:pt x="5286338" y="730257"/>
                    <a:pt x="5288878" y="713898"/>
                    <a:pt x="5287608" y="697538"/>
                  </a:cubicBezTo>
                  <a:cubicBezTo>
                    <a:pt x="5287608" y="682437"/>
                    <a:pt x="5286338" y="666707"/>
                    <a:pt x="5285067" y="651606"/>
                  </a:cubicBezTo>
                  <a:cubicBezTo>
                    <a:pt x="5279988" y="628326"/>
                    <a:pt x="5268558" y="146354"/>
                    <a:pt x="5268558" y="123073"/>
                  </a:cubicBezTo>
                  <a:cubicBezTo>
                    <a:pt x="5266017" y="103568"/>
                    <a:pt x="5263478" y="83433"/>
                    <a:pt x="5260938" y="63500"/>
                  </a:cubicBezTo>
                  <a:cubicBezTo>
                    <a:pt x="5259667" y="44450"/>
                    <a:pt x="5258398" y="43180"/>
                    <a:pt x="5221669" y="41910"/>
                  </a:cubicBezTo>
                  <a:cubicBezTo>
                    <a:pt x="5209303" y="41910"/>
                    <a:pt x="5201059" y="41910"/>
                    <a:pt x="5188694" y="40640"/>
                  </a:cubicBezTo>
                  <a:cubicBezTo>
                    <a:pt x="5085649" y="36830"/>
                    <a:pt x="4978481" y="31750"/>
                    <a:pt x="4875436" y="30480"/>
                  </a:cubicBezTo>
                  <a:cubicBezTo>
                    <a:pt x="4624005" y="26670"/>
                    <a:pt x="4368452" y="25400"/>
                    <a:pt x="4117021" y="22860"/>
                  </a:cubicBezTo>
                  <a:cubicBezTo>
                    <a:pt x="4079924" y="22860"/>
                    <a:pt x="4038706" y="22860"/>
                    <a:pt x="4001610" y="22860"/>
                  </a:cubicBezTo>
                  <a:cubicBezTo>
                    <a:pt x="3939783" y="22860"/>
                    <a:pt x="3877955" y="22860"/>
                    <a:pt x="3820250" y="22860"/>
                  </a:cubicBezTo>
                  <a:cubicBezTo>
                    <a:pt x="3688351" y="22860"/>
                    <a:pt x="3556453" y="22860"/>
                    <a:pt x="3428677" y="24130"/>
                  </a:cubicBezTo>
                  <a:cubicBezTo>
                    <a:pt x="3317387" y="25400"/>
                    <a:pt x="1441959" y="29210"/>
                    <a:pt x="1330670" y="29210"/>
                  </a:cubicBezTo>
                  <a:cubicBezTo>
                    <a:pt x="1149310" y="29210"/>
                    <a:pt x="967950" y="26670"/>
                    <a:pt x="786590" y="33020"/>
                  </a:cubicBezTo>
                  <a:cubicBezTo>
                    <a:pt x="691788" y="36830"/>
                    <a:pt x="601108" y="36830"/>
                    <a:pt x="510427" y="38100"/>
                  </a:cubicBezTo>
                  <a:cubicBezTo>
                    <a:pt x="353798" y="41910"/>
                    <a:pt x="197169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636" y="877048"/>
                    <a:pt x="135342" y="878318"/>
                    <a:pt x="188925" y="878318"/>
                  </a:cubicBezTo>
                  <a:cubicBezTo>
                    <a:pt x="267240" y="878318"/>
                    <a:pt x="349676" y="875778"/>
                    <a:pt x="427991" y="878318"/>
                  </a:cubicBezTo>
                  <a:cubicBezTo>
                    <a:pt x="555768" y="882128"/>
                    <a:pt x="683544" y="884668"/>
                    <a:pt x="811320" y="883398"/>
                  </a:cubicBezTo>
                  <a:cubicBezTo>
                    <a:pt x="893757" y="882128"/>
                    <a:pt x="972071" y="884668"/>
                    <a:pt x="1054508" y="884668"/>
                  </a:cubicBezTo>
                  <a:cubicBezTo>
                    <a:pt x="1174041" y="884668"/>
                    <a:pt x="1293573" y="883398"/>
                    <a:pt x="1413106" y="884668"/>
                  </a:cubicBezTo>
                  <a:cubicBezTo>
                    <a:pt x="1590345" y="885938"/>
                    <a:pt x="3535844" y="875778"/>
                    <a:pt x="3717204" y="878318"/>
                  </a:cubicBezTo>
                  <a:cubicBezTo>
                    <a:pt x="3795519" y="879588"/>
                    <a:pt x="3873833" y="880858"/>
                    <a:pt x="3948026" y="880858"/>
                  </a:cubicBezTo>
                  <a:cubicBezTo>
                    <a:pt x="4084046" y="883398"/>
                    <a:pt x="4215944" y="879588"/>
                    <a:pt x="4351965" y="883398"/>
                  </a:cubicBezTo>
                  <a:cubicBezTo>
                    <a:pt x="4463254" y="885938"/>
                    <a:pt x="4574543" y="885938"/>
                    <a:pt x="4685832" y="888478"/>
                  </a:cubicBezTo>
                  <a:cubicBezTo>
                    <a:pt x="4850705" y="892288"/>
                    <a:pt x="5015578" y="894828"/>
                    <a:pt x="5180451" y="896098"/>
                  </a:cubicBezTo>
                  <a:cubicBezTo>
                    <a:pt x="5242278" y="896098"/>
                    <a:pt x="5266017" y="894828"/>
                    <a:pt x="5286338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9372017" y="7850182"/>
            <a:ext cx="2054667" cy="2264096"/>
          </a:xfrm>
          <a:custGeom>
            <a:avLst/>
            <a:gdLst/>
            <a:ahLst/>
            <a:cxnLst/>
            <a:rect l="l" t="t" r="r" b="b"/>
            <a:pathLst>
              <a:path w="2054667" h="2264096">
                <a:moveTo>
                  <a:pt x="0" y="0"/>
                </a:moveTo>
                <a:lnTo>
                  <a:pt x="2054667" y="0"/>
                </a:lnTo>
                <a:lnTo>
                  <a:pt x="2054667" y="2264095"/>
                </a:lnTo>
                <a:lnTo>
                  <a:pt x="0" y="22640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  <p:sp>
        <p:nvSpPr>
          <p:cNvPr id="23" name="Freeform 23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5335939" y="1028700"/>
            <a:ext cx="2544842" cy="3023012"/>
          </a:xfrm>
          <a:custGeom>
            <a:avLst/>
            <a:gdLst/>
            <a:ahLst/>
            <a:cxnLst/>
            <a:rect l="l" t="t" r="r" b="b"/>
            <a:pathLst>
              <a:path w="2544842" h="3023012">
                <a:moveTo>
                  <a:pt x="0" y="0"/>
                </a:moveTo>
                <a:lnTo>
                  <a:pt x="2544842" y="0"/>
                </a:lnTo>
                <a:lnTo>
                  <a:pt x="2544842" y="3023012"/>
                </a:lnTo>
                <a:lnTo>
                  <a:pt x="0" y="30230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1180370" y="7491732"/>
            <a:ext cx="2855839" cy="2519197"/>
          </a:xfrm>
          <a:custGeom>
            <a:avLst/>
            <a:gdLst/>
            <a:ahLst/>
            <a:cxnLst/>
            <a:rect l="l" t="t" r="r" b="b"/>
            <a:pathLst>
              <a:path w="2855839" h="2519197">
                <a:moveTo>
                  <a:pt x="0" y="0"/>
                </a:moveTo>
                <a:lnTo>
                  <a:pt x="2855839" y="0"/>
                </a:lnTo>
                <a:lnTo>
                  <a:pt x="2855839" y="2519197"/>
                </a:lnTo>
                <a:lnTo>
                  <a:pt x="0" y="25191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9814892" y="4621827"/>
            <a:ext cx="2730956" cy="1970793"/>
          </a:xfrm>
          <a:custGeom>
            <a:avLst/>
            <a:gdLst/>
            <a:ahLst/>
            <a:cxnLst/>
            <a:rect l="l" t="t" r="r" b="b"/>
            <a:pathLst>
              <a:path w="2730956" h="1970793">
                <a:moveTo>
                  <a:pt x="0" y="0"/>
                </a:moveTo>
                <a:lnTo>
                  <a:pt x="2730956" y="0"/>
                </a:lnTo>
                <a:lnTo>
                  <a:pt x="2730956" y="1970793"/>
                </a:lnTo>
                <a:lnTo>
                  <a:pt x="0" y="19707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4474359" y="5218965"/>
            <a:ext cx="2724357" cy="1909859"/>
          </a:xfrm>
          <a:custGeom>
            <a:avLst/>
            <a:gdLst/>
            <a:ahLst/>
            <a:cxnLst/>
            <a:rect l="l" t="t" r="r" b="b"/>
            <a:pathLst>
              <a:path w="2724357" h="1909859">
                <a:moveTo>
                  <a:pt x="0" y="0"/>
                </a:moveTo>
                <a:lnTo>
                  <a:pt x="2724357" y="0"/>
                </a:lnTo>
                <a:lnTo>
                  <a:pt x="2724357" y="1909859"/>
                </a:lnTo>
                <a:lnTo>
                  <a:pt x="0" y="190985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4499970" y="7998224"/>
            <a:ext cx="1671938" cy="1644769"/>
          </a:xfrm>
          <a:custGeom>
            <a:avLst/>
            <a:gdLst/>
            <a:ahLst/>
            <a:cxnLst/>
            <a:rect l="l" t="t" r="r" b="b"/>
            <a:pathLst>
              <a:path w="1671938" h="1644769">
                <a:moveTo>
                  <a:pt x="0" y="0"/>
                </a:moveTo>
                <a:lnTo>
                  <a:pt x="1671938" y="0"/>
                </a:lnTo>
                <a:lnTo>
                  <a:pt x="1671938" y="1644769"/>
                </a:lnTo>
                <a:lnTo>
                  <a:pt x="0" y="164476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TextBox 30"/>
          <p:cNvSpPr txBox="1"/>
          <p:nvPr/>
        </p:nvSpPr>
        <p:spPr>
          <a:xfrm>
            <a:off x="1486447" y="5136300"/>
            <a:ext cx="4686139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ici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jusqu’à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là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loin (de)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merci!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mon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F19066"/>
                </a:solidFill>
                <a:latin typeface="Now"/>
              </a:rPr>
              <a:t>ma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mes</a:t>
            </a:r>
          </a:p>
          <a:p>
            <a:pPr algn="l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où? c’est où?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815508" y="5086051"/>
            <a:ext cx="4999384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hier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tot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daar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ver (van)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dankjewel!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mijn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waar? waar is het?</a:t>
            </a: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2830100" y="498988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jusqu’à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802341" y="7034396"/>
            <a:ext cx="30278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4AAD"/>
                </a:solidFill>
                <a:latin typeface="Now"/>
              </a:rPr>
              <a:t>mon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F19066"/>
                </a:solidFill>
                <a:latin typeface="Now"/>
              </a:rPr>
              <a:t>ma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mes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548054" y="7219940"/>
            <a:ext cx="1421130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merci!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0" y="5705701"/>
            <a:ext cx="5486586" cy="4581299"/>
          </a:xfrm>
          <a:custGeom>
            <a:avLst/>
            <a:gdLst/>
            <a:ahLst/>
            <a:cxnLst/>
            <a:rect l="l" t="t" r="r" b="b"/>
            <a:pathLst>
              <a:path w="5486586" h="4581299">
                <a:moveTo>
                  <a:pt x="0" y="0"/>
                </a:moveTo>
                <a:lnTo>
                  <a:pt x="5486586" y="0"/>
                </a:lnTo>
                <a:lnTo>
                  <a:pt x="5486586" y="4581299"/>
                </a:lnTo>
                <a:lnTo>
                  <a:pt x="0" y="4581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634325" y="4791636"/>
            <a:ext cx="2419443" cy="4466664"/>
          </a:xfrm>
          <a:custGeom>
            <a:avLst/>
            <a:gdLst/>
            <a:ahLst/>
            <a:cxnLst/>
            <a:rect l="l" t="t" r="r" b="b"/>
            <a:pathLst>
              <a:path w="2419443" h="4466664">
                <a:moveTo>
                  <a:pt x="0" y="0"/>
                </a:moveTo>
                <a:lnTo>
                  <a:pt x="2419443" y="0"/>
                </a:lnTo>
                <a:lnTo>
                  <a:pt x="2419443" y="4466664"/>
                </a:lnTo>
                <a:lnTo>
                  <a:pt x="0" y="44666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2107640" y="5505456"/>
            <a:ext cx="3839563" cy="3386962"/>
          </a:xfrm>
          <a:custGeom>
            <a:avLst/>
            <a:gdLst/>
            <a:ahLst/>
            <a:cxnLst/>
            <a:rect l="l" t="t" r="r" b="b"/>
            <a:pathLst>
              <a:path w="3839563" h="3386962">
                <a:moveTo>
                  <a:pt x="0" y="0"/>
                </a:moveTo>
                <a:lnTo>
                  <a:pt x="3839563" y="0"/>
                </a:lnTo>
                <a:lnTo>
                  <a:pt x="3839563" y="3386963"/>
                </a:lnTo>
                <a:lnTo>
                  <a:pt x="0" y="33869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6893181" y="1688471"/>
            <a:ext cx="3671664" cy="2649654"/>
          </a:xfrm>
          <a:custGeom>
            <a:avLst/>
            <a:gdLst/>
            <a:ahLst/>
            <a:cxnLst/>
            <a:rect l="l" t="t" r="r" b="b"/>
            <a:pathLst>
              <a:path w="3671664" h="2649654">
                <a:moveTo>
                  <a:pt x="0" y="0"/>
                </a:moveTo>
                <a:lnTo>
                  <a:pt x="3671664" y="0"/>
                </a:lnTo>
                <a:lnTo>
                  <a:pt x="3671664" y="2649654"/>
                </a:lnTo>
                <a:lnTo>
                  <a:pt x="0" y="26496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5380735" y="5996359"/>
            <a:ext cx="3662792" cy="2567730"/>
          </a:xfrm>
          <a:custGeom>
            <a:avLst/>
            <a:gdLst/>
            <a:ahLst/>
            <a:cxnLst/>
            <a:rect l="l" t="t" r="r" b="b"/>
            <a:pathLst>
              <a:path w="3662792" h="2567730">
                <a:moveTo>
                  <a:pt x="0" y="0"/>
                </a:moveTo>
                <a:lnTo>
                  <a:pt x="3662792" y="0"/>
                </a:lnTo>
                <a:lnTo>
                  <a:pt x="3662792" y="2567730"/>
                </a:lnTo>
                <a:lnTo>
                  <a:pt x="0" y="25677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2605201" y="1535465"/>
            <a:ext cx="2247855" cy="2211328"/>
          </a:xfrm>
          <a:custGeom>
            <a:avLst/>
            <a:gdLst/>
            <a:ahLst/>
            <a:cxnLst/>
            <a:rect l="l" t="t" r="r" b="b"/>
            <a:pathLst>
              <a:path w="2247855" h="2211328">
                <a:moveTo>
                  <a:pt x="0" y="0"/>
                </a:moveTo>
                <a:lnTo>
                  <a:pt x="2247855" y="0"/>
                </a:lnTo>
                <a:lnTo>
                  <a:pt x="2247855" y="2211328"/>
                </a:lnTo>
                <a:lnTo>
                  <a:pt x="0" y="22113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2560685" y="4218225"/>
            <a:ext cx="6300330" cy="83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7"/>
              </a:lnSpc>
              <a:spcBef>
                <a:spcPct val="0"/>
              </a:spcBef>
            </a:pPr>
            <a:r>
              <a:rPr lang="en-US" sz="4969">
                <a:solidFill>
                  <a:srgbClr val="000000"/>
                </a:solidFill>
                <a:latin typeface="Now"/>
              </a:rPr>
              <a:t>jusqu’à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107604" y="4324093"/>
            <a:ext cx="4070668" cy="84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7"/>
              </a:lnSpc>
              <a:spcBef>
                <a:spcPct val="0"/>
              </a:spcBef>
            </a:pPr>
            <a:r>
              <a:rPr lang="en-US" sz="4969">
                <a:solidFill>
                  <a:srgbClr val="004AAD"/>
                </a:solidFill>
                <a:latin typeface="Now"/>
              </a:rPr>
              <a:t>mon</a:t>
            </a:r>
            <a:r>
              <a:rPr lang="en-US" sz="4969">
                <a:solidFill>
                  <a:srgbClr val="000000"/>
                </a:solidFill>
                <a:latin typeface="Now"/>
              </a:rPr>
              <a:t>, </a:t>
            </a:r>
            <a:r>
              <a:rPr lang="en-US" sz="4969">
                <a:solidFill>
                  <a:srgbClr val="F19384"/>
                </a:solidFill>
                <a:latin typeface="Now"/>
              </a:rPr>
              <a:t>ma</a:t>
            </a:r>
            <a:r>
              <a:rPr lang="en-US" sz="4969">
                <a:solidFill>
                  <a:srgbClr val="000000"/>
                </a:solidFill>
                <a:latin typeface="Now"/>
              </a:rPr>
              <a:t>, mes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953337" y="7156514"/>
            <a:ext cx="1910654" cy="83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7"/>
              </a:lnSpc>
              <a:spcBef>
                <a:spcPct val="0"/>
              </a:spcBef>
            </a:pPr>
            <a:r>
              <a:rPr lang="en-US" sz="4969">
                <a:solidFill>
                  <a:srgbClr val="000000"/>
                </a:solidFill>
                <a:latin typeface="Now"/>
              </a:rPr>
              <a:t>merci!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76317" y="7262156"/>
            <a:ext cx="2083062" cy="2476150"/>
          </a:xfrm>
          <a:custGeom>
            <a:avLst/>
            <a:gdLst/>
            <a:ahLst/>
            <a:cxnLst/>
            <a:rect l="l" t="t" r="r" b="b"/>
            <a:pathLst>
              <a:path w="2083062" h="2476150">
                <a:moveTo>
                  <a:pt x="0" y="0"/>
                </a:moveTo>
                <a:lnTo>
                  <a:pt x="2083062" y="0"/>
                </a:lnTo>
                <a:lnTo>
                  <a:pt x="2083062" y="2476150"/>
                </a:lnTo>
                <a:lnTo>
                  <a:pt x="0" y="2476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8070572" y="7828044"/>
            <a:ext cx="3768767" cy="2308370"/>
          </a:xfrm>
          <a:custGeom>
            <a:avLst/>
            <a:gdLst/>
            <a:ahLst/>
            <a:cxnLst/>
            <a:rect l="l" t="t" r="r" b="b"/>
            <a:pathLst>
              <a:path w="3768767" h="2308370">
                <a:moveTo>
                  <a:pt x="0" y="0"/>
                </a:moveTo>
                <a:lnTo>
                  <a:pt x="3768768" y="0"/>
                </a:lnTo>
                <a:lnTo>
                  <a:pt x="3768768" y="2308370"/>
                </a:lnTo>
                <a:lnTo>
                  <a:pt x="0" y="2308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4" name="Freeform 24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TextBox 27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7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9" name="Freeform 29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Freeform 32"/>
          <p:cNvSpPr/>
          <p:nvPr/>
        </p:nvSpPr>
        <p:spPr>
          <a:xfrm>
            <a:off x="7366714" y="15240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Freeform 34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72400" y="341007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8475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899337" y="7770214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  <p:sp>
        <p:nvSpPr>
          <p:cNvPr id="19" name="Freeform 19"/>
          <p:cNvSpPr/>
          <p:nvPr/>
        </p:nvSpPr>
        <p:spPr>
          <a:xfrm>
            <a:off x="3421028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6843052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0265077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686105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710813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7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639913" y="4475536"/>
            <a:ext cx="3201028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(auto)bus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carrefour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les feux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place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rondpoint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rue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tram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926556" y="4475536"/>
            <a:ext cx="4686139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vélo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premier,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première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deuxième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troisième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quatrième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cinquième </a:t>
            </a:r>
          </a:p>
          <a:p>
            <a:pPr algn="l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4AAD"/>
                </a:solidFill>
                <a:latin typeface="Now"/>
              </a:rPr>
              <a:t>dernier,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dernière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448977" y="4475536"/>
            <a:ext cx="3412827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côté de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droite (de)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gauche (de)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pied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vélo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612694" y="4475536"/>
            <a:ext cx="2343069" cy="6449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aider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aller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je vais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arriver (à)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coin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continuer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dans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72400" y="3385904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899337" y="7292791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  <p:sp>
        <p:nvSpPr>
          <p:cNvPr id="19" name="Freeform 19"/>
          <p:cNvSpPr/>
          <p:nvPr/>
        </p:nvSpPr>
        <p:spPr>
          <a:xfrm>
            <a:off x="3421028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6843052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0265077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686105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710813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7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513958" y="4562429"/>
            <a:ext cx="4686139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ici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jusqu’à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là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loin (de)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merci!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mon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F19066"/>
                </a:solidFill>
                <a:latin typeface="Now"/>
              </a:rPr>
              <a:t>ma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mes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où? c’est où?</a:t>
            </a:r>
          </a:p>
          <a:p>
            <a:pPr algn="l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827819" y="4598872"/>
            <a:ext cx="4686139" cy="774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rien!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droit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droite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 bus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 tram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gauche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gauche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excusez-moi.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0" y="5705701"/>
            <a:ext cx="5486586" cy="4581299"/>
          </a:xfrm>
          <a:custGeom>
            <a:avLst/>
            <a:gdLst/>
            <a:ahLst/>
            <a:cxnLst/>
            <a:rect l="l" t="t" r="r" b="b"/>
            <a:pathLst>
              <a:path w="5486586" h="4581299">
                <a:moveTo>
                  <a:pt x="0" y="0"/>
                </a:moveTo>
                <a:lnTo>
                  <a:pt x="5486586" y="0"/>
                </a:lnTo>
                <a:lnTo>
                  <a:pt x="5486586" y="4581299"/>
                </a:lnTo>
                <a:lnTo>
                  <a:pt x="0" y="4581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634325" y="4791636"/>
            <a:ext cx="2419443" cy="4466664"/>
          </a:xfrm>
          <a:custGeom>
            <a:avLst/>
            <a:gdLst/>
            <a:ahLst/>
            <a:cxnLst/>
            <a:rect l="l" t="t" r="r" b="b"/>
            <a:pathLst>
              <a:path w="2419443" h="4466664">
                <a:moveTo>
                  <a:pt x="0" y="0"/>
                </a:moveTo>
                <a:lnTo>
                  <a:pt x="2419443" y="0"/>
                </a:lnTo>
                <a:lnTo>
                  <a:pt x="2419443" y="4466664"/>
                </a:lnTo>
                <a:lnTo>
                  <a:pt x="0" y="44666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6141145" y="1351640"/>
            <a:ext cx="6005710" cy="7412845"/>
          </a:xfrm>
          <a:custGeom>
            <a:avLst/>
            <a:gdLst/>
            <a:ahLst/>
            <a:cxnLst/>
            <a:rect l="l" t="t" r="r" b="b"/>
            <a:pathLst>
              <a:path w="6005710" h="7412845">
                <a:moveTo>
                  <a:pt x="0" y="0"/>
                </a:moveTo>
                <a:lnTo>
                  <a:pt x="6005710" y="0"/>
                </a:lnTo>
                <a:lnTo>
                  <a:pt x="6005710" y="7412845"/>
                </a:lnTo>
                <a:lnTo>
                  <a:pt x="0" y="74128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TextBox 19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1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486292" y="5143500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7</a:t>
            </a:r>
          </a:p>
        </p:txBody>
      </p:sp>
      <p:sp>
        <p:nvSpPr>
          <p:cNvPr id="19" name="Freeform 19"/>
          <p:cNvSpPr/>
          <p:nvPr/>
        </p:nvSpPr>
        <p:spPr>
          <a:xfrm>
            <a:off x="5288983" y="5601896"/>
            <a:ext cx="3470595" cy="3061487"/>
          </a:xfrm>
          <a:custGeom>
            <a:avLst/>
            <a:gdLst/>
            <a:ahLst/>
            <a:cxnLst/>
            <a:rect l="l" t="t" r="r" b="b"/>
            <a:pathLst>
              <a:path w="3470595" h="3061487">
                <a:moveTo>
                  <a:pt x="0" y="0"/>
                </a:moveTo>
                <a:lnTo>
                  <a:pt x="3470594" y="0"/>
                </a:lnTo>
                <a:lnTo>
                  <a:pt x="3470594" y="3061487"/>
                </a:lnTo>
                <a:lnTo>
                  <a:pt x="0" y="3061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2582464" y="2367715"/>
            <a:ext cx="3318830" cy="2395032"/>
          </a:xfrm>
          <a:custGeom>
            <a:avLst/>
            <a:gdLst/>
            <a:ahLst/>
            <a:cxnLst/>
            <a:rect l="l" t="t" r="r" b="b"/>
            <a:pathLst>
              <a:path w="3318830" h="2395032">
                <a:moveTo>
                  <a:pt x="0" y="0"/>
                </a:moveTo>
                <a:lnTo>
                  <a:pt x="3318829" y="0"/>
                </a:lnTo>
                <a:lnTo>
                  <a:pt x="3318829" y="2395032"/>
                </a:lnTo>
                <a:lnTo>
                  <a:pt x="0" y="2395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3786675" y="4270711"/>
            <a:ext cx="3310810" cy="2320980"/>
          </a:xfrm>
          <a:custGeom>
            <a:avLst/>
            <a:gdLst/>
            <a:ahLst/>
            <a:cxnLst/>
            <a:rect l="l" t="t" r="r" b="b"/>
            <a:pathLst>
              <a:path w="3310810" h="2320980">
                <a:moveTo>
                  <a:pt x="0" y="0"/>
                </a:moveTo>
                <a:lnTo>
                  <a:pt x="3310810" y="0"/>
                </a:lnTo>
                <a:lnTo>
                  <a:pt x="3310810" y="2320980"/>
                </a:lnTo>
                <a:lnTo>
                  <a:pt x="0" y="23209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0681908" y="6019137"/>
            <a:ext cx="2031844" cy="1998827"/>
          </a:xfrm>
          <a:custGeom>
            <a:avLst/>
            <a:gdLst/>
            <a:ahLst/>
            <a:cxnLst/>
            <a:rect l="l" t="t" r="r" b="b"/>
            <a:pathLst>
              <a:path w="2031844" h="1998827">
                <a:moveTo>
                  <a:pt x="0" y="0"/>
                </a:moveTo>
                <a:lnTo>
                  <a:pt x="2031844" y="0"/>
                </a:lnTo>
                <a:lnTo>
                  <a:pt x="2031844" y="1998827"/>
                </a:lnTo>
                <a:lnTo>
                  <a:pt x="0" y="19988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13682653" y="7268730"/>
            <a:ext cx="5694890" cy="74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88"/>
              </a:lnSpc>
              <a:spcBef>
                <a:spcPct val="0"/>
              </a:spcBef>
            </a:pPr>
            <a:r>
              <a:rPr lang="en-US" sz="4491">
                <a:solidFill>
                  <a:srgbClr val="000000"/>
                </a:solidFill>
                <a:latin typeface="Now"/>
              </a:rPr>
              <a:t>jusqu’à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792160" y="4013512"/>
            <a:ext cx="3679190" cy="752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  <a:spcBef>
                <a:spcPct val="0"/>
              </a:spcBef>
            </a:pPr>
            <a:r>
              <a:rPr lang="en-US" sz="4491">
                <a:solidFill>
                  <a:srgbClr val="004AAD"/>
                </a:solidFill>
                <a:latin typeface="Now"/>
              </a:rPr>
              <a:t>mon</a:t>
            </a:r>
            <a:r>
              <a:rPr lang="en-US" sz="4491">
                <a:solidFill>
                  <a:srgbClr val="000000"/>
                </a:solidFill>
                <a:latin typeface="Now"/>
              </a:rPr>
              <a:t>, </a:t>
            </a:r>
            <a:r>
              <a:rPr lang="en-US" sz="4491">
                <a:solidFill>
                  <a:srgbClr val="F19066"/>
                </a:solidFill>
                <a:latin typeface="Now"/>
              </a:rPr>
              <a:t>ma</a:t>
            </a:r>
            <a:r>
              <a:rPr lang="en-US" sz="4491">
                <a:solidFill>
                  <a:srgbClr val="000000"/>
                </a:solidFill>
                <a:latin typeface="Now"/>
              </a:rPr>
              <a:t>, mes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41701" y="3009900"/>
            <a:ext cx="2275009" cy="775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  <a:spcBef>
                <a:spcPct val="0"/>
              </a:spcBef>
            </a:pPr>
            <a:r>
              <a:rPr lang="en-US" sz="4491" dirty="0">
                <a:solidFill>
                  <a:srgbClr val="000000"/>
                </a:solidFill>
                <a:latin typeface="Now"/>
              </a:rPr>
              <a:t>merci!</a:t>
            </a:r>
          </a:p>
        </p:txBody>
      </p:sp>
      <p:sp>
        <p:nvSpPr>
          <p:cNvPr id="26" name="AutoShape 6">
            <a:extLst>
              <a:ext uri="{FF2B5EF4-FFF2-40B4-BE49-F238E27FC236}">
                <a16:creationId xmlns:a16="http://schemas.microsoft.com/office/drawing/2014/main" id="{19E43610-FC32-CE68-FBF8-AD38A9C17A28}"/>
              </a:ext>
            </a:extLst>
          </p:cNvPr>
          <p:cNvSpPr/>
          <p:nvPr/>
        </p:nvSpPr>
        <p:spPr>
          <a:xfrm flipH="1">
            <a:off x="8091516" y="149373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7814637" cy="5764211"/>
            <a:chOff x="0" y="0"/>
            <a:chExt cx="2553803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9563221" y="7746834"/>
            <a:ext cx="2054667" cy="2264096"/>
          </a:xfrm>
          <a:custGeom>
            <a:avLst/>
            <a:gdLst/>
            <a:ahLst/>
            <a:cxnLst/>
            <a:rect l="l" t="t" r="r" b="b"/>
            <a:pathLst>
              <a:path w="2054667" h="2264096">
                <a:moveTo>
                  <a:pt x="0" y="0"/>
                </a:moveTo>
                <a:lnTo>
                  <a:pt x="2054666" y="0"/>
                </a:lnTo>
                <a:lnTo>
                  <a:pt x="2054666" y="2264095"/>
                </a:lnTo>
                <a:lnTo>
                  <a:pt x="0" y="22640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  <p:sp>
        <p:nvSpPr>
          <p:cNvPr id="23" name="Freeform 23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5335939" y="1028700"/>
            <a:ext cx="2544842" cy="3023012"/>
          </a:xfrm>
          <a:custGeom>
            <a:avLst/>
            <a:gdLst/>
            <a:ahLst/>
            <a:cxnLst/>
            <a:rect l="l" t="t" r="r" b="b"/>
            <a:pathLst>
              <a:path w="2544842" h="3023012">
                <a:moveTo>
                  <a:pt x="0" y="0"/>
                </a:moveTo>
                <a:lnTo>
                  <a:pt x="2544842" y="0"/>
                </a:lnTo>
                <a:lnTo>
                  <a:pt x="2544842" y="3023012"/>
                </a:lnTo>
                <a:lnTo>
                  <a:pt x="0" y="30230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9717613" y="4577162"/>
            <a:ext cx="3046350" cy="2316942"/>
          </a:xfrm>
          <a:custGeom>
            <a:avLst/>
            <a:gdLst/>
            <a:ahLst/>
            <a:cxnLst/>
            <a:rect l="l" t="t" r="r" b="b"/>
            <a:pathLst>
              <a:path w="3046350" h="2316942">
                <a:moveTo>
                  <a:pt x="0" y="0"/>
                </a:moveTo>
                <a:lnTo>
                  <a:pt x="3046350" y="0"/>
                </a:lnTo>
                <a:lnTo>
                  <a:pt x="3046350" y="2316942"/>
                </a:lnTo>
                <a:lnTo>
                  <a:pt x="0" y="231694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4008864" y="6931326"/>
            <a:ext cx="3250436" cy="3029818"/>
          </a:xfrm>
          <a:custGeom>
            <a:avLst/>
            <a:gdLst/>
            <a:ahLst/>
            <a:cxnLst/>
            <a:rect l="l" t="t" r="r" b="b"/>
            <a:pathLst>
              <a:path w="3250436" h="3029818">
                <a:moveTo>
                  <a:pt x="0" y="0"/>
                </a:moveTo>
                <a:lnTo>
                  <a:pt x="3250436" y="0"/>
                </a:lnTo>
                <a:lnTo>
                  <a:pt x="3250436" y="3029818"/>
                </a:lnTo>
                <a:lnTo>
                  <a:pt x="0" y="302981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3338462" y="4301728"/>
            <a:ext cx="3063081" cy="2867810"/>
          </a:xfrm>
          <a:custGeom>
            <a:avLst/>
            <a:gdLst/>
            <a:ahLst/>
            <a:cxnLst/>
            <a:rect l="l" t="t" r="r" b="b"/>
            <a:pathLst>
              <a:path w="3063081" h="2867810">
                <a:moveTo>
                  <a:pt x="0" y="0"/>
                </a:moveTo>
                <a:lnTo>
                  <a:pt x="3063081" y="0"/>
                </a:lnTo>
                <a:lnTo>
                  <a:pt x="3063081" y="2867810"/>
                </a:lnTo>
                <a:lnTo>
                  <a:pt x="0" y="286781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1913162" y="7455288"/>
            <a:ext cx="2801472" cy="2553394"/>
          </a:xfrm>
          <a:custGeom>
            <a:avLst/>
            <a:gdLst/>
            <a:ahLst/>
            <a:cxnLst/>
            <a:rect l="l" t="t" r="r" b="b"/>
            <a:pathLst>
              <a:path w="2801472" h="2553394">
                <a:moveTo>
                  <a:pt x="0" y="0"/>
                </a:moveTo>
                <a:lnTo>
                  <a:pt x="2801473" y="0"/>
                </a:lnTo>
                <a:lnTo>
                  <a:pt x="2801473" y="2553394"/>
                </a:lnTo>
                <a:lnTo>
                  <a:pt x="0" y="25533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TextBox 30"/>
          <p:cNvSpPr txBox="1"/>
          <p:nvPr/>
        </p:nvSpPr>
        <p:spPr>
          <a:xfrm>
            <a:off x="1486447" y="5284402"/>
            <a:ext cx="4686139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prends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près de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son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F19066"/>
                </a:solidFill>
                <a:latin typeface="Now"/>
              </a:rPr>
              <a:t>sa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ses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ton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F19066"/>
                </a:solidFill>
                <a:latin typeface="Now"/>
              </a:rPr>
              <a:t>ta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tes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tout droit</a:t>
            </a:r>
          </a:p>
          <a:p>
            <a:pPr algn="l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vous pouvez       m’aider?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7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467605" y="5284402"/>
            <a:ext cx="4020349" cy="774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neem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dicht bij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zijn, haar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je, jouw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rechtdoor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kunt u me helpen?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4490762" y="61733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4AAD"/>
                </a:solidFill>
                <a:latin typeface="Now"/>
              </a:rPr>
              <a:t>son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F19066"/>
                </a:solidFill>
                <a:latin typeface="Now"/>
              </a:rPr>
              <a:t>sa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ses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936306" y="7102863"/>
            <a:ext cx="2496820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4AAD"/>
                </a:solidFill>
                <a:latin typeface="Now"/>
              </a:rPr>
              <a:t>ton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F19066"/>
                </a:solidFill>
                <a:latin typeface="Now"/>
              </a:rPr>
              <a:t>ta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tes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0" y="5705701"/>
            <a:ext cx="5486586" cy="4581299"/>
          </a:xfrm>
          <a:custGeom>
            <a:avLst/>
            <a:gdLst/>
            <a:ahLst/>
            <a:cxnLst/>
            <a:rect l="l" t="t" r="r" b="b"/>
            <a:pathLst>
              <a:path w="5486586" h="4581299">
                <a:moveTo>
                  <a:pt x="0" y="0"/>
                </a:moveTo>
                <a:lnTo>
                  <a:pt x="5486586" y="0"/>
                </a:lnTo>
                <a:lnTo>
                  <a:pt x="5486586" y="4581299"/>
                </a:lnTo>
                <a:lnTo>
                  <a:pt x="0" y="4581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634325" y="4791636"/>
            <a:ext cx="2419443" cy="4466664"/>
          </a:xfrm>
          <a:custGeom>
            <a:avLst/>
            <a:gdLst/>
            <a:ahLst/>
            <a:cxnLst/>
            <a:rect l="l" t="t" r="r" b="b"/>
            <a:pathLst>
              <a:path w="2419443" h="4466664">
                <a:moveTo>
                  <a:pt x="0" y="0"/>
                </a:moveTo>
                <a:lnTo>
                  <a:pt x="2419443" y="0"/>
                </a:lnTo>
                <a:lnTo>
                  <a:pt x="2419443" y="4466664"/>
                </a:lnTo>
                <a:lnTo>
                  <a:pt x="0" y="44666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521148" y="1995429"/>
            <a:ext cx="3811108" cy="2898589"/>
          </a:xfrm>
          <a:custGeom>
            <a:avLst/>
            <a:gdLst/>
            <a:ahLst/>
            <a:cxnLst/>
            <a:rect l="l" t="t" r="r" b="b"/>
            <a:pathLst>
              <a:path w="3811108" h="2898589">
                <a:moveTo>
                  <a:pt x="0" y="0"/>
                </a:moveTo>
                <a:lnTo>
                  <a:pt x="3811108" y="0"/>
                </a:lnTo>
                <a:lnTo>
                  <a:pt x="3811108" y="2898589"/>
                </a:lnTo>
                <a:lnTo>
                  <a:pt x="0" y="28985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2055377" y="4953490"/>
            <a:ext cx="4066428" cy="3790426"/>
          </a:xfrm>
          <a:custGeom>
            <a:avLst/>
            <a:gdLst/>
            <a:ahLst/>
            <a:cxnLst/>
            <a:rect l="l" t="t" r="r" b="b"/>
            <a:pathLst>
              <a:path w="4066428" h="3790426">
                <a:moveTo>
                  <a:pt x="0" y="0"/>
                </a:moveTo>
                <a:lnTo>
                  <a:pt x="4066428" y="0"/>
                </a:lnTo>
                <a:lnTo>
                  <a:pt x="4066428" y="3790425"/>
                </a:lnTo>
                <a:lnTo>
                  <a:pt x="0" y="37904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8777650" y="1306272"/>
            <a:ext cx="3832039" cy="3587746"/>
          </a:xfrm>
          <a:custGeom>
            <a:avLst/>
            <a:gdLst/>
            <a:ahLst/>
            <a:cxnLst/>
            <a:rect l="l" t="t" r="r" b="b"/>
            <a:pathLst>
              <a:path w="3832039" h="3587746">
                <a:moveTo>
                  <a:pt x="0" y="0"/>
                </a:moveTo>
                <a:lnTo>
                  <a:pt x="3832039" y="0"/>
                </a:lnTo>
                <a:lnTo>
                  <a:pt x="3832039" y="3587746"/>
                </a:lnTo>
                <a:lnTo>
                  <a:pt x="0" y="35877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8272128" y="5549516"/>
            <a:ext cx="3504756" cy="3194399"/>
          </a:xfrm>
          <a:custGeom>
            <a:avLst/>
            <a:gdLst/>
            <a:ahLst/>
            <a:cxnLst/>
            <a:rect l="l" t="t" r="r" b="b"/>
            <a:pathLst>
              <a:path w="3504756" h="3194399">
                <a:moveTo>
                  <a:pt x="0" y="0"/>
                </a:moveTo>
                <a:lnTo>
                  <a:pt x="3504756" y="0"/>
                </a:lnTo>
                <a:lnTo>
                  <a:pt x="3504756" y="3194399"/>
                </a:lnTo>
                <a:lnTo>
                  <a:pt x="0" y="3194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11496810" y="3943494"/>
            <a:ext cx="5862550" cy="778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73"/>
              </a:lnSpc>
              <a:spcBef>
                <a:spcPct val="0"/>
              </a:spcBef>
            </a:pPr>
            <a:r>
              <a:rPr lang="en-US" sz="4624">
                <a:solidFill>
                  <a:srgbClr val="004AAD"/>
                </a:solidFill>
                <a:latin typeface="Now"/>
              </a:rPr>
              <a:t>son</a:t>
            </a:r>
            <a:r>
              <a:rPr lang="en-US" sz="4624">
                <a:solidFill>
                  <a:srgbClr val="000000"/>
                </a:solidFill>
                <a:latin typeface="Now"/>
              </a:rPr>
              <a:t>, </a:t>
            </a:r>
            <a:r>
              <a:rPr lang="en-US" sz="4624">
                <a:solidFill>
                  <a:srgbClr val="F19066"/>
                </a:solidFill>
                <a:latin typeface="Now"/>
              </a:rPr>
              <a:t>sa</a:t>
            </a:r>
            <a:r>
              <a:rPr lang="en-US" sz="4624">
                <a:solidFill>
                  <a:srgbClr val="000000"/>
                </a:solidFill>
                <a:latin typeface="Now"/>
              </a:rPr>
              <a:t>, ses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48505" y="6246394"/>
            <a:ext cx="3123624" cy="778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3"/>
              </a:lnSpc>
              <a:spcBef>
                <a:spcPct val="0"/>
              </a:spcBef>
            </a:pPr>
            <a:r>
              <a:rPr lang="en-US" sz="4624">
                <a:solidFill>
                  <a:srgbClr val="004AAD"/>
                </a:solidFill>
                <a:latin typeface="Now"/>
              </a:rPr>
              <a:t>ton</a:t>
            </a:r>
            <a:r>
              <a:rPr lang="en-US" sz="4624">
                <a:solidFill>
                  <a:srgbClr val="000000"/>
                </a:solidFill>
                <a:latin typeface="Now"/>
              </a:rPr>
              <a:t>, </a:t>
            </a:r>
            <a:r>
              <a:rPr lang="en-US" sz="4624">
                <a:solidFill>
                  <a:srgbClr val="F19066"/>
                </a:solidFill>
                <a:latin typeface="Now"/>
              </a:rPr>
              <a:t>ta</a:t>
            </a:r>
            <a:r>
              <a:rPr lang="en-US" sz="4624">
                <a:solidFill>
                  <a:srgbClr val="000000"/>
                </a:solidFill>
                <a:latin typeface="Now"/>
              </a:rPr>
              <a:t>, tes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TextBox 6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  <p:sp>
        <p:nvSpPr>
          <p:cNvPr id="7" name="Freeform 7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9" name="Group 9"/>
          <p:cNvGrpSpPr/>
          <p:nvPr/>
        </p:nvGrpSpPr>
        <p:grpSpPr>
          <a:xfrm>
            <a:off x="1216333" y="4993166"/>
            <a:ext cx="16042967" cy="2796466"/>
            <a:chOff x="0" y="0"/>
            <a:chExt cx="5242800" cy="913878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602681" y="5909216"/>
            <a:ext cx="3685319" cy="4377784"/>
          </a:xfrm>
          <a:custGeom>
            <a:avLst/>
            <a:gdLst/>
            <a:ahLst/>
            <a:cxnLst/>
            <a:rect l="l" t="t" r="r" b="b"/>
            <a:pathLst>
              <a:path w="3685319" h="4377784">
                <a:moveTo>
                  <a:pt x="0" y="0"/>
                </a:moveTo>
                <a:lnTo>
                  <a:pt x="3685319" y="0"/>
                </a:lnTo>
                <a:lnTo>
                  <a:pt x="3685319" y="4377784"/>
                </a:lnTo>
                <a:lnTo>
                  <a:pt x="0" y="4377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3" name="TextBox 13"/>
          <p:cNvSpPr txBox="1"/>
          <p:nvPr/>
        </p:nvSpPr>
        <p:spPr>
          <a:xfrm>
            <a:off x="6053888" y="4894672"/>
            <a:ext cx="6180224" cy="236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461"/>
              </a:lnSpc>
              <a:spcBef>
                <a:spcPct val="0"/>
              </a:spcBef>
            </a:pPr>
            <a:r>
              <a:rPr lang="en-US" sz="13901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14" name="AutoShape 14"/>
          <p:cNvSpPr/>
          <p:nvPr/>
        </p:nvSpPr>
        <p:spPr>
          <a:xfrm flipH="1">
            <a:off x="6928744" y="5909216"/>
            <a:ext cx="386456" cy="253964"/>
          </a:xfrm>
          <a:prstGeom prst="line">
            <a:avLst/>
          </a:prstGeom>
          <a:ln w="1143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72400" y="341007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8475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899337" y="7770214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  <p:sp>
        <p:nvSpPr>
          <p:cNvPr id="19" name="Freeform 19"/>
          <p:cNvSpPr/>
          <p:nvPr/>
        </p:nvSpPr>
        <p:spPr>
          <a:xfrm>
            <a:off x="3421028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6843052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0265077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686105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710813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2639913" y="4475536"/>
            <a:ext cx="3201028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(auto)bus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carrefour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les feux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place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rondpoint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rue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tram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926556" y="4475536"/>
            <a:ext cx="4686139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vélo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premier,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première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deuxième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troisième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quatrième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cinquième </a:t>
            </a:r>
          </a:p>
          <a:p>
            <a:pPr algn="l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4AAD"/>
                </a:solidFill>
                <a:latin typeface="Now"/>
              </a:rPr>
              <a:t>dernier,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dernière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448977" y="4475536"/>
            <a:ext cx="3412827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côté de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droite (de)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gauche (de)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pied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à vélo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612694" y="4475536"/>
            <a:ext cx="2343069" cy="6449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aider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aller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je vais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arriver (à)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coin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continuer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dans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899337" y="7292791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  <p:sp>
        <p:nvSpPr>
          <p:cNvPr id="19" name="Freeform 19"/>
          <p:cNvSpPr/>
          <p:nvPr/>
        </p:nvSpPr>
        <p:spPr>
          <a:xfrm>
            <a:off x="3421028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6843052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0265077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686105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710813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7290373" y="4439562"/>
            <a:ext cx="4686139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ici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jusqu’à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là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loin (de)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merci!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mon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F19066"/>
                </a:solidFill>
                <a:latin typeface="Now"/>
              </a:rPr>
              <a:t>ma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mes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où? c’est où?</a:t>
            </a:r>
          </a:p>
          <a:p>
            <a:pPr algn="l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105908" y="4439562"/>
            <a:ext cx="4686139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prends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près de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son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F19066"/>
                </a:solidFill>
                <a:latin typeface="Now"/>
              </a:rPr>
              <a:t>sa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ses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ton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F19066"/>
                </a:solidFill>
                <a:latin typeface="Now"/>
              </a:rPr>
              <a:t>ta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tes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tout droit</a:t>
            </a:r>
          </a:p>
          <a:p>
            <a:pPr algn="l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vous pouvez       m’aider?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183900" y="4439562"/>
            <a:ext cx="4686139" cy="774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rien!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droit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droite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 bus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 tram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gauche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gauche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excusez-moi.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7" name="AutoShape 6">
            <a:extLst>
              <a:ext uri="{FF2B5EF4-FFF2-40B4-BE49-F238E27FC236}">
                <a16:creationId xmlns:a16="http://schemas.microsoft.com/office/drawing/2014/main" id="{D87A4818-5394-4B40-A1B0-5DD5AD57BCA7}"/>
              </a:ext>
            </a:extLst>
          </p:cNvPr>
          <p:cNvSpPr/>
          <p:nvPr/>
        </p:nvSpPr>
        <p:spPr>
          <a:xfrm flipH="1">
            <a:off x="7772400" y="341007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8077200" y="148180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486292" y="5143500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3931003" y="2511424"/>
            <a:ext cx="4962432" cy="6125127"/>
          </a:xfrm>
          <a:custGeom>
            <a:avLst/>
            <a:gdLst/>
            <a:ahLst/>
            <a:cxnLst/>
            <a:rect l="l" t="t" r="r" b="b"/>
            <a:pathLst>
              <a:path w="4962432" h="6125127">
                <a:moveTo>
                  <a:pt x="0" y="0"/>
                </a:moveTo>
                <a:lnTo>
                  <a:pt x="4962431" y="0"/>
                </a:lnTo>
                <a:lnTo>
                  <a:pt x="4962431" y="6125127"/>
                </a:lnTo>
                <a:lnTo>
                  <a:pt x="0" y="612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9769615" y="6483139"/>
            <a:ext cx="6276665" cy="2255859"/>
          </a:xfrm>
          <a:custGeom>
            <a:avLst/>
            <a:gdLst/>
            <a:ahLst/>
            <a:cxnLst/>
            <a:rect l="l" t="t" r="r" b="b"/>
            <a:pathLst>
              <a:path w="6276665" h="2255859">
                <a:moveTo>
                  <a:pt x="0" y="0"/>
                </a:moveTo>
                <a:lnTo>
                  <a:pt x="6276665" y="0"/>
                </a:lnTo>
                <a:lnTo>
                  <a:pt x="6276665" y="2255859"/>
                </a:lnTo>
                <a:lnTo>
                  <a:pt x="0" y="22558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486292" y="5143500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3366652" y="3079274"/>
            <a:ext cx="3420667" cy="2572860"/>
          </a:xfrm>
          <a:custGeom>
            <a:avLst/>
            <a:gdLst/>
            <a:ahLst/>
            <a:cxnLst/>
            <a:rect l="l" t="t" r="r" b="b"/>
            <a:pathLst>
              <a:path w="3420667" h="2572860">
                <a:moveTo>
                  <a:pt x="0" y="0"/>
                </a:moveTo>
                <a:lnTo>
                  <a:pt x="3420667" y="0"/>
                </a:lnTo>
                <a:lnTo>
                  <a:pt x="3420667" y="2572860"/>
                </a:lnTo>
                <a:lnTo>
                  <a:pt x="0" y="2572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3095263" y="5935938"/>
            <a:ext cx="4046554" cy="2529924"/>
          </a:xfrm>
          <a:custGeom>
            <a:avLst/>
            <a:gdLst/>
            <a:ahLst/>
            <a:cxnLst/>
            <a:rect l="l" t="t" r="r" b="b"/>
            <a:pathLst>
              <a:path w="4046554" h="2529924">
                <a:moveTo>
                  <a:pt x="0" y="0"/>
                </a:moveTo>
                <a:lnTo>
                  <a:pt x="4046554" y="0"/>
                </a:lnTo>
                <a:lnTo>
                  <a:pt x="4046554" y="2529924"/>
                </a:lnTo>
                <a:lnTo>
                  <a:pt x="0" y="25299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0110565" y="2647465"/>
            <a:ext cx="4065559" cy="3004669"/>
          </a:xfrm>
          <a:custGeom>
            <a:avLst/>
            <a:gdLst/>
            <a:ahLst/>
            <a:cxnLst/>
            <a:rect l="l" t="t" r="r" b="b"/>
            <a:pathLst>
              <a:path w="4065559" h="3004669">
                <a:moveTo>
                  <a:pt x="0" y="0"/>
                </a:moveTo>
                <a:lnTo>
                  <a:pt x="4065559" y="0"/>
                </a:lnTo>
                <a:lnTo>
                  <a:pt x="4065559" y="3004669"/>
                </a:lnTo>
                <a:lnTo>
                  <a:pt x="0" y="30046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5178717" y="5442766"/>
            <a:ext cx="4283609" cy="3050916"/>
          </a:xfrm>
          <a:custGeom>
            <a:avLst/>
            <a:gdLst/>
            <a:ahLst/>
            <a:cxnLst/>
            <a:rect l="l" t="t" r="r" b="b"/>
            <a:pathLst>
              <a:path w="4283609" h="3050916">
                <a:moveTo>
                  <a:pt x="0" y="0"/>
                </a:moveTo>
                <a:lnTo>
                  <a:pt x="4283609" y="0"/>
                </a:lnTo>
                <a:lnTo>
                  <a:pt x="4283609" y="3050916"/>
                </a:lnTo>
                <a:lnTo>
                  <a:pt x="0" y="305091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AutoShape 6">
            <a:extLst>
              <a:ext uri="{FF2B5EF4-FFF2-40B4-BE49-F238E27FC236}">
                <a16:creationId xmlns:a16="http://schemas.microsoft.com/office/drawing/2014/main" id="{B73A008F-8487-FBF7-F830-21D7EDDF4458}"/>
              </a:ext>
            </a:extLst>
          </p:cNvPr>
          <p:cNvSpPr/>
          <p:nvPr/>
        </p:nvSpPr>
        <p:spPr>
          <a:xfrm flipH="1">
            <a:off x="8077200" y="148180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486292" y="5143500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19" name="Freeform 19"/>
          <p:cNvSpPr/>
          <p:nvPr/>
        </p:nvSpPr>
        <p:spPr>
          <a:xfrm>
            <a:off x="3227039" y="2754097"/>
            <a:ext cx="2615196" cy="2589172"/>
          </a:xfrm>
          <a:custGeom>
            <a:avLst/>
            <a:gdLst/>
            <a:ahLst/>
            <a:cxnLst/>
            <a:rect l="l" t="t" r="r" b="b"/>
            <a:pathLst>
              <a:path w="2615196" h="2589172">
                <a:moveTo>
                  <a:pt x="0" y="0"/>
                </a:moveTo>
                <a:lnTo>
                  <a:pt x="2615196" y="0"/>
                </a:lnTo>
                <a:lnTo>
                  <a:pt x="2615196" y="2589172"/>
                </a:lnTo>
                <a:lnTo>
                  <a:pt x="0" y="2589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969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2940346" y="5938955"/>
            <a:ext cx="2732252" cy="2523891"/>
          </a:xfrm>
          <a:custGeom>
            <a:avLst/>
            <a:gdLst/>
            <a:ahLst/>
            <a:cxnLst/>
            <a:rect l="l" t="t" r="r" b="b"/>
            <a:pathLst>
              <a:path w="2732252" h="2523891">
                <a:moveTo>
                  <a:pt x="0" y="0"/>
                </a:moveTo>
                <a:lnTo>
                  <a:pt x="2732252" y="0"/>
                </a:lnTo>
                <a:lnTo>
                  <a:pt x="2732252" y="2523890"/>
                </a:lnTo>
                <a:lnTo>
                  <a:pt x="0" y="252389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48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2672571" y="3366775"/>
            <a:ext cx="3000027" cy="2126536"/>
          </a:xfrm>
          <a:custGeom>
            <a:avLst/>
            <a:gdLst/>
            <a:ahLst/>
            <a:cxnLst/>
            <a:rect l="l" t="t" r="r" b="b"/>
            <a:pathLst>
              <a:path w="3000027" h="2126536">
                <a:moveTo>
                  <a:pt x="0" y="0"/>
                </a:moveTo>
                <a:lnTo>
                  <a:pt x="3000027" y="0"/>
                </a:lnTo>
                <a:lnTo>
                  <a:pt x="3000027" y="2126536"/>
                </a:lnTo>
                <a:lnTo>
                  <a:pt x="0" y="2126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6809591" y="3302948"/>
            <a:ext cx="3547990" cy="2636006"/>
          </a:xfrm>
          <a:custGeom>
            <a:avLst/>
            <a:gdLst/>
            <a:ahLst/>
            <a:cxnLst/>
            <a:rect l="l" t="t" r="r" b="b"/>
            <a:pathLst>
              <a:path w="3547990" h="2636006">
                <a:moveTo>
                  <a:pt x="0" y="0"/>
                </a:moveTo>
                <a:lnTo>
                  <a:pt x="3547989" y="0"/>
                </a:lnTo>
                <a:lnTo>
                  <a:pt x="3547989" y="2636007"/>
                </a:lnTo>
                <a:lnTo>
                  <a:pt x="0" y="26360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3372811" y="6110405"/>
            <a:ext cx="3436780" cy="2447778"/>
          </a:xfrm>
          <a:custGeom>
            <a:avLst/>
            <a:gdLst/>
            <a:ahLst/>
            <a:cxnLst/>
            <a:rect l="l" t="t" r="r" b="b"/>
            <a:pathLst>
              <a:path w="3436780" h="2447778">
                <a:moveTo>
                  <a:pt x="0" y="0"/>
                </a:moveTo>
                <a:lnTo>
                  <a:pt x="3436780" y="0"/>
                </a:lnTo>
                <a:lnTo>
                  <a:pt x="3436780" y="2447778"/>
                </a:lnTo>
                <a:lnTo>
                  <a:pt x="0" y="24477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3492511" y="2514964"/>
            <a:ext cx="16042967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FFFFFF"/>
                </a:solidFill>
                <a:latin typeface="Now"/>
              </a:rPr>
              <a:t>aller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132505" y="7134225"/>
            <a:ext cx="1033304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aller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452830" y="2791873"/>
            <a:ext cx="212232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continuer</a:t>
            </a:r>
          </a:p>
        </p:txBody>
      </p:sp>
      <p:sp>
        <p:nvSpPr>
          <p:cNvPr id="27" name="AutoShape 6">
            <a:extLst>
              <a:ext uri="{FF2B5EF4-FFF2-40B4-BE49-F238E27FC236}">
                <a16:creationId xmlns:a16="http://schemas.microsoft.com/office/drawing/2014/main" id="{5995A835-768C-D77A-AA67-ACE08FF6591E}"/>
              </a:ext>
            </a:extLst>
          </p:cNvPr>
          <p:cNvSpPr/>
          <p:nvPr/>
        </p:nvSpPr>
        <p:spPr>
          <a:xfrm flipH="1">
            <a:off x="8077200" y="148180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486292" y="5143500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6906383" y="5143500"/>
            <a:ext cx="4041194" cy="2526573"/>
          </a:xfrm>
          <a:custGeom>
            <a:avLst/>
            <a:gdLst/>
            <a:ahLst/>
            <a:cxnLst/>
            <a:rect l="l" t="t" r="r" b="b"/>
            <a:pathLst>
              <a:path w="4041194" h="2526573">
                <a:moveTo>
                  <a:pt x="0" y="0"/>
                </a:moveTo>
                <a:lnTo>
                  <a:pt x="4041194" y="0"/>
                </a:lnTo>
                <a:lnTo>
                  <a:pt x="4041194" y="2526573"/>
                </a:lnTo>
                <a:lnTo>
                  <a:pt x="0" y="2526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9163661" y="2692238"/>
            <a:ext cx="3567832" cy="2683550"/>
          </a:xfrm>
          <a:custGeom>
            <a:avLst/>
            <a:gdLst/>
            <a:ahLst/>
            <a:cxnLst/>
            <a:rect l="l" t="t" r="r" b="b"/>
            <a:pathLst>
              <a:path w="3567832" h="2683550">
                <a:moveTo>
                  <a:pt x="0" y="0"/>
                </a:moveTo>
                <a:lnTo>
                  <a:pt x="3567832" y="0"/>
                </a:lnTo>
                <a:lnTo>
                  <a:pt x="3567832" y="2683550"/>
                </a:lnTo>
                <a:lnTo>
                  <a:pt x="0" y="2683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2136076" y="4766600"/>
            <a:ext cx="4974399" cy="3909101"/>
          </a:xfrm>
          <a:custGeom>
            <a:avLst/>
            <a:gdLst/>
            <a:ahLst/>
            <a:cxnLst/>
            <a:rect l="l" t="t" r="r" b="b"/>
            <a:pathLst>
              <a:path w="4974399" h="3909101">
                <a:moveTo>
                  <a:pt x="0" y="0"/>
                </a:moveTo>
                <a:lnTo>
                  <a:pt x="4974399" y="0"/>
                </a:lnTo>
                <a:lnTo>
                  <a:pt x="4974399" y="3909101"/>
                </a:lnTo>
                <a:lnTo>
                  <a:pt x="0" y="39091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3875748" y="3716000"/>
            <a:ext cx="2734174" cy="805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7"/>
              </a:lnSpc>
              <a:spcBef>
                <a:spcPct val="0"/>
              </a:spcBef>
            </a:pPr>
            <a:r>
              <a:rPr lang="en-US" sz="4805">
                <a:solidFill>
                  <a:srgbClr val="000000"/>
                </a:solidFill>
                <a:latin typeface="Now"/>
              </a:rPr>
              <a:t>de rien!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317978" y="7234144"/>
            <a:ext cx="4079254" cy="805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7"/>
              </a:lnSpc>
              <a:spcBef>
                <a:spcPct val="0"/>
              </a:spcBef>
            </a:pPr>
            <a:r>
              <a:rPr lang="en-US" sz="4805">
                <a:solidFill>
                  <a:srgbClr val="000000"/>
                </a:solidFill>
                <a:latin typeface="Now"/>
              </a:rPr>
              <a:t>excusez-moi.</a:t>
            </a:r>
          </a:p>
        </p:txBody>
      </p:sp>
      <p:sp>
        <p:nvSpPr>
          <p:cNvPr id="24" name="AutoShape 6">
            <a:extLst>
              <a:ext uri="{FF2B5EF4-FFF2-40B4-BE49-F238E27FC236}">
                <a16:creationId xmlns:a16="http://schemas.microsoft.com/office/drawing/2014/main" id="{5C878BC9-C2AB-EBCA-886C-3341BBF1C94E}"/>
              </a:ext>
            </a:extLst>
          </p:cNvPr>
          <p:cNvSpPr/>
          <p:nvPr/>
        </p:nvSpPr>
        <p:spPr>
          <a:xfrm flipH="1">
            <a:off x="8077200" y="148180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4170" y="1219694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 dirty="0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8120091" y="1507533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486292" y="5143500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5288983" y="5601896"/>
            <a:ext cx="3470595" cy="3061487"/>
          </a:xfrm>
          <a:custGeom>
            <a:avLst/>
            <a:gdLst/>
            <a:ahLst/>
            <a:cxnLst/>
            <a:rect l="l" t="t" r="r" b="b"/>
            <a:pathLst>
              <a:path w="3470595" h="3061487">
                <a:moveTo>
                  <a:pt x="0" y="0"/>
                </a:moveTo>
                <a:lnTo>
                  <a:pt x="3470594" y="0"/>
                </a:lnTo>
                <a:lnTo>
                  <a:pt x="3470594" y="3061487"/>
                </a:lnTo>
                <a:lnTo>
                  <a:pt x="0" y="3061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2582464" y="2367715"/>
            <a:ext cx="3318830" cy="2395032"/>
          </a:xfrm>
          <a:custGeom>
            <a:avLst/>
            <a:gdLst/>
            <a:ahLst/>
            <a:cxnLst/>
            <a:rect l="l" t="t" r="r" b="b"/>
            <a:pathLst>
              <a:path w="3318830" h="2395032">
                <a:moveTo>
                  <a:pt x="0" y="0"/>
                </a:moveTo>
                <a:lnTo>
                  <a:pt x="3318829" y="0"/>
                </a:lnTo>
                <a:lnTo>
                  <a:pt x="3318829" y="2395032"/>
                </a:lnTo>
                <a:lnTo>
                  <a:pt x="0" y="2395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3786675" y="4270711"/>
            <a:ext cx="3310810" cy="2320980"/>
          </a:xfrm>
          <a:custGeom>
            <a:avLst/>
            <a:gdLst/>
            <a:ahLst/>
            <a:cxnLst/>
            <a:rect l="l" t="t" r="r" b="b"/>
            <a:pathLst>
              <a:path w="3310810" h="2320980">
                <a:moveTo>
                  <a:pt x="0" y="0"/>
                </a:moveTo>
                <a:lnTo>
                  <a:pt x="3310810" y="0"/>
                </a:lnTo>
                <a:lnTo>
                  <a:pt x="3310810" y="2320980"/>
                </a:lnTo>
                <a:lnTo>
                  <a:pt x="0" y="23209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0681908" y="6019137"/>
            <a:ext cx="2031844" cy="1998827"/>
          </a:xfrm>
          <a:custGeom>
            <a:avLst/>
            <a:gdLst/>
            <a:ahLst/>
            <a:cxnLst/>
            <a:rect l="l" t="t" r="r" b="b"/>
            <a:pathLst>
              <a:path w="2031844" h="1998827">
                <a:moveTo>
                  <a:pt x="0" y="0"/>
                </a:moveTo>
                <a:lnTo>
                  <a:pt x="2031844" y="0"/>
                </a:lnTo>
                <a:lnTo>
                  <a:pt x="2031844" y="1998827"/>
                </a:lnTo>
                <a:lnTo>
                  <a:pt x="0" y="19988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13682653" y="7268730"/>
            <a:ext cx="5694890" cy="74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88"/>
              </a:lnSpc>
              <a:spcBef>
                <a:spcPct val="0"/>
              </a:spcBef>
            </a:pPr>
            <a:r>
              <a:rPr lang="en-US" sz="4491">
                <a:solidFill>
                  <a:srgbClr val="000000"/>
                </a:solidFill>
                <a:latin typeface="Now"/>
              </a:rPr>
              <a:t>jusqu’à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792160" y="4013512"/>
            <a:ext cx="3679190" cy="752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  <a:spcBef>
                <a:spcPct val="0"/>
              </a:spcBef>
            </a:pPr>
            <a:r>
              <a:rPr lang="en-US" sz="4491">
                <a:solidFill>
                  <a:srgbClr val="004AAD"/>
                </a:solidFill>
                <a:latin typeface="Now"/>
              </a:rPr>
              <a:t>mon</a:t>
            </a:r>
            <a:r>
              <a:rPr lang="en-US" sz="4491">
                <a:solidFill>
                  <a:srgbClr val="000000"/>
                </a:solidFill>
                <a:latin typeface="Now"/>
              </a:rPr>
              <a:t>, </a:t>
            </a:r>
            <a:r>
              <a:rPr lang="en-US" sz="4491">
                <a:solidFill>
                  <a:srgbClr val="F19066"/>
                </a:solidFill>
                <a:latin typeface="Now"/>
              </a:rPr>
              <a:t>ma</a:t>
            </a:r>
            <a:r>
              <a:rPr lang="en-US" sz="4491">
                <a:solidFill>
                  <a:srgbClr val="000000"/>
                </a:solidFill>
                <a:latin typeface="Now"/>
              </a:rPr>
              <a:t>, mes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41701" y="3009900"/>
            <a:ext cx="1727047" cy="74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8"/>
              </a:lnSpc>
              <a:spcBef>
                <a:spcPct val="0"/>
              </a:spcBef>
            </a:pPr>
            <a:r>
              <a:rPr lang="en-US" sz="4491">
                <a:solidFill>
                  <a:srgbClr val="000000"/>
                </a:solidFill>
                <a:latin typeface="Now"/>
              </a:rPr>
              <a:t>merci!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0" y="5705701"/>
            <a:ext cx="5486586" cy="4581299"/>
          </a:xfrm>
          <a:custGeom>
            <a:avLst/>
            <a:gdLst/>
            <a:ahLst/>
            <a:cxnLst/>
            <a:rect l="l" t="t" r="r" b="b"/>
            <a:pathLst>
              <a:path w="5486586" h="4581299">
                <a:moveTo>
                  <a:pt x="0" y="0"/>
                </a:moveTo>
                <a:lnTo>
                  <a:pt x="5486586" y="0"/>
                </a:lnTo>
                <a:lnTo>
                  <a:pt x="5486586" y="4581299"/>
                </a:lnTo>
                <a:lnTo>
                  <a:pt x="0" y="4581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5634325" y="4791636"/>
            <a:ext cx="2419443" cy="4466664"/>
          </a:xfrm>
          <a:custGeom>
            <a:avLst/>
            <a:gdLst/>
            <a:ahLst/>
            <a:cxnLst/>
            <a:rect l="l" t="t" r="r" b="b"/>
            <a:pathLst>
              <a:path w="2419443" h="4466664">
                <a:moveTo>
                  <a:pt x="0" y="0"/>
                </a:moveTo>
                <a:lnTo>
                  <a:pt x="2419443" y="0"/>
                </a:lnTo>
                <a:lnTo>
                  <a:pt x="2419443" y="4466664"/>
                </a:lnTo>
                <a:lnTo>
                  <a:pt x="0" y="44666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6940718" y="-134791"/>
            <a:ext cx="6696400" cy="1775742"/>
          </a:xfrm>
          <a:custGeom>
            <a:avLst/>
            <a:gdLst/>
            <a:ahLst/>
            <a:cxnLst/>
            <a:rect l="l" t="t" r="r" b="b"/>
            <a:pathLst>
              <a:path w="6696400" h="1775742">
                <a:moveTo>
                  <a:pt x="0" y="0"/>
                </a:moveTo>
                <a:lnTo>
                  <a:pt x="6696400" y="0"/>
                </a:lnTo>
                <a:lnTo>
                  <a:pt x="6696400" y="1775742"/>
                </a:lnTo>
                <a:lnTo>
                  <a:pt x="0" y="17757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240" b="-1443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3395013" y="-134791"/>
            <a:ext cx="6585315" cy="1801368"/>
          </a:xfrm>
          <a:custGeom>
            <a:avLst/>
            <a:gdLst/>
            <a:ahLst/>
            <a:cxnLst/>
            <a:rect l="l" t="t" r="r" b="b"/>
            <a:pathLst>
              <a:path w="6585315" h="1801368">
                <a:moveTo>
                  <a:pt x="0" y="0"/>
                </a:moveTo>
                <a:lnTo>
                  <a:pt x="6585316" y="0"/>
                </a:lnTo>
                <a:lnTo>
                  <a:pt x="6585316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1083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521148" y="1995429"/>
            <a:ext cx="3811108" cy="2898589"/>
          </a:xfrm>
          <a:custGeom>
            <a:avLst/>
            <a:gdLst/>
            <a:ahLst/>
            <a:cxnLst/>
            <a:rect l="l" t="t" r="r" b="b"/>
            <a:pathLst>
              <a:path w="3811108" h="2898589">
                <a:moveTo>
                  <a:pt x="0" y="0"/>
                </a:moveTo>
                <a:lnTo>
                  <a:pt x="3811108" y="0"/>
                </a:lnTo>
                <a:lnTo>
                  <a:pt x="3811108" y="2898589"/>
                </a:lnTo>
                <a:lnTo>
                  <a:pt x="0" y="28985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2055377" y="4953490"/>
            <a:ext cx="4066428" cy="3790426"/>
          </a:xfrm>
          <a:custGeom>
            <a:avLst/>
            <a:gdLst/>
            <a:ahLst/>
            <a:cxnLst/>
            <a:rect l="l" t="t" r="r" b="b"/>
            <a:pathLst>
              <a:path w="4066428" h="3790426">
                <a:moveTo>
                  <a:pt x="0" y="0"/>
                </a:moveTo>
                <a:lnTo>
                  <a:pt x="4066428" y="0"/>
                </a:lnTo>
                <a:lnTo>
                  <a:pt x="4066428" y="3790425"/>
                </a:lnTo>
                <a:lnTo>
                  <a:pt x="0" y="37904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4291676" y="1274227"/>
            <a:ext cx="2464688" cy="2734115"/>
          </a:xfrm>
          <a:custGeom>
            <a:avLst/>
            <a:gdLst/>
            <a:ahLst/>
            <a:cxnLst/>
            <a:rect l="l" t="t" r="r" b="b"/>
            <a:pathLst>
              <a:path w="3832039" h="3587746">
                <a:moveTo>
                  <a:pt x="0" y="0"/>
                </a:moveTo>
                <a:lnTo>
                  <a:pt x="3832039" y="0"/>
                </a:lnTo>
                <a:lnTo>
                  <a:pt x="3832039" y="3587746"/>
                </a:lnTo>
                <a:lnTo>
                  <a:pt x="0" y="35877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8272128" y="5549516"/>
            <a:ext cx="3504756" cy="3194399"/>
          </a:xfrm>
          <a:custGeom>
            <a:avLst/>
            <a:gdLst/>
            <a:ahLst/>
            <a:cxnLst/>
            <a:rect l="l" t="t" r="r" b="b"/>
            <a:pathLst>
              <a:path w="3504756" h="3194399">
                <a:moveTo>
                  <a:pt x="0" y="0"/>
                </a:moveTo>
                <a:lnTo>
                  <a:pt x="3504756" y="0"/>
                </a:lnTo>
                <a:lnTo>
                  <a:pt x="3504756" y="3194399"/>
                </a:lnTo>
                <a:lnTo>
                  <a:pt x="0" y="3194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11496810" y="3943494"/>
            <a:ext cx="5862550" cy="778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73"/>
              </a:lnSpc>
              <a:spcBef>
                <a:spcPct val="0"/>
              </a:spcBef>
            </a:pPr>
            <a:r>
              <a:rPr lang="en-US" sz="4624">
                <a:solidFill>
                  <a:srgbClr val="004AAD"/>
                </a:solidFill>
                <a:latin typeface="Now"/>
              </a:rPr>
              <a:t>son</a:t>
            </a:r>
            <a:r>
              <a:rPr lang="en-US" sz="4624">
                <a:solidFill>
                  <a:srgbClr val="000000"/>
                </a:solidFill>
                <a:latin typeface="Now"/>
              </a:rPr>
              <a:t>, </a:t>
            </a:r>
            <a:r>
              <a:rPr lang="en-US" sz="4624">
                <a:solidFill>
                  <a:srgbClr val="F19066"/>
                </a:solidFill>
                <a:latin typeface="Now"/>
              </a:rPr>
              <a:t>sa</a:t>
            </a:r>
            <a:r>
              <a:rPr lang="en-US" sz="4624">
                <a:solidFill>
                  <a:srgbClr val="000000"/>
                </a:solidFill>
                <a:latin typeface="Now"/>
              </a:rPr>
              <a:t>, ses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48505" y="6246394"/>
            <a:ext cx="3123624" cy="778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3"/>
              </a:lnSpc>
              <a:spcBef>
                <a:spcPct val="0"/>
              </a:spcBef>
            </a:pPr>
            <a:r>
              <a:rPr lang="en-US" sz="4624">
                <a:solidFill>
                  <a:srgbClr val="004AAD"/>
                </a:solidFill>
                <a:latin typeface="Now"/>
              </a:rPr>
              <a:t>ton</a:t>
            </a:r>
            <a:r>
              <a:rPr lang="en-US" sz="4624">
                <a:solidFill>
                  <a:srgbClr val="000000"/>
                </a:solidFill>
                <a:latin typeface="Now"/>
              </a:rPr>
              <a:t>, </a:t>
            </a:r>
            <a:r>
              <a:rPr lang="en-US" sz="4624">
                <a:solidFill>
                  <a:srgbClr val="F19066"/>
                </a:solidFill>
                <a:latin typeface="Now"/>
              </a:rPr>
              <a:t>ta</a:t>
            </a:r>
            <a:r>
              <a:rPr lang="en-US" sz="4624">
                <a:solidFill>
                  <a:srgbClr val="000000"/>
                </a:solidFill>
                <a:latin typeface="Now"/>
              </a:rPr>
              <a:t>, tes </a:t>
            </a: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AE50623B-2DE7-DE89-8682-E7FF232731DC}"/>
              </a:ext>
            </a:extLst>
          </p:cNvPr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 dirty="0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25" name="AutoShape 6">
            <a:extLst>
              <a:ext uri="{FF2B5EF4-FFF2-40B4-BE49-F238E27FC236}">
                <a16:creationId xmlns:a16="http://schemas.microsoft.com/office/drawing/2014/main" id="{BCEBCD6F-BD01-92A2-EC5C-11DCA8BD7666}"/>
              </a:ext>
            </a:extLst>
          </p:cNvPr>
          <p:cNvSpPr/>
          <p:nvPr/>
        </p:nvSpPr>
        <p:spPr>
          <a:xfrm flipH="1">
            <a:off x="8120091" y="1507533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76317" y="7262156"/>
            <a:ext cx="2083062" cy="2476150"/>
          </a:xfrm>
          <a:custGeom>
            <a:avLst/>
            <a:gdLst/>
            <a:ahLst/>
            <a:cxnLst/>
            <a:rect l="l" t="t" r="r" b="b"/>
            <a:pathLst>
              <a:path w="2083062" h="2476150">
                <a:moveTo>
                  <a:pt x="0" y="0"/>
                </a:moveTo>
                <a:lnTo>
                  <a:pt x="2083062" y="0"/>
                </a:lnTo>
                <a:lnTo>
                  <a:pt x="2083062" y="2476150"/>
                </a:lnTo>
                <a:lnTo>
                  <a:pt x="0" y="2476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8070572" y="7828044"/>
            <a:ext cx="3768767" cy="2308370"/>
          </a:xfrm>
          <a:custGeom>
            <a:avLst/>
            <a:gdLst/>
            <a:ahLst/>
            <a:cxnLst/>
            <a:rect l="l" t="t" r="r" b="b"/>
            <a:pathLst>
              <a:path w="3768767" h="2308370">
                <a:moveTo>
                  <a:pt x="0" y="0"/>
                </a:moveTo>
                <a:lnTo>
                  <a:pt x="3768768" y="0"/>
                </a:lnTo>
                <a:lnTo>
                  <a:pt x="3768768" y="2308370"/>
                </a:lnTo>
                <a:lnTo>
                  <a:pt x="0" y="2308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5275103" y="4520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4" name="Freeform 24"/>
          <p:cNvSpPr/>
          <p:nvPr/>
        </p:nvSpPr>
        <p:spPr>
          <a:xfrm>
            <a:off x="-788526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141160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3232771" y="-67232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TextBox 27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9" name="Freeform 29"/>
          <p:cNvSpPr/>
          <p:nvPr/>
        </p:nvSpPr>
        <p:spPr>
          <a:xfrm>
            <a:off x="9307980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1237666" y="8968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13329277" y="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Freeform 32"/>
          <p:cNvSpPr/>
          <p:nvPr/>
        </p:nvSpPr>
        <p:spPr>
          <a:xfrm>
            <a:off x="7366714" y="152400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3" name="Freeform 33"/>
          <p:cNvSpPr/>
          <p:nvPr/>
        </p:nvSpPr>
        <p:spPr>
          <a:xfrm>
            <a:off x="17314529" y="-201695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7"/>
                </a:lnTo>
                <a:lnTo>
                  <a:pt x="0" y="153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4" name="Freeform 34"/>
          <p:cNvSpPr/>
          <p:nvPr/>
        </p:nvSpPr>
        <p:spPr>
          <a:xfrm>
            <a:off x="15373263" y="-58263"/>
            <a:ext cx="1929686" cy="1537316"/>
          </a:xfrm>
          <a:custGeom>
            <a:avLst/>
            <a:gdLst/>
            <a:ahLst/>
            <a:cxnLst/>
            <a:rect l="l" t="t" r="r" b="b"/>
            <a:pathLst>
              <a:path w="1929686" h="1537316">
                <a:moveTo>
                  <a:pt x="0" y="0"/>
                </a:moveTo>
                <a:lnTo>
                  <a:pt x="1929686" y="0"/>
                </a:lnTo>
                <a:lnTo>
                  <a:pt x="1929686" y="1537316"/>
                </a:lnTo>
                <a:lnTo>
                  <a:pt x="0" y="1537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590565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67393" y="6659069"/>
            <a:ext cx="2372520" cy="3163360"/>
          </a:xfrm>
          <a:custGeom>
            <a:avLst/>
            <a:gdLst/>
            <a:ahLst/>
            <a:cxnLst/>
            <a:rect l="l" t="t" r="r" b="b"/>
            <a:pathLst>
              <a:path w="2372520" h="3163360">
                <a:moveTo>
                  <a:pt x="0" y="0"/>
                </a:moveTo>
                <a:lnTo>
                  <a:pt x="2372520" y="0"/>
                </a:lnTo>
                <a:lnTo>
                  <a:pt x="2372520" y="3163360"/>
                </a:lnTo>
                <a:lnTo>
                  <a:pt x="0" y="3163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899337" y="7292791"/>
            <a:ext cx="3060323" cy="2424031"/>
          </a:xfrm>
          <a:custGeom>
            <a:avLst/>
            <a:gdLst/>
            <a:ahLst/>
            <a:cxnLst/>
            <a:rect l="l" t="t" r="r" b="b"/>
            <a:pathLst>
              <a:path w="3060323" h="2424031">
                <a:moveTo>
                  <a:pt x="0" y="0"/>
                </a:moveTo>
                <a:lnTo>
                  <a:pt x="3060323" y="0"/>
                </a:lnTo>
                <a:lnTo>
                  <a:pt x="3060323" y="2424031"/>
                </a:lnTo>
                <a:lnTo>
                  <a:pt x="0" y="2424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  <p:sp>
        <p:nvSpPr>
          <p:cNvPr id="19" name="Freeform 19"/>
          <p:cNvSpPr/>
          <p:nvPr/>
        </p:nvSpPr>
        <p:spPr>
          <a:xfrm>
            <a:off x="3421028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6843052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0265077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686105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900" y="0"/>
                </a:lnTo>
                <a:lnTo>
                  <a:pt x="3183900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7108130" y="0"/>
            <a:ext cx="3183900" cy="935271"/>
          </a:xfrm>
          <a:custGeom>
            <a:avLst/>
            <a:gdLst/>
            <a:ahLst/>
            <a:cxnLst/>
            <a:rect l="l" t="t" r="r" b="b"/>
            <a:pathLst>
              <a:path w="3183900" h="935271">
                <a:moveTo>
                  <a:pt x="0" y="0"/>
                </a:moveTo>
                <a:lnTo>
                  <a:pt x="3183899" y="0"/>
                </a:lnTo>
                <a:lnTo>
                  <a:pt x="3183899" y="935271"/>
                </a:lnTo>
                <a:lnTo>
                  <a:pt x="0" y="935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784417" y="4372384"/>
            <a:ext cx="3201028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(auto)bus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carrefour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les feux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place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rondpoint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F19384"/>
                </a:solidFill>
                <a:latin typeface="Now"/>
              </a:rPr>
              <a:t>une rue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tram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8091516" y="149373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 dirty="0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486292" y="5143500"/>
            <a:ext cx="2880360" cy="41148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3217355" y="-597328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224843" y="-1028700"/>
            <a:ext cx="5657850" cy="4114800"/>
          </a:xfrm>
          <a:custGeom>
            <a:avLst/>
            <a:gdLst/>
            <a:ahLst/>
            <a:cxnLst/>
            <a:rect l="l" t="t" r="r" b="b"/>
            <a:pathLst>
              <a:path w="5657850" h="411480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19" name="Freeform 19"/>
          <p:cNvSpPr/>
          <p:nvPr/>
        </p:nvSpPr>
        <p:spPr>
          <a:xfrm>
            <a:off x="6917566" y="2511424"/>
            <a:ext cx="4962432" cy="6125127"/>
          </a:xfrm>
          <a:custGeom>
            <a:avLst/>
            <a:gdLst/>
            <a:ahLst/>
            <a:cxnLst/>
            <a:rect l="l" t="t" r="r" b="b"/>
            <a:pathLst>
              <a:path w="4962432" h="6125127">
                <a:moveTo>
                  <a:pt x="0" y="0"/>
                </a:moveTo>
                <a:lnTo>
                  <a:pt x="4962432" y="0"/>
                </a:lnTo>
                <a:lnTo>
                  <a:pt x="4962432" y="6125127"/>
                </a:lnTo>
                <a:lnTo>
                  <a:pt x="0" y="612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5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7814637" cy="5764211"/>
            <a:chOff x="0" y="0"/>
            <a:chExt cx="2553803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63221" y="4246718"/>
            <a:ext cx="7814637" cy="5764211"/>
            <a:chOff x="0" y="0"/>
            <a:chExt cx="2553803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8210483" y="7746834"/>
            <a:ext cx="2054667" cy="2264096"/>
          </a:xfrm>
          <a:custGeom>
            <a:avLst/>
            <a:gdLst/>
            <a:ahLst/>
            <a:cxnLst/>
            <a:rect l="l" t="t" r="r" b="b"/>
            <a:pathLst>
              <a:path w="2054667" h="2264096">
                <a:moveTo>
                  <a:pt x="0" y="0"/>
                </a:moveTo>
                <a:lnTo>
                  <a:pt x="2054667" y="0"/>
                </a:lnTo>
                <a:lnTo>
                  <a:pt x="2054667" y="2264095"/>
                </a:lnTo>
                <a:lnTo>
                  <a:pt x="0" y="22640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0" y="-112897"/>
            <a:ext cx="7315200" cy="1801368"/>
          </a:xfrm>
          <a:custGeom>
            <a:avLst/>
            <a:gdLst/>
            <a:ahLst/>
            <a:cxnLst/>
            <a:rect l="l" t="t" r="r" b="b"/>
            <a:pathLst>
              <a:path w="7315200" h="1801368">
                <a:moveTo>
                  <a:pt x="0" y="0"/>
                </a:moveTo>
                <a:lnTo>
                  <a:pt x="7315200" y="0"/>
                </a:lnTo>
                <a:lnTo>
                  <a:pt x="7315200" y="1801368"/>
                </a:lnTo>
                <a:lnTo>
                  <a:pt x="0" y="18013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TextBox 22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6</a:t>
            </a:r>
          </a:p>
        </p:txBody>
      </p:sp>
      <p:sp>
        <p:nvSpPr>
          <p:cNvPr id="23" name="Freeform 23"/>
          <p:cNvSpPr/>
          <p:nvPr/>
        </p:nvSpPr>
        <p:spPr>
          <a:xfrm>
            <a:off x="6893181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3236392" y="-134791"/>
            <a:ext cx="6743937" cy="1670256"/>
          </a:xfrm>
          <a:custGeom>
            <a:avLst/>
            <a:gdLst/>
            <a:ahLst/>
            <a:cxnLst/>
            <a:rect l="l" t="t" r="r" b="b"/>
            <a:pathLst>
              <a:path w="6743937" h="1670256">
                <a:moveTo>
                  <a:pt x="0" y="0"/>
                </a:moveTo>
                <a:lnTo>
                  <a:pt x="6743937" y="0"/>
                </a:lnTo>
                <a:lnTo>
                  <a:pt x="6743937" y="1670256"/>
                </a:lnTo>
                <a:lnTo>
                  <a:pt x="0" y="1670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470" b="-784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5335939" y="1028700"/>
            <a:ext cx="2544842" cy="3023012"/>
          </a:xfrm>
          <a:custGeom>
            <a:avLst/>
            <a:gdLst/>
            <a:ahLst/>
            <a:cxnLst/>
            <a:rect l="l" t="t" r="r" b="b"/>
            <a:pathLst>
              <a:path w="2544842" h="3023012">
                <a:moveTo>
                  <a:pt x="0" y="0"/>
                </a:moveTo>
                <a:lnTo>
                  <a:pt x="2544842" y="0"/>
                </a:lnTo>
                <a:lnTo>
                  <a:pt x="2544842" y="3023012"/>
                </a:lnTo>
                <a:lnTo>
                  <a:pt x="0" y="30230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9448134" y="5381326"/>
            <a:ext cx="7929724" cy="2849975"/>
          </a:xfrm>
          <a:custGeom>
            <a:avLst/>
            <a:gdLst/>
            <a:ahLst/>
            <a:cxnLst/>
            <a:rect l="l" t="t" r="r" b="b"/>
            <a:pathLst>
              <a:path w="7929724" h="2849975">
                <a:moveTo>
                  <a:pt x="0" y="0"/>
                </a:moveTo>
                <a:lnTo>
                  <a:pt x="7929724" y="0"/>
                </a:lnTo>
                <a:lnTo>
                  <a:pt x="7929724" y="2849975"/>
                </a:lnTo>
                <a:lnTo>
                  <a:pt x="0" y="28499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TextBox 27"/>
          <p:cNvSpPr txBox="1"/>
          <p:nvPr/>
        </p:nvSpPr>
        <p:spPr>
          <a:xfrm>
            <a:off x="1486447" y="5284402"/>
            <a:ext cx="4686139" cy="6449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vélo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premier,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première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deuxième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troisième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quatrième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cinquième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dernier, </a:t>
            </a:r>
            <a:r>
              <a:rPr lang="en-US" sz="3696">
                <a:solidFill>
                  <a:srgbClr val="F19384"/>
                </a:solidFill>
                <a:latin typeface="Now"/>
              </a:rPr>
              <a:t>dernière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F19384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F19384"/>
              </a:solidFill>
              <a:latin typeface="Now"/>
            </a:endParaRPr>
          </a:p>
          <a:p>
            <a:pPr algn="l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F19384"/>
              </a:solidFill>
              <a:latin typeface="Now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345508" y="5314651"/>
            <a:ext cx="3429095" cy="6449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fiets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eerste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tweede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derde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vierde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vijfde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laatste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1254</Words>
  <Application>Microsoft Office PowerPoint</Application>
  <PresentationFormat>Aangepast</PresentationFormat>
  <Paragraphs>537</Paragraphs>
  <Slides>53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53</vt:i4>
      </vt:variant>
    </vt:vector>
  </HeadingPairs>
  <TitlesOfParts>
    <vt:vector size="62" baseType="lpstr">
      <vt:lpstr>Calibri</vt:lpstr>
      <vt:lpstr>Arial</vt:lpstr>
      <vt:lpstr>Sigher</vt:lpstr>
      <vt:lpstr>TT Chocolates</vt:lpstr>
      <vt:lpstr>Sunday</vt:lpstr>
      <vt:lpstr>Lulu Font TH</vt:lpstr>
      <vt:lpstr>Now</vt:lpstr>
      <vt:lpstr>Moontime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6</dc:title>
  <dc:creator>Julie Heuten</dc:creator>
  <cp:lastModifiedBy>Julie Heuten</cp:lastModifiedBy>
  <cp:revision>2</cp:revision>
  <dcterms:created xsi:type="dcterms:W3CDTF">2006-08-16T00:00:00Z</dcterms:created>
  <dcterms:modified xsi:type="dcterms:W3CDTF">2023-12-10T15:18:36Z</dcterms:modified>
  <dc:identifier>DAF2lc8f9es</dc:identifier>
</cp:coreProperties>
</file>