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8288000" cy="10287000"/>
  <p:notesSz cx="6858000" cy="9144000"/>
  <p:embeddedFontLst>
    <p:embeddedFont>
      <p:font typeface="Lulu Font TH" panose="020B0604020202020204" charset="-34"/>
      <p:regular r:id="rId49"/>
    </p:embeddedFont>
    <p:embeddedFont>
      <p:font typeface="Moontime" panose="020B0604020202020204" charset="0"/>
      <p:regular r:id="rId50"/>
    </p:embeddedFont>
    <p:embeddedFont>
      <p:font typeface="Now" panose="020B0604020202020204" charset="0"/>
      <p:regular r:id="rId51"/>
    </p:embeddedFont>
    <p:embeddedFont>
      <p:font typeface="Sigher" panose="020B0604020202020204" charset="0"/>
      <p:regular r:id="rId52"/>
    </p:embeddedFont>
    <p:embeddedFont>
      <p:font typeface="Sunday" panose="020B0604020202020204" charset="0"/>
      <p:regular r:id="rId53"/>
    </p:embeddedFont>
    <p:embeddedFont>
      <p:font typeface="TT Chocolates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4.svg"/><Relationship Id="rId1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3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17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image" Target="../media/image35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4.svg"/><Relationship Id="rId1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8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17" Type="http://schemas.openxmlformats.org/officeDocument/2006/relationships/image" Target="../media/image42.png"/><Relationship Id="rId2" Type="http://schemas.openxmlformats.org/officeDocument/2006/relationships/image" Target="../media/image1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image" Target="../media/image40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3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image" Target="../media/image45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4.png"/><Relationship Id="rId5" Type="http://schemas.openxmlformats.org/officeDocument/2006/relationships/image" Target="../media/image4.sv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17" Type="http://schemas.openxmlformats.org/officeDocument/2006/relationships/image" Target="../media/image22.sv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image" Target="../media/image20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5.pn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6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2" Type="http://schemas.openxmlformats.org/officeDocument/2006/relationships/image" Target="../media/image1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image" Target="../media/image48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22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22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4.svg"/><Relationship Id="rId1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4.png"/><Relationship Id="rId5" Type="http://schemas.openxmlformats.org/officeDocument/2006/relationships/image" Target="../media/image4.sv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2" Type="http://schemas.openxmlformats.org/officeDocument/2006/relationships/image" Target="../media/image1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image" Target="../media/image29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271547" y="6994283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3" y="0"/>
                </a:lnTo>
                <a:lnTo>
                  <a:pt x="3962933" y="2729470"/>
                </a:lnTo>
                <a:lnTo>
                  <a:pt x="0" y="2729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13180471" y="1323077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13727471" y="6460576"/>
            <a:ext cx="3663142" cy="2797724"/>
          </a:xfrm>
          <a:custGeom>
            <a:avLst/>
            <a:gdLst/>
            <a:ahLst/>
            <a:cxnLst/>
            <a:rect l="l" t="t" r="r" b="b"/>
            <a:pathLst>
              <a:path w="3663142" h="2797724">
                <a:moveTo>
                  <a:pt x="0" y="0"/>
                </a:moveTo>
                <a:lnTo>
                  <a:pt x="3663141" y="0"/>
                </a:lnTo>
                <a:lnTo>
                  <a:pt x="3663141" y="2797724"/>
                </a:lnTo>
                <a:lnTo>
                  <a:pt x="0" y="27977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355240" y="1259240"/>
            <a:ext cx="15765152" cy="247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7"/>
              </a:lnSpc>
              <a:spcBef>
                <a:spcPct val="0"/>
              </a:spcBef>
            </a:pPr>
            <a:r>
              <a:rPr lang="en-US" sz="14441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FRANCAIS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54804" y="6975477"/>
            <a:ext cx="7435209" cy="13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2"/>
              </a:lnSpc>
              <a:spcBef>
                <a:spcPct val="0"/>
              </a:spcBef>
            </a:pPr>
            <a:r>
              <a:rPr lang="en-US" sz="8058">
                <a:solidFill>
                  <a:srgbClr val="72742C"/>
                </a:solidFill>
                <a:latin typeface="Sigher"/>
                <a:ea typeface="Sigher"/>
                <a:cs typeface="Sigher"/>
                <a:sym typeface="Sigher"/>
              </a:rPr>
              <a:t>Zoufff!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27856" y="5058414"/>
            <a:ext cx="11457422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2263" y="1268611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0132473" y="1150172"/>
            <a:ext cx="4209912" cy="2951135"/>
          </a:xfrm>
          <a:custGeom>
            <a:avLst/>
            <a:gdLst/>
            <a:ahLst/>
            <a:cxnLst/>
            <a:rect l="l" t="t" r="r" b="b"/>
            <a:pathLst>
              <a:path w="4209912" h="2951135">
                <a:moveTo>
                  <a:pt x="0" y="0"/>
                </a:moveTo>
                <a:lnTo>
                  <a:pt x="4209913" y="0"/>
                </a:lnTo>
                <a:lnTo>
                  <a:pt x="4209913" y="2951135"/>
                </a:lnTo>
                <a:lnTo>
                  <a:pt x="0" y="2951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5459104" y="5753567"/>
            <a:ext cx="4287889" cy="2943815"/>
          </a:xfrm>
          <a:custGeom>
            <a:avLst/>
            <a:gdLst/>
            <a:ahLst/>
            <a:cxnLst/>
            <a:rect l="l" t="t" r="r" b="b"/>
            <a:pathLst>
              <a:path w="4287889" h="2943815">
                <a:moveTo>
                  <a:pt x="0" y="0"/>
                </a:moveTo>
                <a:lnTo>
                  <a:pt x="4287890" y="0"/>
                </a:lnTo>
                <a:lnTo>
                  <a:pt x="4287890" y="2943815"/>
                </a:lnTo>
                <a:lnTo>
                  <a:pt x="0" y="2943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814931" y="3877785"/>
            <a:ext cx="3341732" cy="2750207"/>
          </a:xfrm>
          <a:custGeom>
            <a:avLst/>
            <a:gdLst/>
            <a:ahLst/>
            <a:cxnLst/>
            <a:rect l="l" t="t" r="r" b="b"/>
            <a:pathLst>
              <a:path w="3341732" h="2750207">
                <a:moveTo>
                  <a:pt x="0" y="0"/>
                </a:moveTo>
                <a:lnTo>
                  <a:pt x="3341731" y="0"/>
                </a:lnTo>
                <a:lnTo>
                  <a:pt x="3341731" y="2750207"/>
                </a:lnTo>
                <a:lnTo>
                  <a:pt x="0" y="27502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19" name="Group 19"/>
          <p:cNvGrpSpPr/>
          <p:nvPr/>
        </p:nvGrpSpPr>
        <p:grpSpPr>
          <a:xfrm>
            <a:off x="5156662" y="1448207"/>
            <a:ext cx="3839450" cy="3804681"/>
            <a:chOff x="0" y="0"/>
            <a:chExt cx="5119267" cy="5072908"/>
          </a:xfrm>
        </p:grpSpPr>
        <p:sp>
          <p:nvSpPr>
            <p:cNvPr id="20" name="Freeform 20"/>
            <p:cNvSpPr/>
            <p:nvPr/>
          </p:nvSpPr>
          <p:spPr>
            <a:xfrm>
              <a:off x="0" y="606208"/>
              <a:ext cx="5119267" cy="4466701"/>
            </a:xfrm>
            <a:custGeom>
              <a:avLst/>
              <a:gdLst/>
              <a:ahLst/>
              <a:cxnLst/>
              <a:rect l="l" t="t" r="r" b="b"/>
              <a:pathLst>
                <a:path w="5119267" h="4466701">
                  <a:moveTo>
                    <a:pt x="0" y="0"/>
                  </a:moveTo>
                  <a:lnTo>
                    <a:pt x="5119267" y="0"/>
                  </a:lnTo>
                  <a:lnTo>
                    <a:pt x="5119267" y="4466700"/>
                  </a:lnTo>
                  <a:lnTo>
                    <a:pt x="0" y="446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559633" y="0"/>
              <a:ext cx="1113817" cy="1570043"/>
            </a:xfrm>
            <a:custGeom>
              <a:avLst/>
              <a:gdLst/>
              <a:ahLst/>
              <a:cxnLst/>
              <a:rect l="l" t="t" r="r" b="b"/>
              <a:pathLst>
                <a:path w="1113817" h="1570043">
                  <a:moveTo>
                    <a:pt x="0" y="0"/>
                  </a:moveTo>
                  <a:lnTo>
                    <a:pt x="1113817" y="0"/>
                  </a:lnTo>
                  <a:lnTo>
                    <a:pt x="1113817" y="1570043"/>
                  </a:lnTo>
                  <a:lnTo>
                    <a:pt x="0" y="1570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140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248956" y="4364213"/>
            <a:ext cx="3839450" cy="3938792"/>
            <a:chOff x="0" y="0"/>
            <a:chExt cx="5119267" cy="5251722"/>
          </a:xfrm>
        </p:grpSpPr>
        <p:sp>
          <p:nvSpPr>
            <p:cNvPr id="24" name="Freeform 24"/>
            <p:cNvSpPr/>
            <p:nvPr/>
          </p:nvSpPr>
          <p:spPr>
            <a:xfrm>
              <a:off x="0" y="785022"/>
              <a:ext cx="5119267" cy="4466701"/>
            </a:xfrm>
            <a:custGeom>
              <a:avLst/>
              <a:gdLst/>
              <a:ahLst/>
              <a:cxnLst/>
              <a:rect l="l" t="t" r="r" b="b"/>
              <a:pathLst>
                <a:path w="5119267" h="4466701">
                  <a:moveTo>
                    <a:pt x="0" y="0"/>
                  </a:moveTo>
                  <a:lnTo>
                    <a:pt x="5119267" y="0"/>
                  </a:lnTo>
                  <a:lnTo>
                    <a:pt x="5119267" y="4466700"/>
                  </a:lnTo>
                  <a:lnTo>
                    <a:pt x="0" y="446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260548" y="0"/>
              <a:ext cx="1113817" cy="1570043"/>
            </a:xfrm>
            <a:custGeom>
              <a:avLst/>
              <a:gdLst/>
              <a:ahLst/>
              <a:cxnLst/>
              <a:rect l="l" t="t" r="r" b="b"/>
              <a:pathLst>
                <a:path w="1113817" h="1570043">
                  <a:moveTo>
                    <a:pt x="0" y="0"/>
                  </a:moveTo>
                  <a:lnTo>
                    <a:pt x="1113817" y="0"/>
                  </a:lnTo>
                  <a:lnTo>
                    <a:pt x="1113817" y="1570043"/>
                  </a:lnTo>
                  <a:lnTo>
                    <a:pt x="0" y="1570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140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0184" y="5854362"/>
            <a:ext cx="8750937" cy="2271376"/>
            <a:chOff x="0" y="0"/>
            <a:chExt cx="2859783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836923" cy="714340"/>
            </a:xfrm>
            <a:custGeom>
              <a:avLst/>
              <a:gdLst/>
              <a:ahLst/>
              <a:cxnLst/>
              <a:rect l="l" t="t" r="r" b="b"/>
              <a:pathLst>
                <a:path w="2836923" h="714340">
                  <a:moveTo>
                    <a:pt x="283692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412536" y="0"/>
                  </a:lnTo>
                  <a:lnTo>
                    <a:pt x="281787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866133" cy="741010"/>
            </a:xfrm>
            <a:custGeom>
              <a:avLst/>
              <a:gdLst/>
              <a:ahLst/>
              <a:cxnLst/>
              <a:rect l="l" t="t" r="r" b="b"/>
              <a:pathLst>
                <a:path w="2866133" h="741010">
                  <a:moveTo>
                    <a:pt x="2831843" y="21590"/>
                  </a:moveTo>
                  <a:cubicBezTo>
                    <a:pt x="2833113" y="34290"/>
                    <a:pt x="2833113" y="44450"/>
                    <a:pt x="2834383" y="54610"/>
                  </a:cubicBezTo>
                  <a:cubicBezTo>
                    <a:pt x="2836923" y="73857"/>
                    <a:pt x="2838193" y="87629"/>
                    <a:pt x="2840733" y="100909"/>
                  </a:cubicBezTo>
                  <a:cubicBezTo>
                    <a:pt x="2840733" y="120092"/>
                    <a:pt x="2853433" y="498336"/>
                    <a:pt x="2859783" y="517518"/>
                  </a:cubicBezTo>
                  <a:cubicBezTo>
                    <a:pt x="2866133" y="546538"/>
                    <a:pt x="2862323" y="576050"/>
                    <a:pt x="2862323" y="605070"/>
                  </a:cubicBezTo>
                  <a:cubicBezTo>
                    <a:pt x="2862323" y="630647"/>
                    <a:pt x="2863593" y="654257"/>
                    <a:pt x="2864863" y="680050"/>
                  </a:cubicBezTo>
                  <a:cubicBezTo>
                    <a:pt x="2864863" y="701640"/>
                    <a:pt x="2864863" y="715610"/>
                    <a:pt x="2864863" y="739740"/>
                  </a:cubicBezTo>
                  <a:cubicBezTo>
                    <a:pt x="2842003" y="739740"/>
                    <a:pt x="2821683" y="741010"/>
                    <a:pt x="2797628" y="739740"/>
                  </a:cubicBezTo>
                  <a:cubicBezTo>
                    <a:pt x="2655712" y="734660"/>
                    <a:pt x="2511614" y="741010"/>
                    <a:pt x="2369698" y="735930"/>
                  </a:cubicBezTo>
                  <a:cubicBezTo>
                    <a:pt x="2284549" y="732120"/>
                    <a:pt x="2201583" y="734660"/>
                    <a:pt x="2116434" y="732120"/>
                  </a:cubicBezTo>
                  <a:cubicBezTo>
                    <a:pt x="2077134" y="730850"/>
                    <a:pt x="2037834" y="729580"/>
                    <a:pt x="1998535" y="728310"/>
                  </a:cubicBezTo>
                  <a:cubicBezTo>
                    <a:pt x="1974518" y="728310"/>
                    <a:pt x="1952685" y="729580"/>
                    <a:pt x="1928668" y="729580"/>
                  </a:cubicBezTo>
                  <a:cubicBezTo>
                    <a:pt x="1867536" y="728310"/>
                    <a:pt x="1699420" y="729580"/>
                    <a:pt x="1638288" y="728310"/>
                  </a:cubicBezTo>
                  <a:cubicBezTo>
                    <a:pt x="1594621" y="727040"/>
                    <a:pt x="721295" y="735930"/>
                    <a:pt x="677629" y="734660"/>
                  </a:cubicBezTo>
                  <a:cubicBezTo>
                    <a:pt x="666712" y="734660"/>
                    <a:pt x="653612" y="735930"/>
                    <a:pt x="642696" y="735930"/>
                  </a:cubicBezTo>
                  <a:cubicBezTo>
                    <a:pt x="616496" y="735930"/>
                    <a:pt x="592480" y="737200"/>
                    <a:pt x="566280" y="737200"/>
                  </a:cubicBezTo>
                  <a:cubicBezTo>
                    <a:pt x="500780" y="737200"/>
                    <a:pt x="437464" y="735930"/>
                    <a:pt x="371965" y="734660"/>
                  </a:cubicBezTo>
                  <a:cubicBezTo>
                    <a:pt x="332665" y="733390"/>
                    <a:pt x="293365" y="732120"/>
                    <a:pt x="256249" y="730850"/>
                  </a:cubicBezTo>
                  <a:cubicBezTo>
                    <a:pt x="186383" y="729580"/>
                    <a:pt x="116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34" y="30480"/>
                    <a:pt x="96867" y="29210"/>
                  </a:cubicBezTo>
                  <a:cubicBezTo>
                    <a:pt x="155817" y="25400"/>
                    <a:pt x="214766" y="22860"/>
                    <a:pt x="275899" y="20320"/>
                  </a:cubicBezTo>
                  <a:cubicBezTo>
                    <a:pt x="317382" y="17780"/>
                    <a:pt x="358865" y="16510"/>
                    <a:pt x="398165" y="13970"/>
                  </a:cubicBezTo>
                  <a:cubicBezTo>
                    <a:pt x="437464" y="11430"/>
                    <a:pt x="478947" y="8890"/>
                    <a:pt x="518247" y="8890"/>
                  </a:cubicBezTo>
                  <a:cubicBezTo>
                    <a:pt x="561913" y="7620"/>
                    <a:pt x="605580" y="10160"/>
                    <a:pt x="649246" y="8890"/>
                  </a:cubicBezTo>
                  <a:cubicBezTo>
                    <a:pt x="703829" y="8890"/>
                    <a:pt x="1692870" y="6350"/>
                    <a:pt x="1747453" y="5080"/>
                  </a:cubicBezTo>
                  <a:cubicBezTo>
                    <a:pt x="1799853" y="3810"/>
                    <a:pt x="1852253" y="2540"/>
                    <a:pt x="1906836" y="2540"/>
                  </a:cubicBezTo>
                  <a:cubicBezTo>
                    <a:pt x="1996351" y="1270"/>
                    <a:pt x="2083684" y="0"/>
                    <a:pt x="2173200" y="0"/>
                  </a:cubicBezTo>
                  <a:cubicBezTo>
                    <a:pt x="2210316" y="0"/>
                    <a:pt x="2249616" y="2540"/>
                    <a:pt x="2286732" y="2540"/>
                  </a:cubicBezTo>
                  <a:cubicBezTo>
                    <a:pt x="2389348" y="3810"/>
                    <a:pt x="2494147" y="5080"/>
                    <a:pt x="2596763" y="7620"/>
                  </a:cubicBezTo>
                  <a:cubicBezTo>
                    <a:pt x="2651346" y="8890"/>
                    <a:pt x="2705929" y="12700"/>
                    <a:pt x="2760512" y="16510"/>
                  </a:cubicBezTo>
                  <a:cubicBezTo>
                    <a:pt x="2773611" y="16510"/>
                    <a:pt x="2786711" y="16510"/>
                    <a:pt x="2797628" y="16510"/>
                  </a:cubicBezTo>
                  <a:cubicBezTo>
                    <a:pt x="2812793" y="17780"/>
                    <a:pt x="2821683" y="20320"/>
                    <a:pt x="2831843" y="21590"/>
                  </a:cubicBezTo>
                  <a:close/>
                  <a:moveTo>
                    <a:pt x="2842003" y="723230"/>
                  </a:moveTo>
                  <a:cubicBezTo>
                    <a:pt x="2843273" y="706720"/>
                    <a:pt x="2844543" y="694020"/>
                    <a:pt x="2844543" y="681320"/>
                  </a:cubicBezTo>
                  <a:cubicBezTo>
                    <a:pt x="2843273" y="651797"/>
                    <a:pt x="2842003" y="625728"/>
                    <a:pt x="2842003" y="597692"/>
                  </a:cubicBezTo>
                  <a:cubicBezTo>
                    <a:pt x="2842003" y="584904"/>
                    <a:pt x="2844543" y="572115"/>
                    <a:pt x="2843273" y="559327"/>
                  </a:cubicBezTo>
                  <a:cubicBezTo>
                    <a:pt x="2843273" y="547522"/>
                    <a:pt x="2842003" y="535225"/>
                    <a:pt x="2840733" y="523421"/>
                  </a:cubicBezTo>
                  <a:cubicBezTo>
                    <a:pt x="2835653" y="505222"/>
                    <a:pt x="2824223" y="128454"/>
                    <a:pt x="2824223" y="110255"/>
                  </a:cubicBezTo>
                  <a:cubicBezTo>
                    <a:pt x="2821683" y="95007"/>
                    <a:pt x="2819143" y="79267"/>
                    <a:pt x="2816603" y="63500"/>
                  </a:cubicBezTo>
                  <a:cubicBezTo>
                    <a:pt x="2815333" y="44450"/>
                    <a:pt x="2814063" y="43180"/>
                    <a:pt x="2791078" y="41910"/>
                  </a:cubicBezTo>
                  <a:cubicBezTo>
                    <a:pt x="2784528" y="41910"/>
                    <a:pt x="2780161" y="41910"/>
                    <a:pt x="2773611" y="40640"/>
                  </a:cubicBezTo>
                  <a:cubicBezTo>
                    <a:pt x="2719029" y="36830"/>
                    <a:pt x="2662262" y="31750"/>
                    <a:pt x="2607680" y="30480"/>
                  </a:cubicBezTo>
                  <a:cubicBezTo>
                    <a:pt x="2474497" y="26670"/>
                    <a:pt x="2339132" y="25400"/>
                    <a:pt x="2205950" y="22860"/>
                  </a:cubicBezTo>
                  <a:cubicBezTo>
                    <a:pt x="2186300" y="22860"/>
                    <a:pt x="2164467" y="22860"/>
                    <a:pt x="2144817" y="22860"/>
                  </a:cubicBezTo>
                  <a:cubicBezTo>
                    <a:pt x="2112067" y="22860"/>
                    <a:pt x="2079317" y="22860"/>
                    <a:pt x="2048751" y="22860"/>
                  </a:cubicBezTo>
                  <a:cubicBezTo>
                    <a:pt x="1978885" y="22860"/>
                    <a:pt x="1909019" y="22860"/>
                    <a:pt x="1841336" y="24130"/>
                  </a:cubicBezTo>
                  <a:cubicBezTo>
                    <a:pt x="1782386" y="25400"/>
                    <a:pt x="788978" y="29210"/>
                    <a:pt x="730029" y="29210"/>
                  </a:cubicBezTo>
                  <a:cubicBezTo>
                    <a:pt x="633963" y="29210"/>
                    <a:pt x="537897" y="26670"/>
                    <a:pt x="441831" y="33020"/>
                  </a:cubicBezTo>
                  <a:cubicBezTo>
                    <a:pt x="391615" y="36830"/>
                    <a:pt x="343582" y="36830"/>
                    <a:pt x="295549" y="38100"/>
                  </a:cubicBezTo>
                  <a:cubicBezTo>
                    <a:pt x="212583" y="41910"/>
                    <a:pt x="129617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6301" y="705450"/>
                    <a:pt x="96867" y="706720"/>
                    <a:pt x="125250" y="706720"/>
                  </a:cubicBezTo>
                  <a:cubicBezTo>
                    <a:pt x="166733" y="706720"/>
                    <a:pt x="210400" y="704180"/>
                    <a:pt x="251882" y="706720"/>
                  </a:cubicBezTo>
                  <a:cubicBezTo>
                    <a:pt x="319565" y="710530"/>
                    <a:pt x="387248" y="713070"/>
                    <a:pt x="454931" y="711800"/>
                  </a:cubicBezTo>
                  <a:cubicBezTo>
                    <a:pt x="498597" y="710530"/>
                    <a:pt x="540080" y="713070"/>
                    <a:pt x="583746" y="713070"/>
                  </a:cubicBezTo>
                  <a:cubicBezTo>
                    <a:pt x="647063" y="713070"/>
                    <a:pt x="710379" y="711800"/>
                    <a:pt x="773695" y="713070"/>
                  </a:cubicBezTo>
                  <a:cubicBezTo>
                    <a:pt x="867577" y="714340"/>
                    <a:pt x="1898102" y="704180"/>
                    <a:pt x="1994168" y="706720"/>
                  </a:cubicBezTo>
                  <a:cubicBezTo>
                    <a:pt x="2035651" y="707990"/>
                    <a:pt x="2077134" y="709260"/>
                    <a:pt x="2116434" y="709260"/>
                  </a:cubicBezTo>
                  <a:cubicBezTo>
                    <a:pt x="2188483" y="711800"/>
                    <a:pt x="2258349" y="707990"/>
                    <a:pt x="2330399" y="711800"/>
                  </a:cubicBezTo>
                  <a:cubicBezTo>
                    <a:pt x="2389348" y="714340"/>
                    <a:pt x="2448297" y="714340"/>
                    <a:pt x="2507247" y="716880"/>
                  </a:cubicBezTo>
                  <a:cubicBezTo>
                    <a:pt x="2594580" y="720690"/>
                    <a:pt x="2681912" y="723230"/>
                    <a:pt x="2769245" y="724500"/>
                  </a:cubicBezTo>
                  <a:cubicBezTo>
                    <a:pt x="2801995" y="724500"/>
                    <a:pt x="2821683" y="723230"/>
                    <a:pt x="2842003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19831" y="6079629"/>
            <a:ext cx="8862263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Quel temps fait-il?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30351" y="5143500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267334" y="0"/>
            <a:ext cx="5214760" cy="2724712"/>
          </a:xfrm>
          <a:custGeom>
            <a:avLst/>
            <a:gdLst/>
            <a:ahLst/>
            <a:cxnLst/>
            <a:rect l="l" t="t" r="r" b="b"/>
            <a:pathLst>
              <a:path w="5214760" h="2724712">
                <a:moveTo>
                  <a:pt x="0" y="0"/>
                </a:moveTo>
                <a:lnTo>
                  <a:pt x="5214760" y="0"/>
                </a:lnTo>
                <a:lnTo>
                  <a:pt x="5214760" y="2724712"/>
                </a:lnTo>
                <a:lnTo>
                  <a:pt x="0" y="27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416" y="7588317"/>
            <a:ext cx="2713953" cy="3030581"/>
          </a:xfrm>
          <a:custGeom>
            <a:avLst/>
            <a:gdLst/>
            <a:ahLst/>
            <a:cxnLst/>
            <a:rect l="l" t="t" r="r" b="b"/>
            <a:pathLst>
              <a:path w="2713953" h="3030581">
                <a:moveTo>
                  <a:pt x="0" y="0"/>
                </a:moveTo>
                <a:lnTo>
                  <a:pt x="2713954" y="0"/>
                </a:lnTo>
                <a:lnTo>
                  <a:pt x="2713954" y="3030582"/>
                </a:lnTo>
                <a:lnTo>
                  <a:pt x="0" y="3030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1467393" y="6290502"/>
            <a:ext cx="586295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Le calendrier!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4781976" y="6545408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3"/>
                </a:lnTo>
                <a:lnTo>
                  <a:pt x="0" y="27855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14950" y="4439562"/>
            <a:ext cx="4686139" cy="324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 la, à l', au, aux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aimer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j'aime 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je n'aime pas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95838" y="4439562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ami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amie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chanson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chanter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le cinéma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242751" y="4110995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386647" y="671106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 rot="-10629491">
            <a:off x="-310223" y="-110733"/>
            <a:ext cx="6843214" cy="3575580"/>
          </a:xfrm>
          <a:custGeom>
            <a:avLst/>
            <a:gdLst/>
            <a:ahLst/>
            <a:cxnLst/>
            <a:rect l="l" t="t" r="r" b="b"/>
            <a:pathLst>
              <a:path w="6843214" h="3575580">
                <a:moveTo>
                  <a:pt x="0" y="0"/>
                </a:moveTo>
                <a:lnTo>
                  <a:pt x="6843215" y="0"/>
                </a:lnTo>
                <a:lnTo>
                  <a:pt x="6843215" y="3575580"/>
                </a:lnTo>
                <a:lnTo>
                  <a:pt x="0" y="357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15710699" y="68314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3</a:t>
            </a:r>
          </a:p>
        </p:txBody>
      </p:sp>
      <p:sp>
        <p:nvSpPr>
          <p:cNvPr id="19" name="Freeform 19"/>
          <p:cNvSpPr/>
          <p:nvPr/>
        </p:nvSpPr>
        <p:spPr>
          <a:xfrm>
            <a:off x="4343062" y="5058062"/>
            <a:ext cx="4287889" cy="2943815"/>
          </a:xfrm>
          <a:custGeom>
            <a:avLst/>
            <a:gdLst/>
            <a:ahLst/>
            <a:cxnLst/>
            <a:rect l="l" t="t" r="r" b="b"/>
            <a:pathLst>
              <a:path w="4287889" h="2943815">
                <a:moveTo>
                  <a:pt x="0" y="0"/>
                </a:moveTo>
                <a:lnTo>
                  <a:pt x="4287890" y="0"/>
                </a:lnTo>
                <a:lnTo>
                  <a:pt x="4287890" y="2943815"/>
                </a:lnTo>
                <a:lnTo>
                  <a:pt x="0" y="2943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1936851" y="1788409"/>
            <a:ext cx="3691934" cy="3528802"/>
          </a:xfrm>
          <a:custGeom>
            <a:avLst/>
            <a:gdLst/>
            <a:ahLst/>
            <a:cxnLst/>
            <a:rect l="l" t="t" r="r" b="b"/>
            <a:pathLst>
              <a:path w="3691934" h="3528802">
                <a:moveTo>
                  <a:pt x="0" y="0"/>
                </a:moveTo>
                <a:lnTo>
                  <a:pt x="3691935" y="0"/>
                </a:lnTo>
                <a:lnTo>
                  <a:pt x="3691935" y="3528802"/>
                </a:lnTo>
                <a:lnTo>
                  <a:pt x="0" y="35288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9831895" y="5504572"/>
            <a:ext cx="4209912" cy="2951135"/>
          </a:xfrm>
          <a:custGeom>
            <a:avLst/>
            <a:gdLst/>
            <a:ahLst/>
            <a:cxnLst/>
            <a:rect l="l" t="t" r="r" b="b"/>
            <a:pathLst>
              <a:path w="4209912" h="2951135">
                <a:moveTo>
                  <a:pt x="0" y="0"/>
                </a:moveTo>
                <a:lnTo>
                  <a:pt x="4209913" y="0"/>
                </a:lnTo>
                <a:lnTo>
                  <a:pt x="4209913" y="2951134"/>
                </a:lnTo>
                <a:lnTo>
                  <a:pt x="0" y="29511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TextBox 22"/>
          <p:cNvSpPr txBox="1"/>
          <p:nvPr/>
        </p:nvSpPr>
        <p:spPr>
          <a:xfrm>
            <a:off x="8416282" y="2885640"/>
            <a:ext cx="2578022" cy="171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5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naar, op de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853339" y="2870986"/>
            <a:ext cx="3271559" cy="3356207"/>
            <a:chOff x="0" y="0"/>
            <a:chExt cx="4362078" cy="4474943"/>
          </a:xfrm>
        </p:grpSpPr>
        <p:sp>
          <p:nvSpPr>
            <p:cNvPr id="24" name="Freeform 24"/>
            <p:cNvSpPr/>
            <p:nvPr/>
          </p:nvSpPr>
          <p:spPr>
            <a:xfrm>
              <a:off x="0" y="668909"/>
              <a:ext cx="4362078" cy="3806033"/>
            </a:xfrm>
            <a:custGeom>
              <a:avLst/>
              <a:gdLst/>
              <a:ahLst/>
              <a:cxnLst/>
              <a:rect l="l" t="t" r="r" b="b"/>
              <a:pathLst>
                <a:path w="4362078" h="3806033">
                  <a:moveTo>
                    <a:pt x="0" y="0"/>
                  </a:moveTo>
                  <a:lnTo>
                    <a:pt x="4362078" y="0"/>
                  </a:lnTo>
                  <a:lnTo>
                    <a:pt x="4362078" y="3806034"/>
                  </a:lnTo>
                  <a:lnTo>
                    <a:pt x="0" y="3806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074101" y="0"/>
              <a:ext cx="949073" cy="1337819"/>
            </a:xfrm>
            <a:custGeom>
              <a:avLst/>
              <a:gdLst/>
              <a:ahLst/>
              <a:cxnLst/>
              <a:rect l="l" t="t" r="r" b="b"/>
              <a:pathLst>
                <a:path w="949073" h="1337819">
                  <a:moveTo>
                    <a:pt x="0" y="0"/>
                  </a:moveTo>
                  <a:lnTo>
                    <a:pt x="949073" y="0"/>
                  </a:lnTo>
                  <a:lnTo>
                    <a:pt x="949073" y="1337819"/>
                  </a:lnTo>
                  <a:lnTo>
                    <a:pt x="0" y="1337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140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216333" y="4445070"/>
            <a:ext cx="7814637" cy="5145477"/>
            <a:chOff x="0" y="0"/>
            <a:chExt cx="2553803" cy="16815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653588"/>
            </a:xfrm>
            <a:custGeom>
              <a:avLst/>
              <a:gdLst/>
              <a:ahLst/>
              <a:cxnLst/>
              <a:rect l="l" t="t" r="r" b="b"/>
              <a:pathLst>
                <a:path w="2530943" h="1653588">
                  <a:moveTo>
                    <a:pt x="2530943" y="1653588"/>
                  </a:moveTo>
                  <a:lnTo>
                    <a:pt x="0" y="1645968"/>
                  </a:lnTo>
                  <a:lnTo>
                    <a:pt x="0" y="58673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680258"/>
            </a:xfrm>
            <a:custGeom>
              <a:avLst/>
              <a:gdLst/>
              <a:ahLst/>
              <a:cxnLst/>
              <a:rect l="l" t="t" r="r" b="b"/>
              <a:pathLst>
                <a:path w="2560153" h="1680258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390"/>
                    <a:pt x="2532213" y="123211"/>
                    <a:pt x="2534753" y="156788"/>
                  </a:cubicBezTo>
                  <a:cubicBezTo>
                    <a:pt x="2534753" y="205289"/>
                    <a:pt x="2547453" y="1161626"/>
                    <a:pt x="2553803" y="1210126"/>
                  </a:cubicBezTo>
                  <a:cubicBezTo>
                    <a:pt x="2560153" y="1283500"/>
                    <a:pt x="2556343" y="1358116"/>
                    <a:pt x="2556343" y="1431489"/>
                  </a:cubicBezTo>
                  <a:cubicBezTo>
                    <a:pt x="2556343" y="1496157"/>
                    <a:pt x="2557613" y="1555850"/>
                    <a:pt x="2558883" y="1619298"/>
                  </a:cubicBezTo>
                  <a:cubicBezTo>
                    <a:pt x="2558883" y="1640888"/>
                    <a:pt x="2558883" y="1654858"/>
                    <a:pt x="2558883" y="1678988"/>
                  </a:cubicBezTo>
                  <a:cubicBezTo>
                    <a:pt x="2536023" y="1678988"/>
                    <a:pt x="2515703" y="1680258"/>
                    <a:pt x="2492640" y="1678988"/>
                  </a:cubicBezTo>
                  <a:cubicBezTo>
                    <a:pt x="2366498" y="1673908"/>
                    <a:pt x="2238414" y="1680258"/>
                    <a:pt x="2112272" y="1675178"/>
                  </a:cubicBezTo>
                  <a:cubicBezTo>
                    <a:pt x="2036586" y="1671368"/>
                    <a:pt x="1962842" y="1673908"/>
                    <a:pt x="1887156" y="1671368"/>
                  </a:cubicBezTo>
                  <a:cubicBezTo>
                    <a:pt x="1852224" y="1670098"/>
                    <a:pt x="1817293" y="1668828"/>
                    <a:pt x="1782361" y="1667558"/>
                  </a:cubicBezTo>
                  <a:cubicBezTo>
                    <a:pt x="1761013" y="1667558"/>
                    <a:pt x="1741607" y="1668828"/>
                    <a:pt x="1720260" y="1668828"/>
                  </a:cubicBezTo>
                  <a:cubicBezTo>
                    <a:pt x="1665921" y="1667558"/>
                    <a:pt x="1516491" y="1668828"/>
                    <a:pt x="1462153" y="1667558"/>
                  </a:cubicBezTo>
                  <a:cubicBezTo>
                    <a:pt x="1423340" y="1666288"/>
                    <a:pt x="647078" y="1675178"/>
                    <a:pt x="608265" y="1673908"/>
                  </a:cubicBezTo>
                  <a:cubicBezTo>
                    <a:pt x="598562" y="1673908"/>
                    <a:pt x="586918" y="1675178"/>
                    <a:pt x="577214" y="1675178"/>
                  </a:cubicBezTo>
                  <a:cubicBezTo>
                    <a:pt x="553927" y="1675178"/>
                    <a:pt x="532579" y="1676448"/>
                    <a:pt x="509292" y="1676448"/>
                  </a:cubicBezTo>
                  <a:cubicBezTo>
                    <a:pt x="451072" y="1676448"/>
                    <a:pt x="394793" y="1675178"/>
                    <a:pt x="336573" y="1673908"/>
                  </a:cubicBezTo>
                  <a:cubicBezTo>
                    <a:pt x="301642" y="1672638"/>
                    <a:pt x="266710" y="1671368"/>
                    <a:pt x="233719" y="1670098"/>
                  </a:cubicBezTo>
                  <a:cubicBezTo>
                    <a:pt x="171618" y="1668828"/>
                    <a:pt x="109517" y="1667558"/>
                    <a:pt x="48260" y="1667558"/>
                  </a:cubicBezTo>
                  <a:cubicBezTo>
                    <a:pt x="38100" y="1667558"/>
                    <a:pt x="29210" y="1667558"/>
                    <a:pt x="19050" y="1666288"/>
                  </a:cubicBezTo>
                  <a:cubicBezTo>
                    <a:pt x="10160" y="1665018"/>
                    <a:pt x="5080" y="1658668"/>
                    <a:pt x="7620" y="1649778"/>
                  </a:cubicBezTo>
                  <a:cubicBezTo>
                    <a:pt x="16510" y="1618031"/>
                    <a:pt x="12700" y="1586940"/>
                    <a:pt x="11430" y="1554607"/>
                  </a:cubicBezTo>
                  <a:cubicBezTo>
                    <a:pt x="10160" y="1488695"/>
                    <a:pt x="6350" y="1424027"/>
                    <a:pt x="7620" y="1358116"/>
                  </a:cubicBezTo>
                  <a:cubicBezTo>
                    <a:pt x="5080" y="1276038"/>
                    <a:pt x="0" y="260008"/>
                    <a:pt x="7620" y="176686"/>
                  </a:cubicBezTo>
                  <a:cubicBezTo>
                    <a:pt x="8890" y="160519"/>
                    <a:pt x="7620" y="143109"/>
                    <a:pt x="8890" y="126942"/>
                  </a:cubicBezTo>
                  <a:cubicBezTo>
                    <a:pt x="10160" y="100826"/>
                    <a:pt x="12700" y="722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62478"/>
                  </a:moveTo>
                  <a:cubicBezTo>
                    <a:pt x="2537293" y="1645968"/>
                    <a:pt x="2538563" y="1633268"/>
                    <a:pt x="2538563" y="1620568"/>
                  </a:cubicBezTo>
                  <a:cubicBezTo>
                    <a:pt x="2537293" y="1549632"/>
                    <a:pt x="2536023" y="1483721"/>
                    <a:pt x="2536023" y="1412835"/>
                  </a:cubicBezTo>
                  <a:cubicBezTo>
                    <a:pt x="2536023" y="1380501"/>
                    <a:pt x="2538563" y="1348167"/>
                    <a:pt x="2537293" y="1315833"/>
                  </a:cubicBezTo>
                  <a:cubicBezTo>
                    <a:pt x="2537293" y="1285987"/>
                    <a:pt x="2536023" y="1254896"/>
                    <a:pt x="2534753" y="1225050"/>
                  </a:cubicBezTo>
                  <a:cubicBezTo>
                    <a:pt x="2529673" y="1179036"/>
                    <a:pt x="2518243" y="226431"/>
                    <a:pt x="2518243" y="180417"/>
                  </a:cubicBezTo>
                  <a:cubicBezTo>
                    <a:pt x="2515703" y="141865"/>
                    <a:pt x="2513163" y="102070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492"/>
                  </a:cubicBezTo>
                  <a:cubicBezTo>
                    <a:pt x="31750" y="90877"/>
                    <a:pt x="31750" y="113262"/>
                    <a:pt x="30480" y="135647"/>
                  </a:cubicBezTo>
                  <a:cubicBezTo>
                    <a:pt x="29210" y="172955"/>
                    <a:pt x="26670" y="209020"/>
                    <a:pt x="25400" y="246328"/>
                  </a:cubicBezTo>
                  <a:cubicBezTo>
                    <a:pt x="20320" y="286124"/>
                    <a:pt x="26670" y="1258627"/>
                    <a:pt x="29210" y="1298423"/>
                  </a:cubicBezTo>
                  <a:cubicBezTo>
                    <a:pt x="29210" y="1340706"/>
                    <a:pt x="29210" y="1384232"/>
                    <a:pt x="30480" y="1426515"/>
                  </a:cubicBezTo>
                  <a:cubicBezTo>
                    <a:pt x="30480" y="1457605"/>
                    <a:pt x="33020" y="1488695"/>
                    <a:pt x="33020" y="1519786"/>
                  </a:cubicBezTo>
                  <a:cubicBezTo>
                    <a:pt x="33020" y="1553363"/>
                    <a:pt x="33020" y="1586940"/>
                    <a:pt x="31750" y="1620568"/>
                  </a:cubicBezTo>
                  <a:cubicBezTo>
                    <a:pt x="31750" y="1624378"/>
                    <a:pt x="31750" y="1626918"/>
                    <a:pt x="31750" y="1630728"/>
                  </a:cubicBezTo>
                  <a:cubicBezTo>
                    <a:pt x="31750" y="1640888"/>
                    <a:pt x="35560" y="1644698"/>
                    <a:pt x="44450" y="1644698"/>
                  </a:cubicBezTo>
                  <a:cubicBezTo>
                    <a:pt x="64882" y="1644698"/>
                    <a:pt x="92051" y="1645968"/>
                    <a:pt x="117279" y="1645968"/>
                  </a:cubicBezTo>
                  <a:cubicBezTo>
                    <a:pt x="154152" y="1645968"/>
                    <a:pt x="192965" y="1643428"/>
                    <a:pt x="229837" y="1645968"/>
                  </a:cubicBezTo>
                  <a:cubicBezTo>
                    <a:pt x="289998" y="1649778"/>
                    <a:pt x="350158" y="1652318"/>
                    <a:pt x="410318" y="1651048"/>
                  </a:cubicBezTo>
                  <a:cubicBezTo>
                    <a:pt x="449131" y="1649778"/>
                    <a:pt x="486004" y="1652318"/>
                    <a:pt x="524817" y="1652318"/>
                  </a:cubicBezTo>
                  <a:cubicBezTo>
                    <a:pt x="581096" y="1652318"/>
                    <a:pt x="637375" y="1651048"/>
                    <a:pt x="693654" y="1652318"/>
                  </a:cubicBezTo>
                  <a:cubicBezTo>
                    <a:pt x="777102" y="1653588"/>
                    <a:pt x="1693091" y="1643428"/>
                    <a:pt x="1778479" y="1645968"/>
                  </a:cubicBezTo>
                  <a:cubicBezTo>
                    <a:pt x="1815352" y="1647238"/>
                    <a:pt x="1852224" y="1648508"/>
                    <a:pt x="1887156" y="1648508"/>
                  </a:cubicBezTo>
                  <a:cubicBezTo>
                    <a:pt x="1951198" y="1651048"/>
                    <a:pt x="2013299" y="1647238"/>
                    <a:pt x="2077340" y="1651048"/>
                  </a:cubicBezTo>
                  <a:cubicBezTo>
                    <a:pt x="2129738" y="1653588"/>
                    <a:pt x="2182135" y="1653588"/>
                    <a:pt x="2234533" y="1656128"/>
                  </a:cubicBezTo>
                  <a:cubicBezTo>
                    <a:pt x="2312159" y="1659938"/>
                    <a:pt x="2389785" y="1662478"/>
                    <a:pt x="2467412" y="1663748"/>
                  </a:cubicBezTo>
                  <a:cubicBezTo>
                    <a:pt x="2496521" y="1663748"/>
                    <a:pt x="2515703" y="1662478"/>
                    <a:pt x="2536023" y="16624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86447" y="5759654"/>
            <a:ext cx="2098214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danser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écouter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film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GSM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jouer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63221" y="4445070"/>
            <a:ext cx="7814637" cy="5239598"/>
            <a:chOff x="0" y="0"/>
            <a:chExt cx="2553803" cy="171228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1684347"/>
            </a:xfrm>
            <a:custGeom>
              <a:avLst/>
              <a:gdLst/>
              <a:ahLst/>
              <a:cxnLst/>
              <a:rect l="l" t="t" r="r" b="b"/>
              <a:pathLst>
                <a:path w="2530943" h="1684347">
                  <a:moveTo>
                    <a:pt x="2530943" y="1684347"/>
                  </a:moveTo>
                  <a:lnTo>
                    <a:pt x="0" y="1676727"/>
                  </a:lnTo>
                  <a:lnTo>
                    <a:pt x="0" y="597402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1711017"/>
            </a:xfrm>
            <a:custGeom>
              <a:avLst/>
              <a:gdLst/>
              <a:ahLst/>
              <a:cxnLst/>
              <a:rect l="l" t="t" r="r" b="b"/>
              <a:pathLst>
                <a:path w="2560153" h="1711017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866"/>
                    <a:pt x="2532213" y="124376"/>
                    <a:pt x="2534753" y="158618"/>
                  </a:cubicBezTo>
                  <a:cubicBezTo>
                    <a:pt x="2534753" y="208079"/>
                    <a:pt x="2547453" y="1183347"/>
                    <a:pt x="2553803" y="1232808"/>
                  </a:cubicBezTo>
                  <a:cubicBezTo>
                    <a:pt x="2560153" y="1307634"/>
                    <a:pt x="2556343" y="1383727"/>
                    <a:pt x="2556343" y="1458553"/>
                  </a:cubicBezTo>
                  <a:cubicBezTo>
                    <a:pt x="2556343" y="1524501"/>
                    <a:pt x="2557613" y="1585376"/>
                    <a:pt x="2558883" y="1650057"/>
                  </a:cubicBezTo>
                  <a:cubicBezTo>
                    <a:pt x="2558883" y="1671647"/>
                    <a:pt x="2558883" y="1685617"/>
                    <a:pt x="2558883" y="1709747"/>
                  </a:cubicBezTo>
                  <a:cubicBezTo>
                    <a:pt x="2536023" y="1709747"/>
                    <a:pt x="2515703" y="1711017"/>
                    <a:pt x="2492640" y="1709747"/>
                  </a:cubicBezTo>
                  <a:cubicBezTo>
                    <a:pt x="2366498" y="1704667"/>
                    <a:pt x="2238414" y="1711017"/>
                    <a:pt x="2112272" y="1705937"/>
                  </a:cubicBezTo>
                  <a:cubicBezTo>
                    <a:pt x="2036586" y="1702127"/>
                    <a:pt x="1962842" y="1704667"/>
                    <a:pt x="1887156" y="1702127"/>
                  </a:cubicBezTo>
                  <a:cubicBezTo>
                    <a:pt x="1852224" y="1700857"/>
                    <a:pt x="1817293" y="1699587"/>
                    <a:pt x="1782361" y="1698317"/>
                  </a:cubicBezTo>
                  <a:cubicBezTo>
                    <a:pt x="1761013" y="1698317"/>
                    <a:pt x="1741607" y="1699587"/>
                    <a:pt x="1720260" y="1699587"/>
                  </a:cubicBezTo>
                  <a:cubicBezTo>
                    <a:pt x="1665921" y="1698317"/>
                    <a:pt x="1516491" y="1699587"/>
                    <a:pt x="1462153" y="1698317"/>
                  </a:cubicBezTo>
                  <a:cubicBezTo>
                    <a:pt x="1423340" y="1697047"/>
                    <a:pt x="647078" y="1705937"/>
                    <a:pt x="608265" y="1704667"/>
                  </a:cubicBezTo>
                  <a:cubicBezTo>
                    <a:pt x="598562" y="1704667"/>
                    <a:pt x="586918" y="1705937"/>
                    <a:pt x="577214" y="1705937"/>
                  </a:cubicBezTo>
                  <a:cubicBezTo>
                    <a:pt x="553927" y="1705937"/>
                    <a:pt x="532579" y="1707207"/>
                    <a:pt x="509292" y="1707207"/>
                  </a:cubicBezTo>
                  <a:cubicBezTo>
                    <a:pt x="451072" y="1707207"/>
                    <a:pt x="394793" y="1705937"/>
                    <a:pt x="336573" y="1704667"/>
                  </a:cubicBezTo>
                  <a:cubicBezTo>
                    <a:pt x="301642" y="1703397"/>
                    <a:pt x="266710" y="1702127"/>
                    <a:pt x="233719" y="1700857"/>
                  </a:cubicBezTo>
                  <a:cubicBezTo>
                    <a:pt x="171618" y="1699587"/>
                    <a:pt x="109517" y="1698317"/>
                    <a:pt x="48260" y="1698317"/>
                  </a:cubicBezTo>
                  <a:cubicBezTo>
                    <a:pt x="38100" y="1698317"/>
                    <a:pt x="29210" y="1698317"/>
                    <a:pt x="19050" y="1697047"/>
                  </a:cubicBezTo>
                  <a:cubicBezTo>
                    <a:pt x="10160" y="1695777"/>
                    <a:pt x="5080" y="1689427"/>
                    <a:pt x="7620" y="1680537"/>
                  </a:cubicBezTo>
                  <a:cubicBezTo>
                    <a:pt x="16510" y="1648787"/>
                    <a:pt x="12700" y="1617081"/>
                    <a:pt x="11430" y="1584107"/>
                  </a:cubicBezTo>
                  <a:cubicBezTo>
                    <a:pt x="10160" y="1516891"/>
                    <a:pt x="6350" y="1450943"/>
                    <a:pt x="7620" y="1383727"/>
                  </a:cubicBezTo>
                  <a:cubicBezTo>
                    <a:pt x="5080" y="1300024"/>
                    <a:pt x="0" y="263881"/>
                    <a:pt x="7620" y="178910"/>
                  </a:cubicBezTo>
                  <a:cubicBezTo>
                    <a:pt x="8890" y="162423"/>
                    <a:pt x="7620" y="144668"/>
                    <a:pt x="8890" y="128181"/>
                  </a:cubicBezTo>
                  <a:cubicBezTo>
                    <a:pt x="10160" y="101548"/>
                    <a:pt x="12700" y="723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93237"/>
                  </a:moveTo>
                  <a:cubicBezTo>
                    <a:pt x="2537293" y="1676727"/>
                    <a:pt x="2538563" y="1664027"/>
                    <a:pt x="2538563" y="1651327"/>
                  </a:cubicBezTo>
                  <a:cubicBezTo>
                    <a:pt x="2537293" y="1579035"/>
                    <a:pt x="2536023" y="1511819"/>
                    <a:pt x="2536023" y="1439529"/>
                  </a:cubicBezTo>
                  <a:cubicBezTo>
                    <a:pt x="2536023" y="1406556"/>
                    <a:pt x="2538563" y="1373582"/>
                    <a:pt x="2537293" y="1340608"/>
                  </a:cubicBezTo>
                  <a:cubicBezTo>
                    <a:pt x="2537293" y="1310170"/>
                    <a:pt x="2536023" y="1278464"/>
                    <a:pt x="2534753" y="1248027"/>
                  </a:cubicBezTo>
                  <a:cubicBezTo>
                    <a:pt x="2529673" y="1201102"/>
                    <a:pt x="2518243" y="229639"/>
                    <a:pt x="2518243" y="182715"/>
                  </a:cubicBezTo>
                  <a:cubicBezTo>
                    <a:pt x="2515703" y="143400"/>
                    <a:pt x="2513163" y="102816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574"/>
                  </a:cubicBezTo>
                  <a:cubicBezTo>
                    <a:pt x="31750" y="91402"/>
                    <a:pt x="31750" y="114230"/>
                    <a:pt x="30480" y="137058"/>
                  </a:cubicBezTo>
                  <a:cubicBezTo>
                    <a:pt x="29210" y="175105"/>
                    <a:pt x="26670" y="211884"/>
                    <a:pt x="25400" y="249931"/>
                  </a:cubicBezTo>
                  <a:cubicBezTo>
                    <a:pt x="20320" y="290514"/>
                    <a:pt x="26670" y="1282269"/>
                    <a:pt x="29210" y="1322852"/>
                  </a:cubicBezTo>
                  <a:cubicBezTo>
                    <a:pt x="29210" y="1365972"/>
                    <a:pt x="29210" y="1410360"/>
                    <a:pt x="30480" y="1453480"/>
                  </a:cubicBezTo>
                  <a:cubicBezTo>
                    <a:pt x="30480" y="1485186"/>
                    <a:pt x="33020" y="1516891"/>
                    <a:pt x="33020" y="1548597"/>
                  </a:cubicBezTo>
                  <a:cubicBezTo>
                    <a:pt x="33020" y="1582839"/>
                    <a:pt x="33020" y="1617081"/>
                    <a:pt x="31750" y="1651327"/>
                  </a:cubicBezTo>
                  <a:cubicBezTo>
                    <a:pt x="31750" y="1655137"/>
                    <a:pt x="31750" y="1657677"/>
                    <a:pt x="31750" y="1661487"/>
                  </a:cubicBezTo>
                  <a:cubicBezTo>
                    <a:pt x="31750" y="1671647"/>
                    <a:pt x="35560" y="1675457"/>
                    <a:pt x="44450" y="1675457"/>
                  </a:cubicBezTo>
                  <a:cubicBezTo>
                    <a:pt x="64882" y="1675457"/>
                    <a:pt x="92051" y="1676727"/>
                    <a:pt x="117279" y="1676727"/>
                  </a:cubicBezTo>
                  <a:cubicBezTo>
                    <a:pt x="154152" y="1676727"/>
                    <a:pt x="192965" y="1674187"/>
                    <a:pt x="229837" y="1676727"/>
                  </a:cubicBezTo>
                  <a:cubicBezTo>
                    <a:pt x="289998" y="1680537"/>
                    <a:pt x="350158" y="1683077"/>
                    <a:pt x="410318" y="1681807"/>
                  </a:cubicBezTo>
                  <a:cubicBezTo>
                    <a:pt x="449131" y="1680537"/>
                    <a:pt x="486004" y="1683077"/>
                    <a:pt x="524817" y="1683077"/>
                  </a:cubicBezTo>
                  <a:cubicBezTo>
                    <a:pt x="581096" y="1683077"/>
                    <a:pt x="637375" y="1681807"/>
                    <a:pt x="693654" y="1683077"/>
                  </a:cubicBezTo>
                  <a:cubicBezTo>
                    <a:pt x="777102" y="1684347"/>
                    <a:pt x="1693091" y="1674187"/>
                    <a:pt x="1778479" y="1676727"/>
                  </a:cubicBezTo>
                  <a:cubicBezTo>
                    <a:pt x="1815352" y="1677997"/>
                    <a:pt x="1852224" y="1679267"/>
                    <a:pt x="1887156" y="1679267"/>
                  </a:cubicBezTo>
                  <a:cubicBezTo>
                    <a:pt x="1951198" y="1681807"/>
                    <a:pt x="2013299" y="1677997"/>
                    <a:pt x="2077340" y="1681807"/>
                  </a:cubicBezTo>
                  <a:cubicBezTo>
                    <a:pt x="2129738" y="1684347"/>
                    <a:pt x="2182135" y="1684347"/>
                    <a:pt x="2234533" y="1686887"/>
                  </a:cubicBezTo>
                  <a:cubicBezTo>
                    <a:pt x="2312159" y="1690697"/>
                    <a:pt x="2389785" y="1693237"/>
                    <a:pt x="2467412" y="1694507"/>
                  </a:cubicBezTo>
                  <a:cubicBezTo>
                    <a:pt x="2496521" y="1694507"/>
                    <a:pt x="2515703" y="1693237"/>
                    <a:pt x="2536023" y="169323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69355" y="5759654"/>
            <a:ext cx="4686139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dansen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luisteren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film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gsm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spelen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154887" y="6199685"/>
            <a:ext cx="2313157" cy="3484983"/>
          </a:xfrm>
          <a:custGeom>
            <a:avLst/>
            <a:gdLst/>
            <a:ahLst/>
            <a:cxnLst/>
            <a:rect l="l" t="t" r="r" b="b"/>
            <a:pathLst>
              <a:path w="2313157" h="3484983">
                <a:moveTo>
                  <a:pt x="0" y="0"/>
                </a:moveTo>
                <a:lnTo>
                  <a:pt x="2313157" y="0"/>
                </a:lnTo>
                <a:lnTo>
                  <a:pt x="2313157" y="3484983"/>
                </a:lnTo>
                <a:lnTo>
                  <a:pt x="0" y="34849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-325839" y="8617744"/>
            <a:ext cx="2301370" cy="1757672"/>
          </a:xfrm>
          <a:custGeom>
            <a:avLst/>
            <a:gdLst/>
            <a:ahLst/>
            <a:cxnLst/>
            <a:rect l="l" t="t" r="r" b="b"/>
            <a:pathLst>
              <a:path w="2301370" h="1757672">
                <a:moveTo>
                  <a:pt x="0" y="0"/>
                </a:moveTo>
                <a:lnTo>
                  <a:pt x="2301371" y="0"/>
                </a:lnTo>
                <a:lnTo>
                  <a:pt x="2301371" y="1757671"/>
                </a:lnTo>
                <a:lnTo>
                  <a:pt x="0" y="1757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10215" y="392465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9563221" y="4493437"/>
            <a:ext cx="1821371" cy="2408196"/>
          </a:xfrm>
          <a:custGeom>
            <a:avLst/>
            <a:gdLst/>
            <a:ahLst/>
            <a:cxnLst/>
            <a:rect l="l" t="t" r="r" b="b"/>
            <a:pathLst>
              <a:path w="1821371" h="2408196">
                <a:moveTo>
                  <a:pt x="0" y="0"/>
                </a:moveTo>
                <a:lnTo>
                  <a:pt x="1821371" y="0"/>
                </a:lnTo>
                <a:lnTo>
                  <a:pt x="1821371" y="2408196"/>
                </a:lnTo>
                <a:lnTo>
                  <a:pt x="0" y="24081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4646102" y="4613607"/>
            <a:ext cx="2613198" cy="1773713"/>
          </a:xfrm>
          <a:custGeom>
            <a:avLst/>
            <a:gdLst/>
            <a:ahLst/>
            <a:cxnLst/>
            <a:rect l="l" t="t" r="r" b="b"/>
            <a:pathLst>
              <a:path w="2613198" h="1773713">
                <a:moveTo>
                  <a:pt x="0" y="0"/>
                </a:moveTo>
                <a:lnTo>
                  <a:pt x="2613198" y="0"/>
                </a:lnTo>
                <a:lnTo>
                  <a:pt x="2613198" y="1773714"/>
                </a:lnTo>
                <a:lnTo>
                  <a:pt x="0" y="177371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6324" b="-3293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4868969" y="7064869"/>
            <a:ext cx="1985759" cy="2240492"/>
          </a:xfrm>
          <a:custGeom>
            <a:avLst/>
            <a:gdLst/>
            <a:ahLst/>
            <a:cxnLst/>
            <a:rect l="l" t="t" r="r" b="b"/>
            <a:pathLst>
              <a:path w="1985759" h="2240492">
                <a:moveTo>
                  <a:pt x="0" y="0"/>
                </a:moveTo>
                <a:lnTo>
                  <a:pt x="1985759" y="0"/>
                </a:lnTo>
                <a:lnTo>
                  <a:pt x="1985759" y="2240492"/>
                </a:lnTo>
                <a:lnTo>
                  <a:pt x="0" y="224049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Freeform 28"/>
          <p:cNvSpPr/>
          <p:nvPr/>
        </p:nvSpPr>
        <p:spPr>
          <a:xfrm>
            <a:off x="10925244" y="7377883"/>
            <a:ext cx="2639147" cy="2109356"/>
          </a:xfrm>
          <a:custGeom>
            <a:avLst/>
            <a:gdLst/>
            <a:ahLst/>
            <a:cxnLst/>
            <a:rect l="l" t="t" r="r" b="b"/>
            <a:pathLst>
              <a:path w="2639147" h="2109356">
                <a:moveTo>
                  <a:pt x="0" y="0"/>
                </a:moveTo>
                <a:lnTo>
                  <a:pt x="2639147" y="0"/>
                </a:lnTo>
                <a:lnTo>
                  <a:pt x="2639147" y="2109355"/>
                </a:lnTo>
                <a:lnTo>
                  <a:pt x="0" y="210935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9" name="Freeform 29"/>
          <p:cNvSpPr/>
          <p:nvPr/>
        </p:nvSpPr>
        <p:spPr>
          <a:xfrm>
            <a:off x="11631032" y="5001968"/>
            <a:ext cx="3123480" cy="2396670"/>
          </a:xfrm>
          <a:custGeom>
            <a:avLst/>
            <a:gdLst/>
            <a:ahLst/>
            <a:cxnLst/>
            <a:rect l="l" t="t" r="r" b="b"/>
            <a:pathLst>
              <a:path w="3123480" h="2396670">
                <a:moveTo>
                  <a:pt x="0" y="0"/>
                </a:moveTo>
                <a:lnTo>
                  <a:pt x="3123480" y="0"/>
                </a:lnTo>
                <a:lnTo>
                  <a:pt x="3123480" y="2396671"/>
                </a:lnTo>
                <a:lnTo>
                  <a:pt x="0" y="239667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0" name="TextBox 3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70790" y="4677227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Lisez les mots!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6447" y="329759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54664" y="3359329"/>
            <a:ext cx="2698815" cy="3568342"/>
          </a:xfrm>
          <a:custGeom>
            <a:avLst/>
            <a:gdLst/>
            <a:ahLst/>
            <a:cxnLst/>
            <a:rect l="l" t="t" r="r" b="b"/>
            <a:pathLst>
              <a:path w="2698815" h="3568342">
                <a:moveTo>
                  <a:pt x="0" y="0"/>
                </a:moveTo>
                <a:lnTo>
                  <a:pt x="2698815" y="0"/>
                </a:lnTo>
                <a:lnTo>
                  <a:pt x="2698815" y="3568342"/>
                </a:lnTo>
                <a:lnTo>
                  <a:pt x="0" y="3568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1567057" y="1425907"/>
            <a:ext cx="3872104" cy="2628198"/>
          </a:xfrm>
          <a:custGeom>
            <a:avLst/>
            <a:gdLst/>
            <a:ahLst/>
            <a:cxnLst/>
            <a:rect l="l" t="t" r="r" b="b"/>
            <a:pathLst>
              <a:path w="3872104" h="2628198">
                <a:moveTo>
                  <a:pt x="0" y="0"/>
                </a:moveTo>
                <a:lnTo>
                  <a:pt x="3872104" y="0"/>
                </a:lnTo>
                <a:lnTo>
                  <a:pt x="3872104" y="2628199"/>
                </a:lnTo>
                <a:lnTo>
                  <a:pt x="0" y="26281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6324" b="-3293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1897290" y="5058062"/>
            <a:ext cx="2942397" cy="3319847"/>
          </a:xfrm>
          <a:custGeom>
            <a:avLst/>
            <a:gdLst/>
            <a:ahLst/>
            <a:cxnLst/>
            <a:rect l="l" t="t" r="r" b="b"/>
            <a:pathLst>
              <a:path w="2942397" h="3319847">
                <a:moveTo>
                  <a:pt x="0" y="0"/>
                </a:moveTo>
                <a:lnTo>
                  <a:pt x="2942397" y="0"/>
                </a:lnTo>
                <a:lnTo>
                  <a:pt x="2942397" y="3319847"/>
                </a:lnTo>
                <a:lnTo>
                  <a:pt x="0" y="33198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6053679" y="5521870"/>
            <a:ext cx="3910554" cy="3125536"/>
          </a:xfrm>
          <a:custGeom>
            <a:avLst/>
            <a:gdLst/>
            <a:ahLst/>
            <a:cxnLst/>
            <a:rect l="l" t="t" r="r" b="b"/>
            <a:pathLst>
              <a:path w="3910554" h="3125536">
                <a:moveTo>
                  <a:pt x="0" y="0"/>
                </a:moveTo>
                <a:lnTo>
                  <a:pt x="3910554" y="0"/>
                </a:lnTo>
                <a:lnTo>
                  <a:pt x="3910554" y="3125536"/>
                </a:lnTo>
                <a:lnTo>
                  <a:pt x="0" y="3125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7099480" y="2001361"/>
            <a:ext cx="4628214" cy="3551264"/>
          </a:xfrm>
          <a:custGeom>
            <a:avLst/>
            <a:gdLst/>
            <a:ahLst/>
            <a:cxnLst/>
            <a:rect l="l" t="t" r="r" b="b"/>
            <a:pathLst>
              <a:path w="4628214" h="3551264">
                <a:moveTo>
                  <a:pt x="0" y="0"/>
                </a:moveTo>
                <a:lnTo>
                  <a:pt x="4628214" y="0"/>
                </a:lnTo>
                <a:lnTo>
                  <a:pt x="4628214" y="3551265"/>
                </a:lnTo>
                <a:lnTo>
                  <a:pt x="0" y="3551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0184" y="5854362"/>
            <a:ext cx="8750937" cy="2271376"/>
            <a:chOff x="0" y="0"/>
            <a:chExt cx="2859783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836923" cy="714340"/>
            </a:xfrm>
            <a:custGeom>
              <a:avLst/>
              <a:gdLst/>
              <a:ahLst/>
              <a:cxnLst/>
              <a:rect l="l" t="t" r="r" b="b"/>
              <a:pathLst>
                <a:path w="2836923" h="714340">
                  <a:moveTo>
                    <a:pt x="283692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412536" y="0"/>
                  </a:lnTo>
                  <a:lnTo>
                    <a:pt x="281787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866133" cy="741010"/>
            </a:xfrm>
            <a:custGeom>
              <a:avLst/>
              <a:gdLst/>
              <a:ahLst/>
              <a:cxnLst/>
              <a:rect l="l" t="t" r="r" b="b"/>
              <a:pathLst>
                <a:path w="2866133" h="741010">
                  <a:moveTo>
                    <a:pt x="2831843" y="21590"/>
                  </a:moveTo>
                  <a:cubicBezTo>
                    <a:pt x="2833113" y="34290"/>
                    <a:pt x="2833113" y="44450"/>
                    <a:pt x="2834383" y="54610"/>
                  </a:cubicBezTo>
                  <a:cubicBezTo>
                    <a:pt x="2836923" y="73857"/>
                    <a:pt x="2838193" y="87629"/>
                    <a:pt x="2840733" y="100909"/>
                  </a:cubicBezTo>
                  <a:cubicBezTo>
                    <a:pt x="2840733" y="120092"/>
                    <a:pt x="2853433" y="498336"/>
                    <a:pt x="2859783" y="517518"/>
                  </a:cubicBezTo>
                  <a:cubicBezTo>
                    <a:pt x="2866133" y="546538"/>
                    <a:pt x="2862323" y="576050"/>
                    <a:pt x="2862323" y="605070"/>
                  </a:cubicBezTo>
                  <a:cubicBezTo>
                    <a:pt x="2862323" y="630647"/>
                    <a:pt x="2863593" y="654257"/>
                    <a:pt x="2864863" y="680050"/>
                  </a:cubicBezTo>
                  <a:cubicBezTo>
                    <a:pt x="2864863" y="701640"/>
                    <a:pt x="2864863" y="715610"/>
                    <a:pt x="2864863" y="739740"/>
                  </a:cubicBezTo>
                  <a:cubicBezTo>
                    <a:pt x="2842003" y="739740"/>
                    <a:pt x="2821683" y="741010"/>
                    <a:pt x="2797628" y="739740"/>
                  </a:cubicBezTo>
                  <a:cubicBezTo>
                    <a:pt x="2655712" y="734660"/>
                    <a:pt x="2511614" y="741010"/>
                    <a:pt x="2369698" y="735930"/>
                  </a:cubicBezTo>
                  <a:cubicBezTo>
                    <a:pt x="2284549" y="732120"/>
                    <a:pt x="2201583" y="734660"/>
                    <a:pt x="2116434" y="732120"/>
                  </a:cubicBezTo>
                  <a:cubicBezTo>
                    <a:pt x="2077134" y="730850"/>
                    <a:pt x="2037834" y="729580"/>
                    <a:pt x="1998535" y="728310"/>
                  </a:cubicBezTo>
                  <a:cubicBezTo>
                    <a:pt x="1974518" y="728310"/>
                    <a:pt x="1952685" y="729580"/>
                    <a:pt x="1928668" y="729580"/>
                  </a:cubicBezTo>
                  <a:cubicBezTo>
                    <a:pt x="1867536" y="728310"/>
                    <a:pt x="1699420" y="729580"/>
                    <a:pt x="1638288" y="728310"/>
                  </a:cubicBezTo>
                  <a:cubicBezTo>
                    <a:pt x="1594621" y="727040"/>
                    <a:pt x="721295" y="735930"/>
                    <a:pt x="677629" y="734660"/>
                  </a:cubicBezTo>
                  <a:cubicBezTo>
                    <a:pt x="666712" y="734660"/>
                    <a:pt x="653612" y="735930"/>
                    <a:pt x="642696" y="735930"/>
                  </a:cubicBezTo>
                  <a:cubicBezTo>
                    <a:pt x="616496" y="735930"/>
                    <a:pt x="592480" y="737200"/>
                    <a:pt x="566280" y="737200"/>
                  </a:cubicBezTo>
                  <a:cubicBezTo>
                    <a:pt x="500780" y="737200"/>
                    <a:pt x="437464" y="735930"/>
                    <a:pt x="371965" y="734660"/>
                  </a:cubicBezTo>
                  <a:cubicBezTo>
                    <a:pt x="332665" y="733390"/>
                    <a:pt x="293365" y="732120"/>
                    <a:pt x="256249" y="730850"/>
                  </a:cubicBezTo>
                  <a:cubicBezTo>
                    <a:pt x="186383" y="729580"/>
                    <a:pt x="116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34" y="30480"/>
                    <a:pt x="96867" y="29210"/>
                  </a:cubicBezTo>
                  <a:cubicBezTo>
                    <a:pt x="155817" y="25400"/>
                    <a:pt x="214766" y="22860"/>
                    <a:pt x="275899" y="20320"/>
                  </a:cubicBezTo>
                  <a:cubicBezTo>
                    <a:pt x="317382" y="17780"/>
                    <a:pt x="358865" y="16510"/>
                    <a:pt x="398165" y="13970"/>
                  </a:cubicBezTo>
                  <a:cubicBezTo>
                    <a:pt x="437464" y="11430"/>
                    <a:pt x="478947" y="8890"/>
                    <a:pt x="518247" y="8890"/>
                  </a:cubicBezTo>
                  <a:cubicBezTo>
                    <a:pt x="561913" y="7620"/>
                    <a:pt x="605580" y="10160"/>
                    <a:pt x="649246" y="8890"/>
                  </a:cubicBezTo>
                  <a:cubicBezTo>
                    <a:pt x="703829" y="8890"/>
                    <a:pt x="1692870" y="6350"/>
                    <a:pt x="1747453" y="5080"/>
                  </a:cubicBezTo>
                  <a:cubicBezTo>
                    <a:pt x="1799853" y="3810"/>
                    <a:pt x="1852253" y="2540"/>
                    <a:pt x="1906836" y="2540"/>
                  </a:cubicBezTo>
                  <a:cubicBezTo>
                    <a:pt x="1996351" y="1270"/>
                    <a:pt x="2083684" y="0"/>
                    <a:pt x="2173200" y="0"/>
                  </a:cubicBezTo>
                  <a:cubicBezTo>
                    <a:pt x="2210316" y="0"/>
                    <a:pt x="2249616" y="2540"/>
                    <a:pt x="2286732" y="2540"/>
                  </a:cubicBezTo>
                  <a:cubicBezTo>
                    <a:pt x="2389348" y="3810"/>
                    <a:pt x="2494147" y="5080"/>
                    <a:pt x="2596763" y="7620"/>
                  </a:cubicBezTo>
                  <a:cubicBezTo>
                    <a:pt x="2651346" y="8890"/>
                    <a:pt x="2705929" y="12700"/>
                    <a:pt x="2760512" y="16510"/>
                  </a:cubicBezTo>
                  <a:cubicBezTo>
                    <a:pt x="2773611" y="16510"/>
                    <a:pt x="2786711" y="16510"/>
                    <a:pt x="2797628" y="16510"/>
                  </a:cubicBezTo>
                  <a:cubicBezTo>
                    <a:pt x="2812793" y="17780"/>
                    <a:pt x="2821683" y="20320"/>
                    <a:pt x="2831843" y="21590"/>
                  </a:cubicBezTo>
                  <a:close/>
                  <a:moveTo>
                    <a:pt x="2842003" y="723230"/>
                  </a:moveTo>
                  <a:cubicBezTo>
                    <a:pt x="2843273" y="706720"/>
                    <a:pt x="2844543" y="694020"/>
                    <a:pt x="2844543" y="681320"/>
                  </a:cubicBezTo>
                  <a:cubicBezTo>
                    <a:pt x="2843273" y="651797"/>
                    <a:pt x="2842003" y="625728"/>
                    <a:pt x="2842003" y="597692"/>
                  </a:cubicBezTo>
                  <a:cubicBezTo>
                    <a:pt x="2842003" y="584904"/>
                    <a:pt x="2844543" y="572115"/>
                    <a:pt x="2843273" y="559327"/>
                  </a:cubicBezTo>
                  <a:cubicBezTo>
                    <a:pt x="2843273" y="547522"/>
                    <a:pt x="2842003" y="535225"/>
                    <a:pt x="2840733" y="523421"/>
                  </a:cubicBezTo>
                  <a:cubicBezTo>
                    <a:pt x="2835653" y="505222"/>
                    <a:pt x="2824223" y="128454"/>
                    <a:pt x="2824223" y="110255"/>
                  </a:cubicBezTo>
                  <a:cubicBezTo>
                    <a:pt x="2821683" y="95007"/>
                    <a:pt x="2819143" y="79267"/>
                    <a:pt x="2816603" y="63500"/>
                  </a:cubicBezTo>
                  <a:cubicBezTo>
                    <a:pt x="2815333" y="44450"/>
                    <a:pt x="2814063" y="43180"/>
                    <a:pt x="2791078" y="41910"/>
                  </a:cubicBezTo>
                  <a:cubicBezTo>
                    <a:pt x="2784528" y="41910"/>
                    <a:pt x="2780161" y="41910"/>
                    <a:pt x="2773611" y="40640"/>
                  </a:cubicBezTo>
                  <a:cubicBezTo>
                    <a:pt x="2719029" y="36830"/>
                    <a:pt x="2662262" y="31750"/>
                    <a:pt x="2607680" y="30480"/>
                  </a:cubicBezTo>
                  <a:cubicBezTo>
                    <a:pt x="2474497" y="26670"/>
                    <a:pt x="2339132" y="25400"/>
                    <a:pt x="2205950" y="22860"/>
                  </a:cubicBezTo>
                  <a:cubicBezTo>
                    <a:pt x="2186300" y="22860"/>
                    <a:pt x="2164467" y="22860"/>
                    <a:pt x="2144817" y="22860"/>
                  </a:cubicBezTo>
                  <a:cubicBezTo>
                    <a:pt x="2112067" y="22860"/>
                    <a:pt x="2079317" y="22860"/>
                    <a:pt x="2048751" y="22860"/>
                  </a:cubicBezTo>
                  <a:cubicBezTo>
                    <a:pt x="1978885" y="22860"/>
                    <a:pt x="1909019" y="22860"/>
                    <a:pt x="1841336" y="24130"/>
                  </a:cubicBezTo>
                  <a:cubicBezTo>
                    <a:pt x="1782386" y="25400"/>
                    <a:pt x="788978" y="29210"/>
                    <a:pt x="730029" y="29210"/>
                  </a:cubicBezTo>
                  <a:cubicBezTo>
                    <a:pt x="633963" y="29210"/>
                    <a:pt x="537897" y="26670"/>
                    <a:pt x="441831" y="33020"/>
                  </a:cubicBezTo>
                  <a:cubicBezTo>
                    <a:pt x="391615" y="36830"/>
                    <a:pt x="343582" y="36830"/>
                    <a:pt x="295549" y="38100"/>
                  </a:cubicBezTo>
                  <a:cubicBezTo>
                    <a:pt x="212583" y="41910"/>
                    <a:pt x="129617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6301" y="705450"/>
                    <a:pt x="96867" y="706720"/>
                    <a:pt x="125250" y="706720"/>
                  </a:cubicBezTo>
                  <a:cubicBezTo>
                    <a:pt x="166733" y="706720"/>
                    <a:pt x="210400" y="704180"/>
                    <a:pt x="251882" y="706720"/>
                  </a:cubicBezTo>
                  <a:cubicBezTo>
                    <a:pt x="319565" y="710530"/>
                    <a:pt x="387248" y="713070"/>
                    <a:pt x="454931" y="711800"/>
                  </a:cubicBezTo>
                  <a:cubicBezTo>
                    <a:pt x="498597" y="710530"/>
                    <a:pt x="540080" y="713070"/>
                    <a:pt x="583746" y="713070"/>
                  </a:cubicBezTo>
                  <a:cubicBezTo>
                    <a:pt x="647063" y="713070"/>
                    <a:pt x="710379" y="711800"/>
                    <a:pt x="773695" y="713070"/>
                  </a:cubicBezTo>
                  <a:cubicBezTo>
                    <a:pt x="867577" y="714340"/>
                    <a:pt x="1898102" y="704180"/>
                    <a:pt x="1994168" y="706720"/>
                  </a:cubicBezTo>
                  <a:cubicBezTo>
                    <a:pt x="2035651" y="707990"/>
                    <a:pt x="2077134" y="709260"/>
                    <a:pt x="2116434" y="709260"/>
                  </a:cubicBezTo>
                  <a:cubicBezTo>
                    <a:pt x="2188483" y="711800"/>
                    <a:pt x="2258349" y="707990"/>
                    <a:pt x="2330399" y="711800"/>
                  </a:cubicBezTo>
                  <a:cubicBezTo>
                    <a:pt x="2389348" y="714340"/>
                    <a:pt x="2448297" y="714340"/>
                    <a:pt x="2507247" y="716880"/>
                  </a:cubicBezTo>
                  <a:cubicBezTo>
                    <a:pt x="2594580" y="720690"/>
                    <a:pt x="2681912" y="723230"/>
                    <a:pt x="2769245" y="724500"/>
                  </a:cubicBezTo>
                  <a:cubicBezTo>
                    <a:pt x="2801995" y="724500"/>
                    <a:pt x="2821683" y="723230"/>
                    <a:pt x="2842003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19831" y="6079629"/>
            <a:ext cx="8862263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Quel temps fait-il?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30351" y="5143500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267334" y="0"/>
            <a:ext cx="5214760" cy="2724712"/>
          </a:xfrm>
          <a:custGeom>
            <a:avLst/>
            <a:gdLst/>
            <a:ahLst/>
            <a:cxnLst/>
            <a:rect l="l" t="t" r="r" b="b"/>
            <a:pathLst>
              <a:path w="5214760" h="2724712">
                <a:moveTo>
                  <a:pt x="0" y="0"/>
                </a:moveTo>
                <a:lnTo>
                  <a:pt x="5214760" y="0"/>
                </a:lnTo>
                <a:lnTo>
                  <a:pt x="5214760" y="2724712"/>
                </a:lnTo>
                <a:lnTo>
                  <a:pt x="0" y="27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416" y="7588317"/>
            <a:ext cx="2713953" cy="3030581"/>
          </a:xfrm>
          <a:custGeom>
            <a:avLst/>
            <a:gdLst/>
            <a:ahLst/>
            <a:cxnLst/>
            <a:rect l="l" t="t" r="r" b="b"/>
            <a:pathLst>
              <a:path w="2713953" h="3030581">
                <a:moveTo>
                  <a:pt x="0" y="0"/>
                </a:moveTo>
                <a:lnTo>
                  <a:pt x="2713954" y="0"/>
                </a:lnTo>
                <a:lnTo>
                  <a:pt x="2713954" y="3030582"/>
                </a:lnTo>
                <a:lnTo>
                  <a:pt x="0" y="3030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1467393" y="6290502"/>
            <a:ext cx="586295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Le calendrier!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4781976" y="6545408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3"/>
                </a:lnTo>
                <a:lnTo>
                  <a:pt x="0" y="27855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18167" y="4325262"/>
            <a:ext cx="4686139" cy="324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 la, à l', au, aux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aimer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j'aime 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je n'aime pas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04306" y="4439562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ami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amie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chanson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chanter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le cinéma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710398" y="4561905"/>
            <a:ext cx="2098214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danser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écouter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film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GSM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jouer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0184" y="5854362"/>
            <a:ext cx="8750937" cy="2271376"/>
            <a:chOff x="0" y="0"/>
            <a:chExt cx="2859783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836923" cy="714340"/>
            </a:xfrm>
            <a:custGeom>
              <a:avLst/>
              <a:gdLst/>
              <a:ahLst/>
              <a:cxnLst/>
              <a:rect l="l" t="t" r="r" b="b"/>
              <a:pathLst>
                <a:path w="2836923" h="714340">
                  <a:moveTo>
                    <a:pt x="283692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412536" y="0"/>
                  </a:lnTo>
                  <a:lnTo>
                    <a:pt x="281787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866133" cy="741010"/>
            </a:xfrm>
            <a:custGeom>
              <a:avLst/>
              <a:gdLst/>
              <a:ahLst/>
              <a:cxnLst/>
              <a:rect l="l" t="t" r="r" b="b"/>
              <a:pathLst>
                <a:path w="2866133" h="741010">
                  <a:moveTo>
                    <a:pt x="2831843" y="21590"/>
                  </a:moveTo>
                  <a:cubicBezTo>
                    <a:pt x="2833113" y="34290"/>
                    <a:pt x="2833113" y="44450"/>
                    <a:pt x="2834383" y="54610"/>
                  </a:cubicBezTo>
                  <a:cubicBezTo>
                    <a:pt x="2836923" y="73857"/>
                    <a:pt x="2838193" y="87629"/>
                    <a:pt x="2840733" y="100909"/>
                  </a:cubicBezTo>
                  <a:cubicBezTo>
                    <a:pt x="2840733" y="120092"/>
                    <a:pt x="2853433" y="498336"/>
                    <a:pt x="2859783" y="517518"/>
                  </a:cubicBezTo>
                  <a:cubicBezTo>
                    <a:pt x="2866133" y="546538"/>
                    <a:pt x="2862323" y="576050"/>
                    <a:pt x="2862323" y="605070"/>
                  </a:cubicBezTo>
                  <a:cubicBezTo>
                    <a:pt x="2862323" y="630647"/>
                    <a:pt x="2863593" y="654257"/>
                    <a:pt x="2864863" y="680050"/>
                  </a:cubicBezTo>
                  <a:cubicBezTo>
                    <a:pt x="2864863" y="701640"/>
                    <a:pt x="2864863" y="715610"/>
                    <a:pt x="2864863" y="739740"/>
                  </a:cubicBezTo>
                  <a:cubicBezTo>
                    <a:pt x="2842003" y="739740"/>
                    <a:pt x="2821683" y="741010"/>
                    <a:pt x="2797628" y="739740"/>
                  </a:cubicBezTo>
                  <a:cubicBezTo>
                    <a:pt x="2655712" y="734660"/>
                    <a:pt x="2511614" y="741010"/>
                    <a:pt x="2369698" y="735930"/>
                  </a:cubicBezTo>
                  <a:cubicBezTo>
                    <a:pt x="2284549" y="732120"/>
                    <a:pt x="2201583" y="734660"/>
                    <a:pt x="2116434" y="732120"/>
                  </a:cubicBezTo>
                  <a:cubicBezTo>
                    <a:pt x="2077134" y="730850"/>
                    <a:pt x="2037834" y="729580"/>
                    <a:pt x="1998535" y="728310"/>
                  </a:cubicBezTo>
                  <a:cubicBezTo>
                    <a:pt x="1974518" y="728310"/>
                    <a:pt x="1952685" y="729580"/>
                    <a:pt x="1928668" y="729580"/>
                  </a:cubicBezTo>
                  <a:cubicBezTo>
                    <a:pt x="1867536" y="728310"/>
                    <a:pt x="1699420" y="729580"/>
                    <a:pt x="1638288" y="728310"/>
                  </a:cubicBezTo>
                  <a:cubicBezTo>
                    <a:pt x="1594621" y="727040"/>
                    <a:pt x="721295" y="735930"/>
                    <a:pt x="677629" y="734660"/>
                  </a:cubicBezTo>
                  <a:cubicBezTo>
                    <a:pt x="666712" y="734660"/>
                    <a:pt x="653612" y="735930"/>
                    <a:pt x="642696" y="735930"/>
                  </a:cubicBezTo>
                  <a:cubicBezTo>
                    <a:pt x="616496" y="735930"/>
                    <a:pt x="592480" y="737200"/>
                    <a:pt x="566280" y="737200"/>
                  </a:cubicBezTo>
                  <a:cubicBezTo>
                    <a:pt x="500780" y="737200"/>
                    <a:pt x="437464" y="735930"/>
                    <a:pt x="371965" y="734660"/>
                  </a:cubicBezTo>
                  <a:cubicBezTo>
                    <a:pt x="332665" y="733390"/>
                    <a:pt x="293365" y="732120"/>
                    <a:pt x="256249" y="730850"/>
                  </a:cubicBezTo>
                  <a:cubicBezTo>
                    <a:pt x="186383" y="729580"/>
                    <a:pt x="116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34" y="30480"/>
                    <a:pt x="96867" y="29210"/>
                  </a:cubicBezTo>
                  <a:cubicBezTo>
                    <a:pt x="155817" y="25400"/>
                    <a:pt x="214766" y="22860"/>
                    <a:pt x="275899" y="20320"/>
                  </a:cubicBezTo>
                  <a:cubicBezTo>
                    <a:pt x="317382" y="17780"/>
                    <a:pt x="358865" y="16510"/>
                    <a:pt x="398165" y="13970"/>
                  </a:cubicBezTo>
                  <a:cubicBezTo>
                    <a:pt x="437464" y="11430"/>
                    <a:pt x="478947" y="8890"/>
                    <a:pt x="518247" y="8890"/>
                  </a:cubicBezTo>
                  <a:cubicBezTo>
                    <a:pt x="561913" y="7620"/>
                    <a:pt x="605580" y="10160"/>
                    <a:pt x="649246" y="8890"/>
                  </a:cubicBezTo>
                  <a:cubicBezTo>
                    <a:pt x="703829" y="8890"/>
                    <a:pt x="1692870" y="6350"/>
                    <a:pt x="1747453" y="5080"/>
                  </a:cubicBezTo>
                  <a:cubicBezTo>
                    <a:pt x="1799853" y="3810"/>
                    <a:pt x="1852253" y="2540"/>
                    <a:pt x="1906836" y="2540"/>
                  </a:cubicBezTo>
                  <a:cubicBezTo>
                    <a:pt x="1996351" y="1270"/>
                    <a:pt x="2083684" y="0"/>
                    <a:pt x="2173200" y="0"/>
                  </a:cubicBezTo>
                  <a:cubicBezTo>
                    <a:pt x="2210316" y="0"/>
                    <a:pt x="2249616" y="2540"/>
                    <a:pt x="2286732" y="2540"/>
                  </a:cubicBezTo>
                  <a:cubicBezTo>
                    <a:pt x="2389348" y="3810"/>
                    <a:pt x="2494147" y="5080"/>
                    <a:pt x="2596763" y="7620"/>
                  </a:cubicBezTo>
                  <a:cubicBezTo>
                    <a:pt x="2651346" y="8890"/>
                    <a:pt x="2705929" y="12700"/>
                    <a:pt x="2760512" y="16510"/>
                  </a:cubicBezTo>
                  <a:cubicBezTo>
                    <a:pt x="2773611" y="16510"/>
                    <a:pt x="2786711" y="16510"/>
                    <a:pt x="2797628" y="16510"/>
                  </a:cubicBezTo>
                  <a:cubicBezTo>
                    <a:pt x="2812793" y="17780"/>
                    <a:pt x="2821683" y="20320"/>
                    <a:pt x="2831843" y="21590"/>
                  </a:cubicBezTo>
                  <a:close/>
                  <a:moveTo>
                    <a:pt x="2842003" y="723230"/>
                  </a:moveTo>
                  <a:cubicBezTo>
                    <a:pt x="2843273" y="706720"/>
                    <a:pt x="2844543" y="694020"/>
                    <a:pt x="2844543" y="681320"/>
                  </a:cubicBezTo>
                  <a:cubicBezTo>
                    <a:pt x="2843273" y="651797"/>
                    <a:pt x="2842003" y="625728"/>
                    <a:pt x="2842003" y="597692"/>
                  </a:cubicBezTo>
                  <a:cubicBezTo>
                    <a:pt x="2842003" y="584904"/>
                    <a:pt x="2844543" y="572115"/>
                    <a:pt x="2843273" y="559327"/>
                  </a:cubicBezTo>
                  <a:cubicBezTo>
                    <a:pt x="2843273" y="547522"/>
                    <a:pt x="2842003" y="535225"/>
                    <a:pt x="2840733" y="523421"/>
                  </a:cubicBezTo>
                  <a:cubicBezTo>
                    <a:pt x="2835653" y="505222"/>
                    <a:pt x="2824223" y="128454"/>
                    <a:pt x="2824223" y="110255"/>
                  </a:cubicBezTo>
                  <a:cubicBezTo>
                    <a:pt x="2821683" y="95007"/>
                    <a:pt x="2819143" y="79267"/>
                    <a:pt x="2816603" y="63500"/>
                  </a:cubicBezTo>
                  <a:cubicBezTo>
                    <a:pt x="2815333" y="44450"/>
                    <a:pt x="2814063" y="43180"/>
                    <a:pt x="2791078" y="41910"/>
                  </a:cubicBezTo>
                  <a:cubicBezTo>
                    <a:pt x="2784528" y="41910"/>
                    <a:pt x="2780161" y="41910"/>
                    <a:pt x="2773611" y="40640"/>
                  </a:cubicBezTo>
                  <a:cubicBezTo>
                    <a:pt x="2719029" y="36830"/>
                    <a:pt x="2662262" y="31750"/>
                    <a:pt x="2607680" y="30480"/>
                  </a:cubicBezTo>
                  <a:cubicBezTo>
                    <a:pt x="2474497" y="26670"/>
                    <a:pt x="2339132" y="25400"/>
                    <a:pt x="2205950" y="22860"/>
                  </a:cubicBezTo>
                  <a:cubicBezTo>
                    <a:pt x="2186300" y="22860"/>
                    <a:pt x="2164467" y="22860"/>
                    <a:pt x="2144817" y="22860"/>
                  </a:cubicBezTo>
                  <a:cubicBezTo>
                    <a:pt x="2112067" y="22860"/>
                    <a:pt x="2079317" y="22860"/>
                    <a:pt x="2048751" y="22860"/>
                  </a:cubicBezTo>
                  <a:cubicBezTo>
                    <a:pt x="1978885" y="22860"/>
                    <a:pt x="1909019" y="22860"/>
                    <a:pt x="1841336" y="24130"/>
                  </a:cubicBezTo>
                  <a:cubicBezTo>
                    <a:pt x="1782386" y="25400"/>
                    <a:pt x="788978" y="29210"/>
                    <a:pt x="730029" y="29210"/>
                  </a:cubicBezTo>
                  <a:cubicBezTo>
                    <a:pt x="633963" y="29210"/>
                    <a:pt x="537897" y="26670"/>
                    <a:pt x="441831" y="33020"/>
                  </a:cubicBezTo>
                  <a:cubicBezTo>
                    <a:pt x="391615" y="36830"/>
                    <a:pt x="343582" y="36830"/>
                    <a:pt x="295549" y="38100"/>
                  </a:cubicBezTo>
                  <a:cubicBezTo>
                    <a:pt x="212583" y="41910"/>
                    <a:pt x="129617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6301" y="705450"/>
                    <a:pt x="96867" y="706720"/>
                    <a:pt x="125250" y="706720"/>
                  </a:cubicBezTo>
                  <a:cubicBezTo>
                    <a:pt x="166733" y="706720"/>
                    <a:pt x="210400" y="704180"/>
                    <a:pt x="251882" y="706720"/>
                  </a:cubicBezTo>
                  <a:cubicBezTo>
                    <a:pt x="319565" y="710530"/>
                    <a:pt x="387248" y="713070"/>
                    <a:pt x="454931" y="711800"/>
                  </a:cubicBezTo>
                  <a:cubicBezTo>
                    <a:pt x="498597" y="710530"/>
                    <a:pt x="540080" y="713070"/>
                    <a:pt x="583746" y="713070"/>
                  </a:cubicBezTo>
                  <a:cubicBezTo>
                    <a:pt x="647063" y="713070"/>
                    <a:pt x="710379" y="711800"/>
                    <a:pt x="773695" y="713070"/>
                  </a:cubicBezTo>
                  <a:cubicBezTo>
                    <a:pt x="867577" y="714340"/>
                    <a:pt x="1898102" y="704180"/>
                    <a:pt x="1994168" y="706720"/>
                  </a:cubicBezTo>
                  <a:cubicBezTo>
                    <a:pt x="2035651" y="707990"/>
                    <a:pt x="2077134" y="709260"/>
                    <a:pt x="2116434" y="709260"/>
                  </a:cubicBezTo>
                  <a:cubicBezTo>
                    <a:pt x="2188483" y="711800"/>
                    <a:pt x="2258349" y="707990"/>
                    <a:pt x="2330399" y="711800"/>
                  </a:cubicBezTo>
                  <a:cubicBezTo>
                    <a:pt x="2389348" y="714340"/>
                    <a:pt x="2448297" y="714340"/>
                    <a:pt x="2507247" y="716880"/>
                  </a:cubicBezTo>
                  <a:cubicBezTo>
                    <a:pt x="2594580" y="720690"/>
                    <a:pt x="2681912" y="723230"/>
                    <a:pt x="2769245" y="724500"/>
                  </a:cubicBezTo>
                  <a:cubicBezTo>
                    <a:pt x="2801995" y="724500"/>
                    <a:pt x="2821683" y="723230"/>
                    <a:pt x="2842003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19831" y="6079629"/>
            <a:ext cx="8862263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Quel temps fait-il?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30351" y="5143500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267334" y="0"/>
            <a:ext cx="5214760" cy="2724712"/>
          </a:xfrm>
          <a:custGeom>
            <a:avLst/>
            <a:gdLst/>
            <a:ahLst/>
            <a:cxnLst/>
            <a:rect l="l" t="t" r="r" b="b"/>
            <a:pathLst>
              <a:path w="5214760" h="2724712">
                <a:moveTo>
                  <a:pt x="0" y="0"/>
                </a:moveTo>
                <a:lnTo>
                  <a:pt x="5214760" y="0"/>
                </a:lnTo>
                <a:lnTo>
                  <a:pt x="5214760" y="2724712"/>
                </a:lnTo>
                <a:lnTo>
                  <a:pt x="0" y="27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416" y="7588317"/>
            <a:ext cx="2713953" cy="3030581"/>
          </a:xfrm>
          <a:custGeom>
            <a:avLst/>
            <a:gdLst/>
            <a:ahLst/>
            <a:cxnLst/>
            <a:rect l="l" t="t" r="r" b="b"/>
            <a:pathLst>
              <a:path w="2713953" h="3030581">
                <a:moveTo>
                  <a:pt x="0" y="0"/>
                </a:moveTo>
                <a:lnTo>
                  <a:pt x="2713954" y="0"/>
                </a:lnTo>
                <a:lnTo>
                  <a:pt x="2713954" y="3030582"/>
                </a:lnTo>
                <a:lnTo>
                  <a:pt x="0" y="3030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1467393" y="6290502"/>
            <a:ext cx="586295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Le calendrier!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242751" y="4110995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386647" y="671106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 rot="-10629491">
            <a:off x="-310223" y="-110733"/>
            <a:ext cx="6843214" cy="3575580"/>
          </a:xfrm>
          <a:custGeom>
            <a:avLst/>
            <a:gdLst/>
            <a:ahLst/>
            <a:cxnLst/>
            <a:rect l="l" t="t" r="r" b="b"/>
            <a:pathLst>
              <a:path w="6843214" h="3575580">
                <a:moveTo>
                  <a:pt x="0" y="0"/>
                </a:moveTo>
                <a:lnTo>
                  <a:pt x="6843215" y="0"/>
                </a:lnTo>
                <a:lnTo>
                  <a:pt x="6843215" y="3575580"/>
                </a:lnTo>
                <a:lnTo>
                  <a:pt x="0" y="357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15710699" y="68314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4</a:t>
            </a:r>
          </a:p>
        </p:txBody>
      </p:sp>
      <p:sp>
        <p:nvSpPr>
          <p:cNvPr id="19" name="Freeform 19"/>
          <p:cNvSpPr/>
          <p:nvPr/>
        </p:nvSpPr>
        <p:spPr>
          <a:xfrm>
            <a:off x="7631755" y="2399994"/>
            <a:ext cx="2942397" cy="3319847"/>
          </a:xfrm>
          <a:custGeom>
            <a:avLst/>
            <a:gdLst/>
            <a:ahLst/>
            <a:cxnLst/>
            <a:rect l="l" t="t" r="r" b="b"/>
            <a:pathLst>
              <a:path w="2942397" h="3319847">
                <a:moveTo>
                  <a:pt x="0" y="0"/>
                </a:moveTo>
                <a:lnTo>
                  <a:pt x="2942397" y="0"/>
                </a:lnTo>
                <a:lnTo>
                  <a:pt x="2942397" y="3319847"/>
                </a:lnTo>
                <a:lnTo>
                  <a:pt x="0" y="3319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1854873" y="1303633"/>
            <a:ext cx="2698815" cy="3568342"/>
          </a:xfrm>
          <a:custGeom>
            <a:avLst/>
            <a:gdLst/>
            <a:ahLst/>
            <a:cxnLst/>
            <a:rect l="l" t="t" r="r" b="b"/>
            <a:pathLst>
              <a:path w="2698815" h="3568342">
                <a:moveTo>
                  <a:pt x="0" y="0"/>
                </a:moveTo>
                <a:lnTo>
                  <a:pt x="2698815" y="0"/>
                </a:lnTo>
                <a:lnTo>
                  <a:pt x="2698815" y="3568342"/>
                </a:lnTo>
                <a:lnTo>
                  <a:pt x="0" y="35683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0517004" y="5143500"/>
            <a:ext cx="4628214" cy="3551264"/>
          </a:xfrm>
          <a:custGeom>
            <a:avLst/>
            <a:gdLst/>
            <a:ahLst/>
            <a:cxnLst/>
            <a:rect l="l" t="t" r="r" b="b"/>
            <a:pathLst>
              <a:path w="4628214" h="3551264">
                <a:moveTo>
                  <a:pt x="0" y="0"/>
                </a:moveTo>
                <a:lnTo>
                  <a:pt x="4628214" y="0"/>
                </a:lnTo>
                <a:lnTo>
                  <a:pt x="4628214" y="3551264"/>
                </a:lnTo>
                <a:lnTo>
                  <a:pt x="0" y="35512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2" name="Group 22"/>
          <p:cNvGrpSpPr/>
          <p:nvPr/>
        </p:nvGrpSpPr>
        <p:grpSpPr>
          <a:xfrm>
            <a:off x="1339474" y="2969634"/>
            <a:ext cx="3839450" cy="3804681"/>
            <a:chOff x="0" y="0"/>
            <a:chExt cx="5119267" cy="5072908"/>
          </a:xfrm>
        </p:grpSpPr>
        <p:sp>
          <p:nvSpPr>
            <p:cNvPr id="23" name="Freeform 23"/>
            <p:cNvSpPr/>
            <p:nvPr/>
          </p:nvSpPr>
          <p:spPr>
            <a:xfrm>
              <a:off x="0" y="606208"/>
              <a:ext cx="5119267" cy="4466701"/>
            </a:xfrm>
            <a:custGeom>
              <a:avLst/>
              <a:gdLst/>
              <a:ahLst/>
              <a:cxnLst/>
              <a:rect l="l" t="t" r="r" b="b"/>
              <a:pathLst>
                <a:path w="5119267" h="4466701">
                  <a:moveTo>
                    <a:pt x="0" y="0"/>
                  </a:moveTo>
                  <a:lnTo>
                    <a:pt x="5119267" y="0"/>
                  </a:lnTo>
                  <a:lnTo>
                    <a:pt x="5119267" y="4466700"/>
                  </a:lnTo>
                  <a:lnTo>
                    <a:pt x="0" y="446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559633" y="0"/>
              <a:ext cx="1113817" cy="1570043"/>
            </a:xfrm>
            <a:custGeom>
              <a:avLst/>
              <a:gdLst/>
              <a:ahLst/>
              <a:cxnLst/>
              <a:rect l="l" t="t" r="r" b="b"/>
              <a:pathLst>
                <a:path w="1113817" h="1570043">
                  <a:moveTo>
                    <a:pt x="0" y="0"/>
                  </a:moveTo>
                  <a:lnTo>
                    <a:pt x="1113817" y="0"/>
                  </a:lnTo>
                  <a:lnTo>
                    <a:pt x="1113817" y="1570043"/>
                  </a:lnTo>
                  <a:lnTo>
                    <a:pt x="0" y="1570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140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5" name="Freeform 25"/>
          <p:cNvSpPr/>
          <p:nvPr/>
        </p:nvSpPr>
        <p:spPr>
          <a:xfrm>
            <a:off x="4765017" y="5719841"/>
            <a:ext cx="3341732" cy="2750207"/>
          </a:xfrm>
          <a:custGeom>
            <a:avLst/>
            <a:gdLst/>
            <a:ahLst/>
            <a:cxnLst/>
            <a:rect l="l" t="t" r="r" b="b"/>
            <a:pathLst>
              <a:path w="3341732" h="2750207">
                <a:moveTo>
                  <a:pt x="0" y="0"/>
                </a:moveTo>
                <a:lnTo>
                  <a:pt x="3341732" y="0"/>
                </a:lnTo>
                <a:lnTo>
                  <a:pt x="3341732" y="2750207"/>
                </a:lnTo>
                <a:lnTo>
                  <a:pt x="0" y="275020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216333" y="4445070"/>
            <a:ext cx="7814637" cy="5145477"/>
            <a:chOff x="0" y="0"/>
            <a:chExt cx="2553803" cy="16815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653588"/>
            </a:xfrm>
            <a:custGeom>
              <a:avLst/>
              <a:gdLst/>
              <a:ahLst/>
              <a:cxnLst/>
              <a:rect l="l" t="t" r="r" b="b"/>
              <a:pathLst>
                <a:path w="2530943" h="1653588">
                  <a:moveTo>
                    <a:pt x="2530943" y="1653588"/>
                  </a:moveTo>
                  <a:lnTo>
                    <a:pt x="0" y="1645968"/>
                  </a:lnTo>
                  <a:lnTo>
                    <a:pt x="0" y="58673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680258"/>
            </a:xfrm>
            <a:custGeom>
              <a:avLst/>
              <a:gdLst/>
              <a:ahLst/>
              <a:cxnLst/>
              <a:rect l="l" t="t" r="r" b="b"/>
              <a:pathLst>
                <a:path w="2560153" h="1680258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390"/>
                    <a:pt x="2532213" y="123211"/>
                    <a:pt x="2534753" y="156788"/>
                  </a:cubicBezTo>
                  <a:cubicBezTo>
                    <a:pt x="2534753" y="205289"/>
                    <a:pt x="2547453" y="1161626"/>
                    <a:pt x="2553803" y="1210126"/>
                  </a:cubicBezTo>
                  <a:cubicBezTo>
                    <a:pt x="2560153" y="1283500"/>
                    <a:pt x="2556343" y="1358116"/>
                    <a:pt x="2556343" y="1431489"/>
                  </a:cubicBezTo>
                  <a:cubicBezTo>
                    <a:pt x="2556343" y="1496157"/>
                    <a:pt x="2557613" y="1555850"/>
                    <a:pt x="2558883" y="1619298"/>
                  </a:cubicBezTo>
                  <a:cubicBezTo>
                    <a:pt x="2558883" y="1640888"/>
                    <a:pt x="2558883" y="1654858"/>
                    <a:pt x="2558883" y="1678988"/>
                  </a:cubicBezTo>
                  <a:cubicBezTo>
                    <a:pt x="2536023" y="1678988"/>
                    <a:pt x="2515703" y="1680258"/>
                    <a:pt x="2492640" y="1678988"/>
                  </a:cubicBezTo>
                  <a:cubicBezTo>
                    <a:pt x="2366498" y="1673908"/>
                    <a:pt x="2238414" y="1680258"/>
                    <a:pt x="2112272" y="1675178"/>
                  </a:cubicBezTo>
                  <a:cubicBezTo>
                    <a:pt x="2036586" y="1671368"/>
                    <a:pt x="1962842" y="1673908"/>
                    <a:pt x="1887156" y="1671368"/>
                  </a:cubicBezTo>
                  <a:cubicBezTo>
                    <a:pt x="1852224" y="1670098"/>
                    <a:pt x="1817293" y="1668828"/>
                    <a:pt x="1782361" y="1667558"/>
                  </a:cubicBezTo>
                  <a:cubicBezTo>
                    <a:pt x="1761013" y="1667558"/>
                    <a:pt x="1741607" y="1668828"/>
                    <a:pt x="1720260" y="1668828"/>
                  </a:cubicBezTo>
                  <a:cubicBezTo>
                    <a:pt x="1665921" y="1667558"/>
                    <a:pt x="1516491" y="1668828"/>
                    <a:pt x="1462153" y="1667558"/>
                  </a:cubicBezTo>
                  <a:cubicBezTo>
                    <a:pt x="1423340" y="1666288"/>
                    <a:pt x="647078" y="1675178"/>
                    <a:pt x="608265" y="1673908"/>
                  </a:cubicBezTo>
                  <a:cubicBezTo>
                    <a:pt x="598562" y="1673908"/>
                    <a:pt x="586918" y="1675178"/>
                    <a:pt x="577214" y="1675178"/>
                  </a:cubicBezTo>
                  <a:cubicBezTo>
                    <a:pt x="553927" y="1675178"/>
                    <a:pt x="532579" y="1676448"/>
                    <a:pt x="509292" y="1676448"/>
                  </a:cubicBezTo>
                  <a:cubicBezTo>
                    <a:pt x="451072" y="1676448"/>
                    <a:pt x="394793" y="1675178"/>
                    <a:pt x="336573" y="1673908"/>
                  </a:cubicBezTo>
                  <a:cubicBezTo>
                    <a:pt x="301642" y="1672638"/>
                    <a:pt x="266710" y="1671368"/>
                    <a:pt x="233719" y="1670098"/>
                  </a:cubicBezTo>
                  <a:cubicBezTo>
                    <a:pt x="171618" y="1668828"/>
                    <a:pt x="109517" y="1667558"/>
                    <a:pt x="48260" y="1667558"/>
                  </a:cubicBezTo>
                  <a:cubicBezTo>
                    <a:pt x="38100" y="1667558"/>
                    <a:pt x="29210" y="1667558"/>
                    <a:pt x="19050" y="1666288"/>
                  </a:cubicBezTo>
                  <a:cubicBezTo>
                    <a:pt x="10160" y="1665018"/>
                    <a:pt x="5080" y="1658668"/>
                    <a:pt x="7620" y="1649778"/>
                  </a:cubicBezTo>
                  <a:cubicBezTo>
                    <a:pt x="16510" y="1618031"/>
                    <a:pt x="12700" y="1586940"/>
                    <a:pt x="11430" y="1554607"/>
                  </a:cubicBezTo>
                  <a:cubicBezTo>
                    <a:pt x="10160" y="1488695"/>
                    <a:pt x="6350" y="1424027"/>
                    <a:pt x="7620" y="1358116"/>
                  </a:cubicBezTo>
                  <a:cubicBezTo>
                    <a:pt x="5080" y="1276038"/>
                    <a:pt x="0" y="260008"/>
                    <a:pt x="7620" y="176686"/>
                  </a:cubicBezTo>
                  <a:cubicBezTo>
                    <a:pt x="8890" y="160519"/>
                    <a:pt x="7620" y="143109"/>
                    <a:pt x="8890" y="126942"/>
                  </a:cubicBezTo>
                  <a:cubicBezTo>
                    <a:pt x="10160" y="100826"/>
                    <a:pt x="12700" y="722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62478"/>
                  </a:moveTo>
                  <a:cubicBezTo>
                    <a:pt x="2537293" y="1645968"/>
                    <a:pt x="2538563" y="1633268"/>
                    <a:pt x="2538563" y="1620568"/>
                  </a:cubicBezTo>
                  <a:cubicBezTo>
                    <a:pt x="2537293" y="1549632"/>
                    <a:pt x="2536023" y="1483721"/>
                    <a:pt x="2536023" y="1412835"/>
                  </a:cubicBezTo>
                  <a:cubicBezTo>
                    <a:pt x="2536023" y="1380501"/>
                    <a:pt x="2538563" y="1348167"/>
                    <a:pt x="2537293" y="1315833"/>
                  </a:cubicBezTo>
                  <a:cubicBezTo>
                    <a:pt x="2537293" y="1285987"/>
                    <a:pt x="2536023" y="1254896"/>
                    <a:pt x="2534753" y="1225050"/>
                  </a:cubicBezTo>
                  <a:cubicBezTo>
                    <a:pt x="2529673" y="1179036"/>
                    <a:pt x="2518243" y="226431"/>
                    <a:pt x="2518243" y="180417"/>
                  </a:cubicBezTo>
                  <a:cubicBezTo>
                    <a:pt x="2515703" y="141865"/>
                    <a:pt x="2513163" y="102070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492"/>
                  </a:cubicBezTo>
                  <a:cubicBezTo>
                    <a:pt x="31750" y="90877"/>
                    <a:pt x="31750" y="113262"/>
                    <a:pt x="30480" y="135647"/>
                  </a:cubicBezTo>
                  <a:cubicBezTo>
                    <a:pt x="29210" y="172955"/>
                    <a:pt x="26670" y="209020"/>
                    <a:pt x="25400" y="246328"/>
                  </a:cubicBezTo>
                  <a:cubicBezTo>
                    <a:pt x="20320" y="286124"/>
                    <a:pt x="26670" y="1258627"/>
                    <a:pt x="29210" y="1298423"/>
                  </a:cubicBezTo>
                  <a:cubicBezTo>
                    <a:pt x="29210" y="1340706"/>
                    <a:pt x="29210" y="1384232"/>
                    <a:pt x="30480" y="1426515"/>
                  </a:cubicBezTo>
                  <a:cubicBezTo>
                    <a:pt x="30480" y="1457605"/>
                    <a:pt x="33020" y="1488695"/>
                    <a:pt x="33020" y="1519786"/>
                  </a:cubicBezTo>
                  <a:cubicBezTo>
                    <a:pt x="33020" y="1553363"/>
                    <a:pt x="33020" y="1586940"/>
                    <a:pt x="31750" y="1620568"/>
                  </a:cubicBezTo>
                  <a:cubicBezTo>
                    <a:pt x="31750" y="1624378"/>
                    <a:pt x="31750" y="1626918"/>
                    <a:pt x="31750" y="1630728"/>
                  </a:cubicBezTo>
                  <a:cubicBezTo>
                    <a:pt x="31750" y="1640888"/>
                    <a:pt x="35560" y="1644698"/>
                    <a:pt x="44450" y="1644698"/>
                  </a:cubicBezTo>
                  <a:cubicBezTo>
                    <a:pt x="64882" y="1644698"/>
                    <a:pt x="92051" y="1645968"/>
                    <a:pt x="117279" y="1645968"/>
                  </a:cubicBezTo>
                  <a:cubicBezTo>
                    <a:pt x="154152" y="1645968"/>
                    <a:pt x="192965" y="1643428"/>
                    <a:pt x="229837" y="1645968"/>
                  </a:cubicBezTo>
                  <a:cubicBezTo>
                    <a:pt x="289998" y="1649778"/>
                    <a:pt x="350158" y="1652318"/>
                    <a:pt x="410318" y="1651048"/>
                  </a:cubicBezTo>
                  <a:cubicBezTo>
                    <a:pt x="449131" y="1649778"/>
                    <a:pt x="486004" y="1652318"/>
                    <a:pt x="524817" y="1652318"/>
                  </a:cubicBezTo>
                  <a:cubicBezTo>
                    <a:pt x="581096" y="1652318"/>
                    <a:pt x="637375" y="1651048"/>
                    <a:pt x="693654" y="1652318"/>
                  </a:cubicBezTo>
                  <a:cubicBezTo>
                    <a:pt x="777102" y="1653588"/>
                    <a:pt x="1693091" y="1643428"/>
                    <a:pt x="1778479" y="1645968"/>
                  </a:cubicBezTo>
                  <a:cubicBezTo>
                    <a:pt x="1815352" y="1647238"/>
                    <a:pt x="1852224" y="1648508"/>
                    <a:pt x="1887156" y="1648508"/>
                  </a:cubicBezTo>
                  <a:cubicBezTo>
                    <a:pt x="1951198" y="1651048"/>
                    <a:pt x="2013299" y="1647238"/>
                    <a:pt x="2077340" y="1651048"/>
                  </a:cubicBezTo>
                  <a:cubicBezTo>
                    <a:pt x="2129738" y="1653588"/>
                    <a:pt x="2182135" y="1653588"/>
                    <a:pt x="2234533" y="1656128"/>
                  </a:cubicBezTo>
                  <a:cubicBezTo>
                    <a:pt x="2312159" y="1659938"/>
                    <a:pt x="2389785" y="1662478"/>
                    <a:pt x="2467412" y="1663748"/>
                  </a:cubicBezTo>
                  <a:cubicBezTo>
                    <a:pt x="2496521" y="1663748"/>
                    <a:pt x="2515703" y="1662478"/>
                    <a:pt x="2536023" y="16624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86447" y="5759654"/>
            <a:ext cx="4686139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radio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regarder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semaine</a:t>
            </a: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sport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télé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63221" y="4445070"/>
            <a:ext cx="7814637" cy="5239598"/>
            <a:chOff x="0" y="0"/>
            <a:chExt cx="2553803" cy="171228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1684347"/>
            </a:xfrm>
            <a:custGeom>
              <a:avLst/>
              <a:gdLst/>
              <a:ahLst/>
              <a:cxnLst/>
              <a:rect l="l" t="t" r="r" b="b"/>
              <a:pathLst>
                <a:path w="2530943" h="1684347">
                  <a:moveTo>
                    <a:pt x="2530943" y="1684347"/>
                  </a:moveTo>
                  <a:lnTo>
                    <a:pt x="0" y="1676727"/>
                  </a:lnTo>
                  <a:lnTo>
                    <a:pt x="0" y="597402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1711017"/>
            </a:xfrm>
            <a:custGeom>
              <a:avLst/>
              <a:gdLst/>
              <a:ahLst/>
              <a:cxnLst/>
              <a:rect l="l" t="t" r="r" b="b"/>
              <a:pathLst>
                <a:path w="2560153" h="1711017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866"/>
                    <a:pt x="2532213" y="124376"/>
                    <a:pt x="2534753" y="158618"/>
                  </a:cubicBezTo>
                  <a:cubicBezTo>
                    <a:pt x="2534753" y="208079"/>
                    <a:pt x="2547453" y="1183347"/>
                    <a:pt x="2553803" y="1232808"/>
                  </a:cubicBezTo>
                  <a:cubicBezTo>
                    <a:pt x="2560153" y="1307634"/>
                    <a:pt x="2556343" y="1383727"/>
                    <a:pt x="2556343" y="1458553"/>
                  </a:cubicBezTo>
                  <a:cubicBezTo>
                    <a:pt x="2556343" y="1524501"/>
                    <a:pt x="2557613" y="1585376"/>
                    <a:pt x="2558883" y="1650057"/>
                  </a:cubicBezTo>
                  <a:cubicBezTo>
                    <a:pt x="2558883" y="1671647"/>
                    <a:pt x="2558883" y="1685617"/>
                    <a:pt x="2558883" y="1709747"/>
                  </a:cubicBezTo>
                  <a:cubicBezTo>
                    <a:pt x="2536023" y="1709747"/>
                    <a:pt x="2515703" y="1711017"/>
                    <a:pt x="2492640" y="1709747"/>
                  </a:cubicBezTo>
                  <a:cubicBezTo>
                    <a:pt x="2366498" y="1704667"/>
                    <a:pt x="2238414" y="1711017"/>
                    <a:pt x="2112272" y="1705937"/>
                  </a:cubicBezTo>
                  <a:cubicBezTo>
                    <a:pt x="2036586" y="1702127"/>
                    <a:pt x="1962842" y="1704667"/>
                    <a:pt x="1887156" y="1702127"/>
                  </a:cubicBezTo>
                  <a:cubicBezTo>
                    <a:pt x="1852224" y="1700857"/>
                    <a:pt x="1817293" y="1699587"/>
                    <a:pt x="1782361" y="1698317"/>
                  </a:cubicBezTo>
                  <a:cubicBezTo>
                    <a:pt x="1761013" y="1698317"/>
                    <a:pt x="1741607" y="1699587"/>
                    <a:pt x="1720260" y="1699587"/>
                  </a:cubicBezTo>
                  <a:cubicBezTo>
                    <a:pt x="1665921" y="1698317"/>
                    <a:pt x="1516491" y="1699587"/>
                    <a:pt x="1462153" y="1698317"/>
                  </a:cubicBezTo>
                  <a:cubicBezTo>
                    <a:pt x="1423340" y="1697047"/>
                    <a:pt x="647078" y="1705937"/>
                    <a:pt x="608265" y="1704667"/>
                  </a:cubicBezTo>
                  <a:cubicBezTo>
                    <a:pt x="598562" y="1704667"/>
                    <a:pt x="586918" y="1705937"/>
                    <a:pt x="577214" y="1705937"/>
                  </a:cubicBezTo>
                  <a:cubicBezTo>
                    <a:pt x="553927" y="1705937"/>
                    <a:pt x="532579" y="1707207"/>
                    <a:pt x="509292" y="1707207"/>
                  </a:cubicBezTo>
                  <a:cubicBezTo>
                    <a:pt x="451072" y="1707207"/>
                    <a:pt x="394793" y="1705937"/>
                    <a:pt x="336573" y="1704667"/>
                  </a:cubicBezTo>
                  <a:cubicBezTo>
                    <a:pt x="301642" y="1703397"/>
                    <a:pt x="266710" y="1702127"/>
                    <a:pt x="233719" y="1700857"/>
                  </a:cubicBezTo>
                  <a:cubicBezTo>
                    <a:pt x="171618" y="1699587"/>
                    <a:pt x="109517" y="1698317"/>
                    <a:pt x="48260" y="1698317"/>
                  </a:cubicBezTo>
                  <a:cubicBezTo>
                    <a:pt x="38100" y="1698317"/>
                    <a:pt x="29210" y="1698317"/>
                    <a:pt x="19050" y="1697047"/>
                  </a:cubicBezTo>
                  <a:cubicBezTo>
                    <a:pt x="10160" y="1695777"/>
                    <a:pt x="5080" y="1689427"/>
                    <a:pt x="7620" y="1680537"/>
                  </a:cubicBezTo>
                  <a:cubicBezTo>
                    <a:pt x="16510" y="1648787"/>
                    <a:pt x="12700" y="1617081"/>
                    <a:pt x="11430" y="1584107"/>
                  </a:cubicBezTo>
                  <a:cubicBezTo>
                    <a:pt x="10160" y="1516891"/>
                    <a:pt x="6350" y="1450943"/>
                    <a:pt x="7620" y="1383727"/>
                  </a:cubicBezTo>
                  <a:cubicBezTo>
                    <a:pt x="5080" y="1300024"/>
                    <a:pt x="0" y="263881"/>
                    <a:pt x="7620" y="178910"/>
                  </a:cubicBezTo>
                  <a:cubicBezTo>
                    <a:pt x="8890" y="162423"/>
                    <a:pt x="7620" y="144668"/>
                    <a:pt x="8890" y="128181"/>
                  </a:cubicBezTo>
                  <a:cubicBezTo>
                    <a:pt x="10160" y="101548"/>
                    <a:pt x="12700" y="723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93237"/>
                  </a:moveTo>
                  <a:cubicBezTo>
                    <a:pt x="2537293" y="1676727"/>
                    <a:pt x="2538563" y="1664027"/>
                    <a:pt x="2538563" y="1651327"/>
                  </a:cubicBezTo>
                  <a:cubicBezTo>
                    <a:pt x="2537293" y="1579035"/>
                    <a:pt x="2536023" y="1511819"/>
                    <a:pt x="2536023" y="1439529"/>
                  </a:cubicBezTo>
                  <a:cubicBezTo>
                    <a:pt x="2536023" y="1406556"/>
                    <a:pt x="2538563" y="1373582"/>
                    <a:pt x="2537293" y="1340608"/>
                  </a:cubicBezTo>
                  <a:cubicBezTo>
                    <a:pt x="2537293" y="1310170"/>
                    <a:pt x="2536023" y="1278464"/>
                    <a:pt x="2534753" y="1248027"/>
                  </a:cubicBezTo>
                  <a:cubicBezTo>
                    <a:pt x="2529673" y="1201102"/>
                    <a:pt x="2518243" y="229639"/>
                    <a:pt x="2518243" y="182715"/>
                  </a:cubicBezTo>
                  <a:cubicBezTo>
                    <a:pt x="2515703" y="143400"/>
                    <a:pt x="2513163" y="102816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574"/>
                  </a:cubicBezTo>
                  <a:cubicBezTo>
                    <a:pt x="31750" y="91402"/>
                    <a:pt x="31750" y="114230"/>
                    <a:pt x="30480" y="137058"/>
                  </a:cubicBezTo>
                  <a:cubicBezTo>
                    <a:pt x="29210" y="175105"/>
                    <a:pt x="26670" y="211884"/>
                    <a:pt x="25400" y="249931"/>
                  </a:cubicBezTo>
                  <a:cubicBezTo>
                    <a:pt x="20320" y="290514"/>
                    <a:pt x="26670" y="1282269"/>
                    <a:pt x="29210" y="1322852"/>
                  </a:cubicBezTo>
                  <a:cubicBezTo>
                    <a:pt x="29210" y="1365972"/>
                    <a:pt x="29210" y="1410360"/>
                    <a:pt x="30480" y="1453480"/>
                  </a:cubicBezTo>
                  <a:cubicBezTo>
                    <a:pt x="30480" y="1485186"/>
                    <a:pt x="33020" y="1516891"/>
                    <a:pt x="33020" y="1548597"/>
                  </a:cubicBezTo>
                  <a:cubicBezTo>
                    <a:pt x="33020" y="1582839"/>
                    <a:pt x="33020" y="1617081"/>
                    <a:pt x="31750" y="1651327"/>
                  </a:cubicBezTo>
                  <a:cubicBezTo>
                    <a:pt x="31750" y="1655137"/>
                    <a:pt x="31750" y="1657677"/>
                    <a:pt x="31750" y="1661487"/>
                  </a:cubicBezTo>
                  <a:cubicBezTo>
                    <a:pt x="31750" y="1671647"/>
                    <a:pt x="35560" y="1675457"/>
                    <a:pt x="44450" y="1675457"/>
                  </a:cubicBezTo>
                  <a:cubicBezTo>
                    <a:pt x="64882" y="1675457"/>
                    <a:pt x="92051" y="1676727"/>
                    <a:pt x="117279" y="1676727"/>
                  </a:cubicBezTo>
                  <a:cubicBezTo>
                    <a:pt x="154152" y="1676727"/>
                    <a:pt x="192965" y="1674187"/>
                    <a:pt x="229837" y="1676727"/>
                  </a:cubicBezTo>
                  <a:cubicBezTo>
                    <a:pt x="289998" y="1680537"/>
                    <a:pt x="350158" y="1683077"/>
                    <a:pt x="410318" y="1681807"/>
                  </a:cubicBezTo>
                  <a:cubicBezTo>
                    <a:pt x="449131" y="1680537"/>
                    <a:pt x="486004" y="1683077"/>
                    <a:pt x="524817" y="1683077"/>
                  </a:cubicBezTo>
                  <a:cubicBezTo>
                    <a:pt x="581096" y="1683077"/>
                    <a:pt x="637375" y="1681807"/>
                    <a:pt x="693654" y="1683077"/>
                  </a:cubicBezTo>
                  <a:cubicBezTo>
                    <a:pt x="777102" y="1684347"/>
                    <a:pt x="1693091" y="1674187"/>
                    <a:pt x="1778479" y="1676727"/>
                  </a:cubicBezTo>
                  <a:cubicBezTo>
                    <a:pt x="1815352" y="1677997"/>
                    <a:pt x="1852224" y="1679267"/>
                    <a:pt x="1887156" y="1679267"/>
                  </a:cubicBezTo>
                  <a:cubicBezTo>
                    <a:pt x="1951198" y="1681807"/>
                    <a:pt x="2013299" y="1677997"/>
                    <a:pt x="2077340" y="1681807"/>
                  </a:cubicBezTo>
                  <a:cubicBezTo>
                    <a:pt x="2129738" y="1684347"/>
                    <a:pt x="2182135" y="1684347"/>
                    <a:pt x="2234533" y="1686887"/>
                  </a:cubicBezTo>
                  <a:cubicBezTo>
                    <a:pt x="2312159" y="1690697"/>
                    <a:pt x="2389785" y="1693237"/>
                    <a:pt x="2467412" y="1694507"/>
                  </a:cubicBezTo>
                  <a:cubicBezTo>
                    <a:pt x="2496521" y="1694507"/>
                    <a:pt x="2515703" y="1693237"/>
                    <a:pt x="2536023" y="169323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69355" y="5759654"/>
            <a:ext cx="4686139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radio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kijken (naar)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week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sport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tv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315780" y="6636398"/>
            <a:ext cx="2313157" cy="3484983"/>
          </a:xfrm>
          <a:custGeom>
            <a:avLst/>
            <a:gdLst/>
            <a:ahLst/>
            <a:cxnLst/>
            <a:rect l="l" t="t" r="r" b="b"/>
            <a:pathLst>
              <a:path w="2313157" h="3484983">
                <a:moveTo>
                  <a:pt x="0" y="0"/>
                </a:moveTo>
                <a:lnTo>
                  <a:pt x="2313157" y="0"/>
                </a:lnTo>
                <a:lnTo>
                  <a:pt x="2313157" y="3484982"/>
                </a:lnTo>
                <a:lnTo>
                  <a:pt x="0" y="34849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-325839" y="8617744"/>
            <a:ext cx="2301370" cy="1757672"/>
          </a:xfrm>
          <a:custGeom>
            <a:avLst/>
            <a:gdLst/>
            <a:ahLst/>
            <a:cxnLst/>
            <a:rect l="l" t="t" r="r" b="b"/>
            <a:pathLst>
              <a:path w="2301370" h="1757672">
                <a:moveTo>
                  <a:pt x="0" y="0"/>
                </a:moveTo>
                <a:lnTo>
                  <a:pt x="2301371" y="0"/>
                </a:lnTo>
                <a:lnTo>
                  <a:pt x="2301371" y="1757671"/>
                </a:lnTo>
                <a:lnTo>
                  <a:pt x="0" y="1757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10215" y="392465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10056689" y="4507265"/>
            <a:ext cx="3071144" cy="1861135"/>
          </a:xfrm>
          <a:custGeom>
            <a:avLst/>
            <a:gdLst/>
            <a:ahLst/>
            <a:cxnLst/>
            <a:rect l="l" t="t" r="r" b="b"/>
            <a:pathLst>
              <a:path w="3071144" h="1861135">
                <a:moveTo>
                  <a:pt x="0" y="0"/>
                </a:moveTo>
                <a:lnTo>
                  <a:pt x="3071144" y="0"/>
                </a:lnTo>
                <a:lnTo>
                  <a:pt x="3071144" y="1861135"/>
                </a:lnTo>
                <a:lnTo>
                  <a:pt x="0" y="18611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3639202" y="4597412"/>
            <a:ext cx="3506705" cy="2467456"/>
          </a:xfrm>
          <a:custGeom>
            <a:avLst/>
            <a:gdLst/>
            <a:ahLst/>
            <a:cxnLst/>
            <a:rect l="l" t="t" r="r" b="b"/>
            <a:pathLst>
              <a:path w="3506705" h="2467456">
                <a:moveTo>
                  <a:pt x="0" y="0"/>
                </a:moveTo>
                <a:lnTo>
                  <a:pt x="3506705" y="0"/>
                </a:lnTo>
                <a:lnTo>
                  <a:pt x="3506705" y="2467457"/>
                </a:lnTo>
                <a:lnTo>
                  <a:pt x="0" y="246745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1869825" y="7775839"/>
            <a:ext cx="2497230" cy="1720740"/>
          </a:xfrm>
          <a:custGeom>
            <a:avLst/>
            <a:gdLst/>
            <a:ahLst/>
            <a:cxnLst/>
            <a:rect l="l" t="t" r="r" b="b"/>
            <a:pathLst>
              <a:path w="2497230" h="1720740">
                <a:moveTo>
                  <a:pt x="0" y="0"/>
                </a:moveTo>
                <a:lnTo>
                  <a:pt x="2497230" y="0"/>
                </a:lnTo>
                <a:lnTo>
                  <a:pt x="2497230" y="1720740"/>
                </a:lnTo>
                <a:lnTo>
                  <a:pt x="0" y="17207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Freeform 28"/>
          <p:cNvSpPr/>
          <p:nvPr/>
        </p:nvSpPr>
        <p:spPr>
          <a:xfrm>
            <a:off x="14153552" y="7150594"/>
            <a:ext cx="2909443" cy="1936121"/>
          </a:xfrm>
          <a:custGeom>
            <a:avLst/>
            <a:gdLst/>
            <a:ahLst/>
            <a:cxnLst/>
            <a:rect l="l" t="t" r="r" b="b"/>
            <a:pathLst>
              <a:path w="2909443" h="1936121">
                <a:moveTo>
                  <a:pt x="0" y="0"/>
                </a:moveTo>
                <a:lnTo>
                  <a:pt x="2909442" y="0"/>
                </a:lnTo>
                <a:lnTo>
                  <a:pt x="2909442" y="1936121"/>
                </a:lnTo>
                <a:lnTo>
                  <a:pt x="0" y="193612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9" name="Freeform 29"/>
          <p:cNvSpPr/>
          <p:nvPr/>
        </p:nvSpPr>
        <p:spPr>
          <a:xfrm>
            <a:off x="9572397" y="5889377"/>
            <a:ext cx="3555436" cy="2224706"/>
          </a:xfrm>
          <a:custGeom>
            <a:avLst/>
            <a:gdLst/>
            <a:ahLst/>
            <a:cxnLst/>
            <a:rect l="l" t="t" r="r" b="b"/>
            <a:pathLst>
              <a:path w="3555436" h="2224706">
                <a:moveTo>
                  <a:pt x="0" y="0"/>
                </a:moveTo>
                <a:lnTo>
                  <a:pt x="3555436" y="0"/>
                </a:lnTo>
                <a:lnTo>
                  <a:pt x="3555436" y="2224706"/>
                </a:lnTo>
                <a:lnTo>
                  <a:pt x="0" y="222470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0" name="TextBox 3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70790" y="4677227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Lisez les mots!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6447" y="329759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4</a:t>
            </a:r>
          </a:p>
        </p:txBody>
      </p:sp>
      <p:sp>
        <p:nvSpPr>
          <p:cNvPr id="17" name="Freeform 17"/>
          <p:cNvSpPr/>
          <p:nvPr/>
        </p:nvSpPr>
        <p:spPr>
          <a:xfrm>
            <a:off x="5459104" y="1714500"/>
            <a:ext cx="4393894" cy="2662731"/>
          </a:xfrm>
          <a:custGeom>
            <a:avLst/>
            <a:gdLst/>
            <a:ahLst/>
            <a:cxnLst/>
            <a:rect l="l" t="t" r="r" b="b"/>
            <a:pathLst>
              <a:path w="4393894" h="2662731">
                <a:moveTo>
                  <a:pt x="0" y="0"/>
                </a:moveTo>
                <a:lnTo>
                  <a:pt x="4393894" y="0"/>
                </a:lnTo>
                <a:lnTo>
                  <a:pt x="4393894" y="2662731"/>
                </a:lnTo>
                <a:lnTo>
                  <a:pt x="0" y="2662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1076138" y="1280767"/>
            <a:ext cx="5017052" cy="3530196"/>
          </a:xfrm>
          <a:custGeom>
            <a:avLst/>
            <a:gdLst/>
            <a:ahLst/>
            <a:cxnLst/>
            <a:rect l="l" t="t" r="r" b="b"/>
            <a:pathLst>
              <a:path w="5017052" h="3530196">
                <a:moveTo>
                  <a:pt x="0" y="0"/>
                </a:moveTo>
                <a:lnTo>
                  <a:pt x="5017052" y="0"/>
                </a:lnTo>
                <a:lnTo>
                  <a:pt x="5017052" y="3530197"/>
                </a:lnTo>
                <a:lnTo>
                  <a:pt x="0" y="35301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7396295" y="5989046"/>
            <a:ext cx="3572794" cy="2461868"/>
          </a:xfrm>
          <a:custGeom>
            <a:avLst/>
            <a:gdLst/>
            <a:ahLst/>
            <a:cxnLst/>
            <a:rect l="l" t="t" r="r" b="b"/>
            <a:pathLst>
              <a:path w="3572794" h="2461868">
                <a:moveTo>
                  <a:pt x="0" y="0"/>
                </a:moveTo>
                <a:lnTo>
                  <a:pt x="3572794" y="0"/>
                </a:lnTo>
                <a:lnTo>
                  <a:pt x="3572794" y="2461868"/>
                </a:lnTo>
                <a:lnTo>
                  <a:pt x="0" y="24618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0663629" y="5094506"/>
            <a:ext cx="4162547" cy="2770013"/>
          </a:xfrm>
          <a:custGeom>
            <a:avLst/>
            <a:gdLst/>
            <a:ahLst/>
            <a:cxnLst/>
            <a:rect l="l" t="t" r="r" b="b"/>
            <a:pathLst>
              <a:path w="4162547" h="2770013">
                <a:moveTo>
                  <a:pt x="0" y="0"/>
                </a:moveTo>
                <a:lnTo>
                  <a:pt x="4162547" y="0"/>
                </a:lnTo>
                <a:lnTo>
                  <a:pt x="4162547" y="2770013"/>
                </a:lnTo>
                <a:lnTo>
                  <a:pt x="0" y="2770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652299" y="3380413"/>
            <a:ext cx="5086771" cy="3182893"/>
          </a:xfrm>
          <a:custGeom>
            <a:avLst/>
            <a:gdLst/>
            <a:ahLst/>
            <a:cxnLst/>
            <a:rect l="l" t="t" r="r" b="b"/>
            <a:pathLst>
              <a:path w="5086771" h="3182893">
                <a:moveTo>
                  <a:pt x="0" y="0"/>
                </a:moveTo>
                <a:lnTo>
                  <a:pt x="5086771" y="0"/>
                </a:lnTo>
                <a:lnTo>
                  <a:pt x="5086771" y="3182893"/>
                </a:lnTo>
                <a:lnTo>
                  <a:pt x="0" y="3182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0184" y="5854362"/>
            <a:ext cx="8750937" cy="2271376"/>
            <a:chOff x="0" y="0"/>
            <a:chExt cx="2859783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836923" cy="714340"/>
            </a:xfrm>
            <a:custGeom>
              <a:avLst/>
              <a:gdLst/>
              <a:ahLst/>
              <a:cxnLst/>
              <a:rect l="l" t="t" r="r" b="b"/>
              <a:pathLst>
                <a:path w="2836923" h="714340">
                  <a:moveTo>
                    <a:pt x="283692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412536" y="0"/>
                  </a:lnTo>
                  <a:lnTo>
                    <a:pt x="281787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866133" cy="741010"/>
            </a:xfrm>
            <a:custGeom>
              <a:avLst/>
              <a:gdLst/>
              <a:ahLst/>
              <a:cxnLst/>
              <a:rect l="l" t="t" r="r" b="b"/>
              <a:pathLst>
                <a:path w="2866133" h="741010">
                  <a:moveTo>
                    <a:pt x="2831843" y="21590"/>
                  </a:moveTo>
                  <a:cubicBezTo>
                    <a:pt x="2833113" y="34290"/>
                    <a:pt x="2833113" y="44450"/>
                    <a:pt x="2834383" y="54610"/>
                  </a:cubicBezTo>
                  <a:cubicBezTo>
                    <a:pt x="2836923" y="73857"/>
                    <a:pt x="2838193" y="87629"/>
                    <a:pt x="2840733" y="100909"/>
                  </a:cubicBezTo>
                  <a:cubicBezTo>
                    <a:pt x="2840733" y="120092"/>
                    <a:pt x="2853433" y="498336"/>
                    <a:pt x="2859783" y="517518"/>
                  </a:cubicBezTo>
                  <a:cubicBezTo>
                    <a:pt x="2866133" y="546538"/>
                    <a:pt x="2862323" y="576050"/>
                    <a:pt x="2862323" y="605070"/>
                  </a:cubicBezTo>
                  <a:cubicBezTo>
                    <a:pt x="2862323" y="630647"/>
                    <a:pt x="2863593" y="654257"/>
                    <a:pt x="2864863" y="680050"/>
                  </a:cubicBezTo>
                  <a:cubicBezTo>
                    <a:pt x="2864863" y="701640"/>
                    <a:pt x="2864863" y="715610"/>
                    <a:pt x="2864863" y="739740"/>
                  </a:cubicBezTo>
                  <a:cubicBezTo>
                    <a:pt x="2842003" y="739740"/>
                    <a:pt x="2821683" y="741010"/>
                    <a:pt x="2797628" y="739740"/>
                  </a:cubicBezTo>
                  <a:cubicBezTo>
                    <a:pt x="2655712" y="734660"/>
                    <a:pt x="2511614" y="741010"/>
                    <a:pt x="2369698" y="735930"/>
                  </a:cubicBezTo>
                  <a:cubicBezTo>
                    <a:pt x="2284549" y="732120"/>
                    <a:pt x="2201583" y="734660"/>
                    <a:pt x="2116434" y="732120"/>
                  </a:cubicBezTo>
                  <a:cubicBezTo>
                    <a:pt x="2077134" y="730850"/>
                    <a:pt x="2037834" y="729580"/>
                    <a:pt x="1998535" y="728310"/>
                  </a:cubicBezTo>
                  <a:cubicBezTo>
                    <a:pt x="1974518" y="728310"/>
                    <a:pt x="1952685" y="729580"/>
                    <a:pt x="1928668" y="729580"/>
                  </a:cubicBezTo>
                  <a:cubicBezTo>
                    <a:pt x="1867536" y="728310"/>
                    <a:pt x="1699420" y="729580"/>
                    <a:pt x="1638288" y="728310"/>
                  </a:cubicBezTo>
                  <a:cubicBezTo>
                    <a:pt x="1594621" y="727040"/>
                    <a:pt x="721295" y="735930"/>
                    <a:pt x="677629" y="734660"/>
                  </a:cubicBezTo>
                  <a:cubicBezTo>
                    <a:pt x="666712" y="734660"/>
                    <a:pt x="653612" y="735930"/>
                    <a:pt x="642696" y="735930"/>
                  </a:cubicBezTo>
                  <a:cubicBezTo>
                    <a:pt x="616496" y="735930"/>
                    <a:pt x="592480" y="737200"/>
                    <a:pt x="566280" y="737200"/>
                  </a:cubicBezTo>
                  <a:cubicBezTo>
                    <a:pt x="500780" y="737200"/>
                    <a:pt x="437464" y="735930"/>
                    <a:pt x="371965" y="734660"/>
                  </a:cubicBezTo>
                  <a:cubicBezTo>
                    <a:pt x="332665" y="733390"/>
                    <a:pt x="293365" y="732120"/>
                    <a:pt x="256249" y="730850"/>
                  </a:cubicBezTo>
                  <a:cubicBezTo>
                    <a:pt x="186383" y="729580"/>
                    <a:pt x="116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34" y="30480"/>
                    <a:pt x="96867" y="29210"/>
                  </a:cubicBezTo>
                  <a:cubicBezTo>
                    <a:pt x="155817" y="25400"/>
                    <a:pt x="214766" y="22860"/>
                    <a:pt x="275899" y="20320"/>
                  </a:cubicBezTo>
                  <a:cubicBezTo>
                    <a:pt x="317382" y="17780"/>
                    <a:pt x="358865" y="16510"/>
                    <a:pt x="398165" y="13970"/>
                  </a:cubicBezTo>
                  <a:cubicBezTo>
                    <a:pt x="437464" y="11430"/>
                    <a:pt x="478947" y="8890"/>
                    <a:pt x="518247" y="8890"/>
                  </a:cubicBezTo>
                  <a:cubicBezTo>
                    <a:pt x="561913" y="7620"/>
                    <a:pt x="605580" y="10160"/>
                    <a:pt x="649246" y="8890"/>
                  </a:cubicBezTo>
                  <a:cubicBezTo>
                    <a:pt x="703829" y="8890"/>
                    <a:pt x="1692870" y="6350"/>
                    <a:pt x="1747453" y="5080"/>
                  </a:cubicBezTo>
                  <a:cubicBezTo>
                    <a:pt x="1799853" y="3810"/>
                    <a:pt x="1852253" y="2540"/>
                    <a:pt x="1906836" y="2540"/>
                  </a:cubicBezTo>
                  <a:cubicBezTo>
                    <a:pt x="1996351" y="1270"/>
                    <a:pt x="2083684" y="0"/>
                    <a:pt x="2173200" y="0"/>
                  </a:cubicBezTo>
                  <a:cubicBezTo>
                    <a:pt x="2210316" y="0"/>
                    <a:pt x="2249616" y="2540"/>
                    <a:pt x="2286732" y="2540"/>
                  </a:cubicBezTo>
                  <a:cubicBezTo>
                    <a:pt x="2389348" y="3810"/>
                    <a:pt x="2494147" y="5080"/>
                    <a:pt x="2596763" y="7620"/>
                  </a:cubicBezTo>
                  <a:cubicBezTo>
                    <a:pt x="2651346" y="8890"/>
                    <a:pt x="2705929" y="12700"/>
                    <a:pt x="2760512" y="16510"/>
                  </a:cubicBezTo>
                  <a:cubicBezTo>
                    <a:pt x="2773611" y="16510"/>
                    <a:pt x="2786711" y="16510"/>
                    <a:pt x="2797628" y="16510"/>
                  </a:cubicBezTo>
                  <a:cubicBezTo>
                    <a:pt x="2812793" y="17780"/>
                    <a:pt x="2821683" y="20320"/>
                    <a:pt x="2831843" y="21590"/>
                  </a:cubicBezTo>
                  <a:close/>
                  <a:moveTo>
                    <a:pt x="2842003" y="723230"/>
                  </a:moveTo>
                  <a:cubicBezTo>
                    <a:pt x="2843273" y="706720"/>
                    <a:pt x="2844543" y="694020"/>
                    <a:pt x="2844543" y="681320"/>
                  </a:cubicBezTo>
                  <a:cubicBezTo>
                    <a:pt x="2843273" y="651797"/>
                    <a:pt x="2842003" y="625728"/>
                    <a:pt x="2842003" y="597692"/>
                  </a:cubicBezTo>
                  <a:cubicBezTo>
                    <a:pt x="2842003" y="584904"/>
                    <a:pt x="2844543" y="572115"/>
                    <a:pt x="2843273" y="559327"/>
                  </a:cubicBezTo>
                  <a:cubicBezTo>
                    <a:pt x="2843273" y="547522"/>
                    <a:pt x="2842003" y="535225"/>
                    <a:pt x="2840733" y="523421"/>
                  </a:cubicBezTo>
                  <a:cubicBezTo>
                    <a:pt x="2835653" y="505222"/>
                    <a:pt x="2824223" y="128454"/>
                    <a:pt x="2824223" y="110255"/>
                  </a:cubicBezTo>
                  <a:cubicBezTo>
                    <a:pt x="2821683" y="95007"/>
                    <a:pt x="2819143" y="79267"/>
                    <a:pt x="2816603" y="63500"/>
                  </a:cubicBezTo>
                  <a:cubicBezTo>
                    <a:pt x="2815333" y="44450"/>
                    <a:pt x="2814063" y="43180"/>
                    <a:pt x="2791078" y="41910"/>
                  </a:cubicBezTo>
                  <a:cubicBezTo>
                    <a:pt x="2784528" y="41910"/>
                    <a:pt x="2780161" y="41910"/>
                    <a:pt x="2773611" y="40640"/>
                  </a:cubicBezTo>
                  <a:cubicBezTo>
                    <a:pt x="2719029" y="36830"/>
                    <a:pt x="2662262" y="31750"/>
                    <a:pt x="2607680" y="30480"/>
                  </a:cubicBezTo>
                  <a:cubicBezTo>
                    <a:pt x="2474497" y="26670"/>
                    <a:pt x="2339132" y="25400"/>
                    <a:pt x="2205950" y="22860"/>
                  </a:cubicBezTo>
                  <a:cubicBezTo>
                    <a:pt x="2186300" y="22860"/>
                    <a:pt x="2164467" y="22860"/>
                    <a:pt x="2144817" y="22860"/>
                  </a:cubicBezTo>
                  <a:cubicBezTo>
                    <a:pt x="2112067" y="22860"/>
                    <a:pt x="2079317" y="22860"/>
                    <a:pt x="2048751" y="22860"/>
                  </a:cubicBezTo>
                  <a:cubicBezTo>
                    <a:pt x="1978885" y="22860"/>
                    <a:pt x="1909019" y="22860"/>
                    <a:pt x="1841336" y="24130"/>
                  </a:cubicBezTo>
                  <a:cubicBezTo>
                    <a:pt x="1782386" y="25400"/>
                    <a:pt x="788978" y="29210"/>
                    <a:pt x="730029" y="29210"/>
                  </a:cubicBezTo>
                  <a:cubicBezTo>
                    <a:pt x="633963" y="29210"/>
                    <a:pt x="537897" y="26670"/>
                    <a:pt x="441831" y="33020"/>
                  </a:cubicBezTo>
                  <a:cubicBezTo>
                    <a:pt x="391615" y="36830"/>
                    <a:pt x="343582" y="36830"/>
                    <a:pt x="295549" y="38100"/>
                  </a:cubicBezTo>
                  <a:cubicBezTo>
                    <a:pt x="212583" y="41910"/>
                    <a:pt x="129617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6301" y="705450"/>
                    <a:pt x="96867" y="706720"/>
                    <a:pt x="125250" y="706720"/>
                  </a:cubicBezTo>
                  <a:cubicBezTo>
                    <a:pt x="166733" y="706720"/>
                    <a:pt x="210400" y="704180"/>
                    <a:pt x="251882" y="706720"/>
                  </a:cubicBezTo>
                  <a:cubicBezTo>
                    <a:pt x="319565" y="710530"/>
                    <a:pt x="387248" y="713070"/>
                    <a:pt x="454931" y="711800"/>
                  </a:cubicBezTo>
                  <a:cubicBezTo>
                    <a:pt x="498597" y="710530"/>
                    <a:pt x="540080" y="713070"/>
                    <a:pt x="583746" y="713070"/>
                  </a:cubicBezTo>
                  <a:cubicBezTo>
                    <a:pt x="647063" y="713070"/>
                    <a:pt x="710379" y="711800"/>
                    <a:pt x="773695" y="713070"/>
                  </a:cubicBezTo>
                  <a:cubicBezTo>
                    <a:pt x="867577" y="714340"/>
                    <a:pt x="1898102" y="704180"/>
                    <a:pt x="1994168" y="706720"/>
                  </a:cubicBezTo>
                  <a:cubicBezTo>
                    <a:pt x="2035651" y="707990"/>
                    <a:pt x="2077134" y="709260"/>
                    <a:pt x="2116434" y="709260"/>
                  </a:cubicBezTo>
                  <a:cubicBezTo>
                    <a:pt x="2188483" y="711800"/>
                    <a:pt x="2258349" y="707990"/>
                    <a:pt x="2330399" y="711800"/>
                  </a:cubicBezTo>
                  <a:cubicBezTo>
                    <a:pt x="2389348" y="714340"/>
                    <a:pt x="2448297" y="714340"/>
                    <a:pt x="2507247" y="716880"/>
                  </a:cubicBezTo>
                  <a:cubicBezTo>
                    <a:pt x="2594580" y="720690"/>
                    <a:pt x="2681912" y="723230"/>
                    <a:pt x="2769245" y="724500"/>
                  </a:cubicBezTo>
                  <a:cubicBezTo>
                    <a:pt x="2801995" y="724500"/>
                    <a:pt x="2821683" y="723230"/>
                    <a:pt x="2842003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19831" y="6079629"/>
            <a:ext cx="8862263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Quel temps fait-il?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30351" y="5143500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267334" y="0"/>
            <a:ext cx="5214760" cy="2724712"/>
          </a:xfrm>
          <a:custGeom>
            <a:avLst/>
            <a:gdLst/>
            <a:ahLst/>
            <a:cxnLst/>
            <a:rect l="l" t="t" r="r" b="b"/>
            <a:pathLst>
              <a:path w="5214760" h="2724712">
                <a:moveTo>
                  <a:pt x="0" y="0"/>
                </a:moveTo>
                <a:lnTo>
                  <a:pt x="5214760" y="0"/>
                </a:lnTo>
                <a:lnTo>
                  <a:pt x="5214760" y="2724712"/>
                </a:lnTo>
                <a:lnTo>
                  <a:pt x="0" y="27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416" y="7588317"/>
            <a:ext cx="2713953" cy="3030581"/>
          </a:xfrm>
          <a:custGeom>
            <a:avLst/>
            <a:gdLst/>
            <a:ahLst/>
            <a:cxnLst/>
            <a:rect l="l" t="t" r="r" b="b"/>
            <a:pathLst>
              <a:path w="2713953" h="3030581">
                <a:moveTo>
                  <a:pt x="0" y="0"/>
                </a:moveTo>
                <a:lnTo>
                  <a:pt x="2713954" y="0"/>
                </a:lnTo>
                <a:lnTo>
                  <a:pt x="2713954" y="3030582"/>
                </a:lnTo>
                <a:lnTo>
                  <a:pt x="0" y="3030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1467393" y="6290502"/>
            <a:ext cx="586295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Le calendrier!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5024594" y="722541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18167" y="4325262"/>
            <a:ext cx="4686139" cy="324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 la, à l', au, aux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aimer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j'aime 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je n'aime pas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6274" y="4439562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ami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amie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chanson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chanter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le cinéma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824428" y="4561905"/>
            <a:ext cx="2098214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danser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écouter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film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GSM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jouer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67629" y="4439562"/>
            <a:ext cx="4686139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radio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regarder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semaine</a:t>
            </a: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sport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télé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242751" y="4110995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386647" y="671106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 rot="-10629491">
            <a:off x="-310223" y="-110733"/>
            <a:ext cx="6843214" cy="3575580"/>
          </a:xfrm>
          <a:custGeom>
            <a:avLst/>
            <a:gdLst/>
            <a:ahLst/>
            <a:cxnLst/>
            <a:rect l="l" t="t" r="r" b="b"/>
            <a:pathLst>
              <a:path w="6843214" h="3575580">
                <a:moveTo>
                  <a:pt x="0" y="0"/>
                </a:moveTo>
                <a:lnTo>
                  <a:pt x="6843215" y="0"/>
                </a:lnTo>
                <a:lnTo>
                  <a:pt x="6843215" y="3575580"/>
                </a:lnTo>
                <a:lnTo>
                  <a:pt x="0" y="357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15710699" y="68314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5</a:t>
            </a:r>
          </a:p>
        </p:txBody>
      </p:sp>
      <p:sp>
        <p:nvSpPr>
          <p:cNvPr id="19" name="Freeform 19"/>
          <p:cNvSpPr/>
          <p:nvPr/>
        </p:nvSpPr>
        <p:spPr>
          <a:xfrm>
            <a:off x="9597096" y="5882683"/>
            <a:ext cx="4060528" cy="2460708"/>
          </a:xfrm>
          <a:custGeom>
            <a:avLst/>
            <a:gdLst/>
            <a:ahLst/>
            <a:cxnLst/>
            <a:rect l="l" t="t" r="r" b="b"/>
            <a:pathLst>
              <a:path w="4060528" h="2460708">
                <a:moveTo>
                  <a:pt x="0" y="0"/>
                </a:moveTo>
                <a:lnTo>
                  <a:pt x="4060528" y="0"/>
                </a:lnTo>
                <a:lnTo>
                  <a:pt x="4060528" y="2460709"/>
                </a:lnTo>
                <a:lnTo>
                  <a:pt x="0" y="2460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1339420" y="1303633"/>
            <a:ext cx="4636407" cy="3262359"/>
          </a:xfrm>
          <a:custGeom>
            <a:avLst/>
            <a:gdLst/>
            <a:ahLst/>
            <a:cxnLst/>
            <a:rect l="l" t="t" r="r" b="b"/>
            <a:pathLst>
              <a:path w="4636407" h="3262359">
                <a:moveTo>
                  <a:pt x="0" y="0"/>
                </a:moveTo>
                <a:lnTo>
                  <a:pt x="4636407" y="0"/>
                </a:lnTo>
                <a:lnTo>
                  <a:pt x="4636407" y="3262359"/>
                </a:lnTo>
                <a:lnTo>
                  <a:pt x="0" y="32623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559768" y="3439214"/>
            <a:ext cx="4700836" cy="2941406"/>
          </a:xfrm>
          <a:custGeom>
            <a:avLst/>
            <a:gdLst/>
            <a:ahLst/>
            <a:cxnLst/>
            <a:rect l="l" t="t" r="r" b="b"/>
            <a:pathLst>
              <a:path w="4700836" h="2941406">
                <a:moveTo>
                  <a:pt x="0" y="0"/>
                </a:moveTo>
                <a:lnTo>
                  <a:pt x="4700837" y="0"/>
                </a:lnTo>
                <a:lnTo>
                  <a:pt x="4700837" y="2941406"/>
                </a:lnTo>
                <a:lnTo>
                  <a:pt x="0" y="29414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6480230" y="2934812"/>
            <a:ext cx="3872104" cy="2628198"/>
          </a:xfrm>
          <a:custGeom>
            <a:avLst/>
            <a:gdLst/>
            <a:ahLst/>
            <a:cxnLst/>
            <a:rect l="l" t="t" r="r" b="b"/>
            <a:pathLst>
              <a:path w="3872104" h="2628198">
                <a:moveTo>
                  <a:pt x="0" y="0"/>
                </a:moveTo>
                <a:lnTo>
                  <a:pt x="3872104" y="0"/>
                </a:lnTo>
                <a:lnTo>
                  <a:pt x="3872104" y="2628199"/>
                </a:lnTo>
                <a:lnTo>
                  <a:pt x="0" y="26281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6324" b="-3293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4840590" y="5563011"/>
            <a:ext cx="3910554" cy="3125536"/>
          </a:xfrm>
          <a:custGeom>
            <a:avLst/>
            <a:gdLst/>
            <a:ahLst/>
            <a:cxnLst/>
            <a:rect l="l" t="t" r="r" b="b"/>
            <a:pathLst>
              <a:path w="3910554" h="3125536">
                <a:moveTo>
                  <a:pt x="0" y="0"/>
                </a:moveTo>
                <a:lnTo>
                  <a:pt x="3910554" y="0"/>
                </a:lnTo>
                <a:lnTo>
                  <a:pt x="3910554" y="3125536"/>
                </a:lnTo>
                <a:lnTo>
                  <a:pt x="0" y="3125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216333" y="4445070"/>
            <a:ext cx="8235175" cy="5145477"/>
            <a:chOff x="0" y="0"/>
            <a:chExt cx="2691234" cy="16815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668374" cy="1653588"/>
            </a:xfrm>
            <a:custGeom>
              <a:avLst/>
              <a:gdLst/>
              <a:ahLst/>
              <a:cxnLst/>
              <a:rect l="l" t="t" r="r" b="b"/>
              <a:pathLst>
                <a:path w="2668374" h="1653588">
                  <a:moveTo>
                    <a:pt x="2668374" y="1653588"/>
                  </a:moveTo>
                  <a:lnTo>
                    <a:pt x="0" y="1645968"/>
                  </a:lnTo>
                  <a:lnTo>
                    <a:pt x="0" y="586735"/>
                  </a:lnTo>
                  <a:lnTo>
                    <a:pt x="17780" y="19050"/>
                  </a:lnTo>
                  <a:lnTo>
                    <a:pt x="1328478" y="0"/>
                  </a:lnTo>
                  <a:lnTo>
                    <a:pt x="264932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697584" cy="1680258"/>
            </a:xfrm>
            <a:custGeom>
              <a:avLst/>
              <a:gdLst/>
              <a:ahLst/>
              <a:cxnLst/>
              <a:rect l="l" t="t" r="r" b="b"/>
              <a:pathLst>
                <a:path w="2697584" h="1680258">
                  <a:moveTo>
                    <a:pt x="2663294" y="21590"/>
                  </a:moveTo>
                  <a:cubicBezTo>
                    <a:pt x="2664564" y="34290"/>
                    <a:pt x="2664564" y="44450"/>
                    <a:pt x="2665834" y="54610"/>
                  </a:cubicBezTo>
                  <a:cubicBezTo>
                    <a:pt x="2668374" y="88390"/>
                    <a:pt x="2669644" y="123211"/>
                    <a:pt x="2672184" y="156788"/>
                  </a:cubicBezTo>
                  <a:cubicBezTo>
                    <a:pt x="2672184" y="205289"/>
                    <a:pt x="2684884" y="1161626"/>
                    <a:pt x="2691234" y="1210126"/>
                  </a:cubicBezTo>
                  <a:cubicBezTo>
                    <a:pt x="2697584" y="1283500"/>
                    <a:pt x="2693774" y="1358116"/>
                    <a:pt x="2693774" y="1431489"/>
                  </a:cubicBezTo>
                  <a:cubicBezTo>
                    <a:pt x="2693774" y="1496157"/>
                    <a:pt x="2695044" y="1555850"/>
                    <a:pt x="2696314" y="1619298"/>
                  </a:cubicBezTo>
                  <a:cubicBezTo>
                    <a:pt x="2696314" y="1640888"/>
                    <a:pt x="2696314" y="1654858"/>
                    <a:pt x="2696314" y="1678988"/>
                  </a:cubicBezTo>
                  <a:cubicBezTo>
                    <a:pt x="2673454" y="1678988"/>
                    <a:pt x="2653134" y="1680258"/>
                    <a:pt x="2629625" y="1678988"/>
                  </a:cubicBezTo>
                  <a:cubicBezTo>
                    <a:pt x="2496398" y="1673908"/>
                    <a:pt x="2361121" y="1680258"/>
                    <a:pt x="2227894" y="1675178"/>
                  </a:cubicBezTo>
                  <a:cubicBezTo>
                    <a:pt x="2147958" y="1671368"/>
                    <a:pt x="2070072" y="1673908"/>
                    <a:pt x="1990136" y="1671368"/>
                  </a:cubicBezTo>
                  <a:cubicBezTo>
                    <a:pt x="1953242" y="1670098"/>
                    <a:pt x="1916348" y="1668828"/>
                    <a:pt x="1879455" y="1667558"/>
                  </a:cubicBezTo>
                  <a:cubicBezTo>
                    <a:pt x="1856909" y="1667558"/>
                    <a:pt x="1836412" y="1668828"/>
                    <a:pt x="1813866" y="1668828"/>
                  </a:cubicBezTo>
                  <a:cubicBezTo>
                    <a:pt x="1756476" y="1667558"/>
                    <a:pt x="1598653" y="1668828"/>
                    <a:pt x="1541263" y="1667558"/>
                  </a:cubicBezTo>
                  <a:cubicBezTo>
                    <a:pt x="1500270" y="1666288"/>
                    <a:pt x="680413" y="1675178"/>
                    <a:pt x="639420" y="1673908"/>
                  </a:cubicBezTo>
                  <a:cubicBezTo>
                    <a:pt x="629171" y="1673908"/>
                    <a:pt x="616874" y="1675178"/>
                    <a:pt x="606625" y="1675178"/>
                  </a:cubicBezTo>
                  <a:cubicBezTo>
                    <a:pt x="582030" y="1675178"/>
                    <a:pt x="559483" y="1676448"/>
                    <a:pt x="534888" y="1676448"/>
                  </a:cubicBezTo>
                  <a:cubicBezTo>
                    <a:pt x="473398" y="1676448"/>
                    <a:pt x="413959" y="1675178"/>
                    <a:pt x="352469" y="1673908"/>
                  </a:cubicBezTo>
                  <a:cubicBezTo>
                    <a:pt x="315576" y="1672638"/>
                    <a:pt x="278682" y="1671368"/>
                    <a:pt x="243838" y="1670098"/>
                  </a:cubicBezTo>
                  <a:cubicBezTo>
                    <a:pt x="178250" y="1668828"/>
                    <a:pt x="112661" y="1667558"/>
                    <a:pt x="48260" y="1667558"/>
                  </a:cubicBezTo>
                  <a:cubicBezTo>
                    <a:pt x="38100" y="1667558"/>
                    <a:pt x="29210" y="1667558"/>
                    <a:pt x="19050" y="1666288"/>
                  </a:cubicBezTo>
                  <a:cubicBezTo>
                    <a:pt x="10160" y="1665018"/>
                    <a:pt x="5080" y="1658668"/>
                    <a:pt x="7620" y="1649778"/>
                  </a:cubicBezTo>
                  <a:cubicBezTo>
                    <a:pt x="16510" y="1618031"/>
                    <a:pt x="12700" y="1586940"/>
                    <a:pt x="11430" y="1554607"/>
                  </a:cubicBezTo>
                  <a:cubicBezTo>
                    <a:pt x="10160" y="1488695"/>
                    <a:pt x="6350" y="1424027"/>
                    <a:pt x="7620" y="1358116"/>
                  </a:cubicBezTo>
                  <a:cubicBezTo>
                    <a:pt x="5080" y="1276038"/>
                    <a:pt x="0" y="260008"/>
                    <a:pt x="7620" y="176686"/>
                  </a:cubicBezTo>
                  <a:cubicBezTo>
                    <a:pt x="8890" y="160519"/>
                    <a:pt x="7620" y="143109"/>
                    <a:pt x="8890" y="126942"/>
                  </a:cubicBezTo>
                  <a:cubicBezTo>
                    <a:pt x="10160" y="100826"/>
                    <a:pt x="12700" y="722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420" y="30480"/>
                    <a:pt x="94214" y="29210"/>
                  </a:cubicBezTo>
                  <a:cubicBezTo>
                    <a:pt x="149555" y="25400"/>
                    <a:pt x="204895" y="22860"/>
                    <a:pt x="262285" y="20320"/>
                  </a:cubicBezTo>
                  <a:cubicBezTo>
                    <a:pt x="301228" y="17780"/>
                    <a:pt x="340171" y="16510"/>
                    <a:pt x="377065" y="13970"/>
                  </a:cubicBezTo>
                  <a:cubicBezTo>
                    <a:pt x="413959" y="11430"/>
                    <a:pt x="452902" y="8890"/>
                    <a:pt x="489796" y="8890"/>
                  </a:cubicBezTo>
                  <a:cubicBezTo>
                    <a:pt x="530788" y="7620"/>
                    <a:pt x="571781" y="10160"/>
                    <a:pt x="612774" y="8890"/>
                  </a:cubicBezTo>
                  <a:cubicBezTo>
                    <a:pt x="664015" y="8890"/>
                    <a:pt x="1592505" y="6350"/>
                    <a:pt x="1643746" y="5080"/>
                  </a:cubicBezTo>
                  <a:cubicBezTo>
                    <a:pt x="1692937" y="3810"/>
                    <a:pt x="1742129" y="2540"/>
                    <a:pt x="1793370" y="2540"/>
                  </a:cubicBezTo>
                  <a:cubicBezTo>
                    <a:pt x="1877405" y="1270"/>
                    <a:pt x="1959391" y="0"/>
                    <a:pt x="2043426" y="0"/>
                  </a:cubicBezTo>
                  <a:cubicBezTo>
                    <a:pt x="2078271" y="0"/>
                    <a:pt x="2115164" y="2540"/>
                    <a:pt x="2150008" y="2540"/>
                  </a:cubicBezTo>
                  <a:cubicBezTo>
                    <a:pt x="2246341" y="3810"/>
                    <a:pt x="2344724" y="5080"/>
                    <a:pt x="2441058" y="7620"/>
                  </a:cubicBezTo>
                  <a:cubicBezTo>
                    <a:pt x="2492299" y="8890"/>
                    <a:pt x="2543540" y="12700"/>
                    <a:pt x="2594781" y="16510"/>
                  </a:cubicBezTo>
                  <a:cubicBezTo>
                    <a:pt x="2607079" y="16510"/>
                    <a:pt x="2619377" y="16510"/>
                    <a:pt x="2629625" y="16510"/>
                  </a:cubicBezTo>
                  <a:cubicBezTo>
                    <a:pt x="2644244" y="17780"/>
                    <a:pt x="2653134" y="20320"/>
                    <a:pt x="2663294" y="21590"/>
                  </a:cubicBezTo>
                  <a:close/>
                  <a:moveTo>
                    <a:pt x="2673454" y="1662478"/>
                  </a:moveTo>
                  <a:cubicBezTo>
                    <a:pt x="2674724" y="1645968"/>
                    <a:pt x="2675994" y="1633268"/>
                    <a:pt x="2675994" y="1620568"/>
                  </a:cubicBezTo>
                  <a:cubicBezTo>
                    <a:pt x="2674724" y="1549632"/>
                    <a:pt x="2673454" y="1483721"/>
                    <a:pt x="2673454" y="1412835"/>
                  </a:cubicBezTo>
                  <a:cubicBezTo>
                    <a:pt x="2673454" y="1380501"/>
                    <a:pt x="2675994" y="1348167"/>
                    <a:pt x="2674724" y="1315833"/>
                  </a:cubicBezTo>
                  <a:cubicBezTo>
                    <a:pt x="2674724" y="1285987"/>
                    <a:pt x="2673454" y="1254896"/>
                    <a:pt x="2672184" y="1225050"/>
                  </a:cubicBezTo>
                  <a:cubicBezTo>
                    <a:pt x="2667104" y="1179036"/>
                    <a:pt x="2655674" y="226431"/>
                    <a:pt x="2655674" y="180417"/>
                  </a:cubicBezTo>
                  <a:cubicBezTo>
                    <a:pt x="2653134" y="141865"/>
                    <a:pt x="2650594" y="102070"/>
                    <a:pt x="2648054" y="63500"/>
                  </a:cubicBezTo>
                  <a:cubicBezTo>
                    <a:pt x="2646784" y="44450"/>
                    <a:pt x="2645514" y="43180"/>
                    <a:pt x="2623476" y="41910"/>
                  </a:cubicBezTo>
                  <a:cubicBezTo>
                    <a:pt x="2617327" y="41910"/>
                    <a:pt x="2613228" y="41910"/>
                    <a:pt x="2607079" y="40640"/>
                  </a:cubicBezTo>
                  <a:cubicBezTo>
                    <a:pt x="2555838" y="36830"/>
                    <a:pt x="2502547" y="31750"/>
                    <a:pt x="2451306" y="30480"/>
                  </a:cubicBezTo>
                  <a:cubicBezTo>
                    <a:pt x="2326278" y="26670"/>
                    <a:pt x="2199200" y="25400"/>
                    <a:pt x="2074171" y="22860"/>
                  </a:cubicBezTo>
                  <a:cubicBezTo>
                    <a:pt x="2055724" y="22860"/>
                    <a:pt x="2035228" y="22860"/>
                    <a:pt x="2016781" y="22860"/>
                  </a:cubicBezTo>
                  <a:cubicBezTo>
                    <a:pt x="1986036" y="22860"/>
                    <a:pt x="1955292" y="22860"/>
                    <a:pt x="1926597" y="22860"/>
                  </a:cubicBezTo>
                  <a:cubicBezTo>
                    <a:pt x="1861008" y="22860"/>
                    <a:pt x="1795419" y="22860"/>
                    <a:pt x="1731880" y="24130"/>
                  </a:cubicBezTo>
                  <a:cubicBezTo>
                    <a:pt x="1676540" y="25400"/>
                    <a:pt x="743951" y="29210"/>
                    <a:pt x="688611" y="29210"/>
                  </a:cubicBezTo>
                  <a:cubicBezTo>
                    <a:pt x="598427" y="29210"/>
                    <a:pt x="508242" y="26670"/>
                    <a:pt x="418058" y="33020"/>
                  </a:cubicBezTo>
                  <a:cubicBezTo>
                    <a:pt x="370916" y="36830"/>
                    <a:pt x="325824" y="36830"/>
                    <a:pt x="280732" y="38100"/>
                  </a:cubicBezTo>
                  <a:cubicBezTo>
                    <a:pt x="202845" y="41910"/>
                    <a:pt x="124959" y="45720"/>
                    <a:pt x="49530" y="50800"/>
                  </a:cubicBezTo>
                  <a:cubicBezTo>
                    <a:pt x="36830" y="50800"/>
                    <a:pt x="34290" y="53340"/>
                    <a:pt x="33020" y="68492"/>
                  </a:cubicBezTo>
                  <a:cubicBezTo>
                    <a:pt x="31750" y="90877"/>
                    <a:pt x="31750" y="113262"/>
                    <a:pt x="30480" y="135647"/>
                  </a:cubicBezTo>
                  <a:cubicBezTo>
                    <a:pt x="29210" y="172955"/>
                    <a:pt x="26670" y="209020"/>
                    <a:pt x="25400" y="246328"/>
                  </a:cubicBezTo>
                  <a:cubicBezTo>
                    <a:pt x="20320" y="286124"/>
                    <a:pt x="26670" y="1258627"/>
                    <a:pt x="29210" y="1298423"/>
                  </a:cubicBezTo>
                  <a:cubicBezTo>
                    <a:pt x="29210" y="1340706"/>
                    <a:pt x="29210" y="1384232"/>
                    <a:pt x="30480" y="1426515"/>
                  </a:cubicBezTo>
                  <a:cubicBezTo>
                    <a:pt x="30480" y="1457605"/>
                    <a:pt x="33020" y="1488695"/>
                    <a:pt x="33020" y="1519786"/>
                  </a:cubicBezTo>
                  <a:cubicBezTo>
                    <a:pt x="33020" y="1553363"/>
                    <a:pt x="33020" y="1586940"/>
                    <a:pt x="31750" y="1620568"/>
                  </a:cubicBezTo>
                  <a:cubicBezTo>
                    <a:pt x="31750" y="1624378"/>
                    <a:pt x="31750" y="1626918"/>
                    <a:pt x="31750" y="1630728"/>
                  </a:cubicBezTo>
                  <a:cubicBezTo>
                    <a:pt x="31750" y="1640888"/>
                    <a:pt x="35560" y="1644698"/>
                    <a:pt x="44450" y="1644698"/>
                  </a:cubicBezTo>
                  <a:cubicBezTo>
                    <a:pt x="65519" y="1644698"/>
                    <a:pt x="94214" y="1645968"/>
                    <a:pt x="120859" y="1645968"/>
                  </a:cubicBezTo>
                  <a:cubicBezTo>
                    <a:pt x="159803" y="1645968"/>
                    <a:pt x="200796" y="1643428"/>
                    <a:pt x="239739" y="1645968"/>
                  </a:cubicBezTo>
                  <a:cubicBezTo>
                    <a:pt x="303278" y="1649778"/>
                    <a:pt x="366817" y="1652318"/>
                    <a:pt x="430356" y="1651048"/>
                  </a:cubicBezTo>
                  <a:cubicBezTo>
                    <a:pt x="471349" y="1649778"/>
                    <a:pt x="510292" y="1652318"/>
                    <a:pt x="551285" y="1652318"/>
                  </a:cubicBezTo>
                  <a:cubicBezTo>
                    <a:pt x="610725" y="1652318"/>
                    <a:pt x="670164" y="1651048"/>
                    <a:pt x="729604" y="1652318"/>
                  </a:cubicBezTo>
                  <a:cubicBezTo>
                    <a:pt x="817739" y="1653588"/>
                    <a:pt x="1785171" y="1643428"/>
                    <a:pt x="1875356" y="1645968"/>
                  </a:cubicBezTo>
                  <a:cubicBezTo>
                    <a:pt x="1914299" y="1647238"/>
                    <a:pt x="1953242" y="1648508"/>
                    <a:pt x="1990136" y="1648508"/>
                  </a:cubicBezTo>
                  <a:cubicBezTo>
                    <a:pt x="2057774" y="1651048"/>
                    <a:pt x="2123363" y="1647238"/>
                    <a:pt x="2191001" y="1651048"/>
                  </a:cubicBezTo>
                  <a:cubicBezTo>
                    <a:pt x="2246341" y="1653588"/>
                    <a:pt x="2301682" y="1653588"/>
                    <a:pt x="2357022" y="1656128"/>
                  </a:cubicBezTo>
                  <a:cubicBezTo>
                    <a:pt x="2439008" y="1659938"/>
                    <a:pt x="2520994" y="1662478"/>
                    <a:pt x="2602980" y="1663748"/>
                  </a:cubicBezTo>
                  <a:cubicBezTo>
                    <a:pt x="2633724" y="1663748"/>
                    <a:pt x="2653134" y="1662478"/>
                    <a:pt x="2673454" y="16624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75635" y="5731553"/>
            <a:ext cx="3748016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téléphoner (à) 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tu aimes faire quoi?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tu fais quoi?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weekend</a:t>
            </a:r>
          </a:p>
          <a:p>
            <a:pPr algn="ctr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63221" y="4445070"/>
            <a:ext cx="7814637" cy="5239598"/>
            <a:chOff x="0" y="0"/>
            <a:chExt cx="2553803" cy="171228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1684347"/>
            </a:xfrm>
            <a:custGeom>
              <a:avLst/>
              <a:gdLst/>
              <a:ahLst/>
              <a:cxnLst/>
              <a:rect l="l" t="t" r="r" b="b"/>
              <a:pathLst>
                <a:path w="2530943" h="1684347">
                  <a:moveTo>
                    <a:pt x="2530943" y="1684347"/>
                  </a:moveTo>
                  <a:lnTo>
                    <a:pt x="0" y="1676727"/>
                  </a:lnTo>
                  <a:lnTo>
                    <a:pt x="0" y="597402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1711017"/>
            </a:xfrm>
            <a:custGeom>
              <a:avLst/>
              <a:gdLst/>
              <a:ahLst/>
              <a:cxnLst/>
              <a:rect l="l" t="t" r="r" b="b"/>
              <a:pathLst>
                <a:path w="2560153" h="1711017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866"/>
                    <a:pt x="2532213" y="124376"/>
                    <a:pt x="2534753" y="158618"/>
                  </a:cubicBezTo>
                  <a:cubicBezTo>
                    <a:pt x="2534753" y="208079"/>
                    <a:pt x="2547453" y="1183347"/>
                    <a:pt x="2553803" y="1232808"/>
                  </a:cubicBezTo>
                  <a:cubicBezTo>
                    <a:pt x="2560153" y="1307634"/>
                    <a:pt x="2556343" y="1383727"/>
                    <a:pt x="2556343" y="1458553"/>
                  </a:cubicBezTo>
                  <a:cubicBezTo>
                    <a:pt x="2556343" y="1524501"/>
                    <a:pt x="2557613" y="1585376"/>
                    <a:pt x="2558883" y="1650057"/>
                  </a:cubicBezTo>
                  <a:cubicBezTo>
                    <a:pt x="2558883" y="1671647"/>
                    <a:pt x="2558883" y="1685617"/>
                    <a:pt x="2558883" y="1709747"/>
                  </a:cubicBezTo>
                  <a:cubicBezTo>
                    <a:pt x="2536023" y="1709747"/>
                    <a:pt x="2515703" y="1711017"/>
                    <a:pt x="2492640" y="1709747"/>
                  </a:cubicBezTo>
                  <a:cubicBezTo>
                    <a:pt x="2366498" y="1704667"/>
                    <a:pt x="2238414" y="1711017"/>
                    <a:pt x="2112272" y="1705937"/>
                  </a:cubicBezTo>
                  <a:cubicBezTo>
                    <a:pt x="2036586" y="1702127"/>
                    <a:pt x="1962842" y="1704667"/>
                    <a:pt x="1887156" y="1702127"/>
                  </a:cubicBezTo>
                  <a:cubicBezTo>
                    <a:pt x="1852224" y="1700857"/>
                    <a:pt x="1817293" y="1699587"/>
                    <a:pt x="1782361" y="1698317"/>
                  </a:cubicBezTo>
                  <a:cubicBezTo>
                    <a:pt x="1761013" y="1698317"/>
                    <a:pt x="1741607" y="1699587"/>
                    <a:pt x="1720260" y="1699587"/>
                  </a:cubicBezTo>
                  <a:cubicBezTo>
                    <a:pt x="1665921" y="1698317"/>
                    <a:pt x="1516491" y="1699587"/>
                    <a:pt x="1462153" y="1698317"/>
                  </a:cubicBezTo>
                  <a:cubicBezTo>
                    <a:pt x="1423340" y="1697047"/>
                    <a:pt x="647078" y="1705937"/>
                    <a:pt x="608265" y="1704667"/>
                  </a:cubicBezTo>
                  <a:cubicBezTo>
                    <a:pt x="598562" y="1704667"/>
                    <a:pt x="586918" y="1705937"/>
                    <a:pt x="577214" y="1705937"/>
                  </a:cubicBezTo>
                  <a:cubicBezTo>
                    <a:pt x="553927" y="1705937"/>
                    <a:pt x="532579" y="1707207"/>
                    <a:pt x="509292" y="1707207"/>
                  </a:cubicBezTo>
                  <a:cubicBezTo>
                    <a:pt x="451072" y="1707207"/>
                    <a:pt x="394793" y="1705937"/>
                    <a:pt x="336573" y="1704667"/>
                  </a:cubicBezTo>
                  <a:cubicBezTo>
                    <a:pt x="301642" y="1703397"/>
                    <a:pt x="266710" y="1702127"/>
                    <a:pt x="233719" y="1700857"/>
                  </a:cubicBezTo>
                  <a:cubicBezTo>
                    <a:pt x="171618" y="1699587"/>
                    <a:pt x="109517" y="1698317"/>
                    <a:pt x="48260" y="1698317"/>
                  </a:cubicBezTo>
                  <a:cubicBezTo>
                    <a:pt x="38100" y="1698317"/>
                    <a:pt x="29210" y="1698317"/>
                    <a:pt x="19050" y="1697047"/>
                  </a:cubicBezTo>
                  <a:cubicBezTo>
                    <a:pt x="10160" y="1695777"/>
                    <a:pt x="5080" y="1689427"/>
                    <a:pt x="7620" y="1680537"/>
                  </a:cubicBezTo>
                  <a:cubicBezTo>
                    <a:pt x="16510" y="1648787"/>
                    <a:pt x="12700" y="1617081"/>
                    <a:pt x="11430" y="1584107"/>
                  </a:cubicBezTo>
                  <a:cubicBezTo>
                    <a:pt x="10160" y="1516891"/>
                    <a:pt x="6350" y="1450943"/>
                    <a:pt x="7620" y="1383727"/>
                  </a:cubicBezTo>
                  <a:cubicBezTo>
                    <a:pt x="5080" y="1300024"/>
                    <a:pt x="0" y="263881"/>
                    <a:pt x="7620" y="178910"/>
                  </a:cubicBezTo>
                  <a:cubicBezTo>
                    <a:pt x="8890" y="162423"/>
                    <a:pt x="7620" y="144668"/>
                    <a:pt x="8890" y="128181"/>
                  </a:cubicBezTo>
                  <a:cubicBezTo>
                    <a:pt x="10160" y="101548"/>
                    <a:pt x="12700" y="723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93237"/>
                  </a:moveTo>
                  <a:cubicBezTo>
                    <a:pt x="2537293" y="1676727"/>
                    <a:pt x="2538563" y="1664027"/>
                    <a:pt x="2538563" y="1651327"/>
                  </a:cubicBezTo>
                  <a:cubicBezTo>
                    <a:pt x="2537293" y="1579035"/>
                    <a:pt x="2536023" y="1511819"/>
                    <a:pt x="2536023" y="1439529"/>
                  </a:cubicBezTo>
                  <a:cubicBezTo>
                    <a:pt x="2536023" y="1406556"/>
                    <a:pt x="2538563" y="1373582"/>
                    <a:pt x="2537293" y="1340608"/>
                  </a:cubicBezTo>
                  <a:cubicBezTo>
                    <a:pt x="2537293" y="1310170"/>
                    <a:pt x="2536023" y="1278464"/>
                    <a:pt x="2534753" y="1248027"/>
                  </a:cubicBezTo>
                  <a:cubicBezTo>
                    <a:pt x="2529673" y="1201102"/>
                    <a:pt x="2518243" y="229639"/>
                    <a:pt x="2518243" y="182715"/>
                  </a:cubicBezTo>
                  <a:cubicBezTo>
                    <a:pt x="2515703" y="143400"/>
                    <a:pt x="2513163" y="102816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574"/>
                  </a:cubicBezTo>
                  <a:cubicBezTo>
                    <a:pt x="31750" y="91402"/>
                    <a:pt x="31750" y="114230"/>
                    <a:pt x="30480" y="137058"/>
                  </a:cubicBezTo>
                  <a:cubicBezTo>
                    <a:pt x="29210" y="175105"/>
                    <a:pt x="26670" y="211884"/>
                    <a:pt x="25400" y="249931"/>
                  </a:cubicBezTo>
                  <a:cubicBezTo>
                    <a:pt x="20320" y="290514"/>
                    <a:pt x="26670" y="1282269"/>
                    <a:pt x="29210" y="1322852"/>
                  </a:cubicBezTo>
                  <a:cubicBezTo>
                    <a:pt x="29210" y="1365972"/>
                    <a:pt x="29210" y="1410360"/>
                    <a:pt x="30480" y="1453480"/>
                  </a:cubicBezTo>
                  <a:cubicBezTo>
                    <a:pt x="30480" y="1485186"/>
                    <a:pt x="33020" y="1516891"/>
                    <a:pt x="33020" y="1548597"/>
                  </a:cubicBezTo>
                  <a:cubicBezTo>
                    <a:pt x="33020" y="1582839"/>
                    <a:pt x="33020" y="1617081"/>
                    <a:pt x="31750" y="1651327"/>
                  </a:cubicBezTo>
                  <a:cubicBezTo>
                    <a:pt x="31750" y="1655137"/>
                    <a:pt x="31750" y="1657677"/>
                    <a:pt x="31750" y="1661487"/>
                  </a:cubicBezTo>
                  <a:cubicBezTo>
                    <a:pt x="31750" y="1671647"/>
                    <a:pt x="35560" y="1675457"/>
                    <a:pt x="44450" y="1675457"/>
                  </a:cubicBezTo>
                  <a:cubicBezTo>
                    <a:pt x="64882" y="1675457"/>
                    <a:pt x="92051" y="1676727"/>
                    <a:pt x="117279" y="1676727"/>
                  </a:cubicBezTo>
                  <a:cubicBezTo>
                    <a:pt x="154152" y="1676727"/>
                    <a:pt x="192965" y="1674187"/>
                    <a:pt x="229837" y="1676727"/>
                  </a:cubicBezTo>
                  <a:cubicBezTo>
                    <a:pt x="289998" y="1680537"/>
                    <a:pt x="350158" y="1683077"/>
                    <a:pt x="410318" y="1681807"/>
                  </a:cubicBezTo>
                  <a:cubicBezTo>
                    <a:pt x="449131" y="1680537"/>
                    <a:pt x="486004" y="1683077"/>
                    <a:pt x="524817" y="1683077"/>
                  </a:cubicBezTo>
                  <a:cubicBezTo>
                    <a:pt x="581096" y="1683077"/>
                    <a:pt x="637375" y="1681807"/>
                    <a:pt x="693654" y="1683077"/>
                  </a:cubicBezTo>
                  <a:cubicBezTo>
                    <a:pt x="777102" y="1684347"/>
                    <a:pt x="1693091" y="1674187"/>
                    <a:pt x="1778479" y="1676727"/>
                  </a:cubicBezTo>
                  <a:cubicBezTo>
                    <a:pt x="1815352" y="1677997"/>
                    <a:pt x="1852224" y="1679267"/>
                    <a:pt x="1887156" y="1679267"/>
                  </a:cubicBezTo>
                  <a:cubicBezTo>
                    <a:pt x="1951198" y="1681807"/>
                    <a:pt x="2013299" y="1677997"/>
                    <a:pt x="2077340" y="1681807"/>
                  </a:cubicBezTo>
                  <a:cubicBezTo>
                    <a:pt x="2129738" y="1684347"/>
                    <a:pt x="2182135" y="1684347"/>
                    <a:pt x="2234533" y="1686887"/>
                  </a:cubicBezTo>
                  <a:cubicBezTo>
                    <a:pt x="2312159" y="1690697"/>
                    <a:pt x="2389785" y="1693237"/>
                    <a:pt x="2467412" y="1694507"/>
                  </a:cubicBezTo>
                  <a:cubicBezTo>
                    <a:pt x="2496521" y="1694507"/>
                    <a:pt x="2515703" y="1693237"/>
                    <a:pt x="2536023" y="169323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066579" y="5770936"/>
            <a:ext cx="4449017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telefoneren (naar)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 graag?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je?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weekend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639818" y="7205318"/>
            <a:ext cx="1846806" cy="2782382"/>
          </a:xfrm>
          <a:custGeom>
            <a:avLst/>
            <a:gdLst/>
            <a:ahLst/>
            <a:cxnLst/>
            <a:rect l="l" t="t" r="r" b="b"/>
            <a:pathLst>
              <a:path w="1846806" h="2782382">
                <a:moveTo>
                  <a:pt x="0" y="0"/>
                </a:moveTo>
                <a:lnTo>
                  <a:pt x="1846806" y="0"/>
                </a:lnTo>
                <a:lnTo>
                  <a:pt x="1846806" y="2782382"/>
                </a:lnTo>
                <a:lnTo>
                  <a:pt x="0" y="27823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-325839" y="8617744"/>
            <a:ext cx="2301370" cy="1757672"/>
          </a:xfrm>
          <a:custGeom>
            <a:avLst/>
            <a:gdLst/>
            <a:ahLst/>
            <a:cxnLst/>
            <a:rect l="l" t="t" r="r" b="b"/>
            <a:pathLst>
              <a:path w="2301370" h="1757672">
                <a:moveTo>
                  <a:pt x="0" y="0"/>
                </a:moveTo>
                <a:lnTo>
                  <a:pt x="2301371" y="0"/>
                </a:lnTo>
                <a:lnTo>
                  <a:pt x="2301371" y="1757671"/>
                </a:lnTo>
                <a:lnTo>
                  <a:pt x="0" y="1757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10215" y="392465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13470539" y="4791527"/>
            <a:ext cx="3531616" cy="2442795"/>
          </a:xfrm>
          <a:custGeom>
            <a:avLst/>
            <a:gdLst/>
            <a:ahLst/>
            <a:cxnLst/>
            <a:rect l="l" t="t" r="r" b="b"/>
            <a:pathLst>
              <a:path w="3531616" h="2442795">
                <a:moveTo>
                  <a:pt x="0" y="0"/>
                </a:moveTo>
                <a:lnTo>
                  <a:pt x="3531616" y="0"/>
                </a:lnTo>
                <a:lnTo>
                  <a:pt x="3531616" y="2442795"/>
                </a:lnTo>
                <a:lnTo>
                  <a:pt x="0" y="24427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3132267" y="7602472"/>
            <a:ext cx="2584966" cy="1988074"/>
          </a:xfrm>
          <a:custGeom>
            <a:avLst/>
            <a:gdLst/>
            <a:ahLst/>
            <a:cxnLst/>
            <a:rect l="l" t="t" r="r" b="b"/>
            <a:pathLst>
              <a:path w="2584966" h="1988074">
                <a:moveTo>
                  <a:pt x="0" y="0"/>
                </a:moveTo>
                <a:lnTo>
                  <a:pt x="2584966" y="0"/>
                </a:lnTo>
                <a:lnTo>
                  <a:pt x="2584966" y="1988074"/>
                </a:lnTo>
                <a:lnTo>
                  <a:pt x="0" y="198807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9910681" y="4630454"/>
            <a:ext cx="3164773" cy="2764941"/>
          </a:xfrm>
          <a:custGeom>
            <a:avLst/>
            <a:gdLst/>
            <a:ahLst/>
            <a:cxnLst/>
            <a:rect l="l" t="t" r="r" b="b"/>
            <a:pathLst>
              <a:path w="3164773" h="2764941">
                <a:moveTo>
                  <a:pt x="0" y="0"/>
                </a:moveTo>
                <a:lnTo>
                  <a:pt x="3164773" y="0"/>
                </a:lnTo>
                <a:lnTo>
                  <a:pt x="3164773" y="2764941"/>
                </a:lnTo>
                <a:lnTo>
                  <a:pt x="0" y="27649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TextBox 28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70790" y="4677227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Lisez les mots!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86447" y="329759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753846" y="7929075"/>
            <a:ext cx="2730640" cy="126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 graag?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185319" y="7051811"/>
            <a:ext cx="4449017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5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267598" y="2081847"/>
            <a:ext cx="4756195" cy="3289828"/>
          </a:xfrm>
          <a:custGeom>
            <a:avLst/>
            <a:gdLst/>
            <a:ahLst/>
            <a:cxnLst/>
            <a:rect l="l" t="t" r="r" b="b"/>
            <a:pathLst>
              <a:path w="4756195" h="3289828">
                <a:moveTo>
                  <a:pt x="0" y="0"/>
                </a:moveTo>
                <a:lnTo>
                  <a:pt x="4756194" y="0"/>
                </a:lnTo>
                <a:lnTo>
                  <a:pt x="4756194" y="3289828"/>
                </a:lnTo>
                <a:lnTo>
                  <a:pt x="0" y="32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6903236" y="1633890"/>
            <a:ext cx="3481297" cy="2677434"/>
          </a:xfrm>
          <a:custGeom>
            <a:avLst/>
            <a:gdLst/>
            <a:ahLst/>
            <a:cxnLst/>
            <a:rect l="l" t="t" r="r" b="b"/>
            <a:pathLst>
              <a:path w="3481297" h="2677434">
                <a:moveTo>
                  <a:pt x="0" y="0"/>
                </a:moveTo>
                <a:lnTo>
                  <a:pt x="3481297" y="0"/>
                </a:lnTo>
                <a:lnTo>
                  <a:pt x="3481297" y="2677433"/>
                </a:lnTo>
                <a:lnTo>
                  <a:pt x="0" y="26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6300303" y="4740904"/>
            <a:ext cx="4262150" cy="3723677"/>
          </a:xfrm>
          <a:custGeom>
            <a:avLst/>
            <a:gdLst/>
            <a:ahLst/>
            <a:cxnLst/>
            <a:rect l="l" t="t" r="r" b="b"/>
            <a:pathLst>
              <a:path w="4262150" h="3723677">
                <a:moveTo>
                  <a:pt x="0" y="0"/>
                </a:moveTo>
                <a:lnTo>
                  <a:pt x="4262150" y="0"/>
                </a:lnTo>
                <a:lnTo>
                  <a:pt x="4262150" y="3723678"/>
                </a:lnTo>
                <a:lnTo>
                  <a:pt x="0" y="3723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TextBox 20"/>
          <p:cNvSpPr txBox="1"/>
          <p:nvPr/>
        </p:nvSpPr>
        <p:spPr>
          <a:xfrm>
            <a:off x="2444901" y="4830030"/>
            <a:ext cx="3677482" cy="171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8"/>
              </a:lnSpc>
              <a:spcBef>
                <a:spcPct val="0"/>
              </a:spcBef>
            </a:pPr>
            <a:r>
              <a:rPr lang="en-US" sz="4977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 graag?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67598" y="6134566"/>
            <a:ext cx="5991702" cy="84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68"/>
              </a:lnSpc>
              <a:spcBef>
                <a:spcPct val="0"/>
              </a:spcBef>
            </a:pPr>
            <a:r>
              <a:rPr lang="en-US" sz="4977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456130" y="4445070"/>
            <a:ext cx="10030547" cy="5145477"/>
            <a:chOff x="0" y="0"/>
            <a:chExt cx="3277957" cy="16815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255097" cy="1653588"/>
            </a:xfrm>
            <a:custGeom>
              <a:avLst/>
              <a:gdLst/>
              <a:ahLst/>
              <a:cxnLst/>
              <a:rect l="l" t="t" r="r" b="b"/>
              <a:pathLst>
                <a:path w="3255097" h="1653588">
                  <a:moveTo>
                    <a:pt x="3255097" y="1653588"/>
                  </a:moveTo>
                  <a:lnTo>
                    <a:pt x="0" y="1645968"/>
                  </a:lnTo>
                  <a:lnTo>
                    <a:pt x="0" y="586735"/>
                  </a:lnTo>
                  <a:lnTo>
                    <a:pt x="17780" y="19050"/>
                  </a:lnTo>
                  <a:lnTo>
                    <a:pt x="1621085" y="0"/>
                  </a:lnTo>
                  <a:lnTo>
                    <a:pt x="3236047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3284307" cy="1680258"/>
            </a:xfrm>
            <a:custGeom>
              <a:avLst/>
              <a:gdLst/>
              <a:ahLst/>
              <a:cxnLst/>
              <a:rect l="l" t="t" r="r" b="b"/>
              <a:pathLst>
                <a:path w="3284307" h="1680258">
                  <a:moveTo>
                    <a:pt x="3250017" y="21590"/>
                  </a:moveTo>
                  <a:cubicBezTo>
                    <a:pt x="3251287" y="34290"/>
                    <a:pt x="3251287" y="44450"/>
                    <a:pt x="3252557" y="54610"/>
                  </a:cubicBezTo>
                  <a:cubicBezTo>
                    <a:pt x="3255096" y="88390"/>
                    <a:pt x="3256367" y="123211"/>
                    <a:pt x="3258907" y="156788"/>
                  </a:cubicBezTo>
                  <a:cubicBezTo>
                    <a:pt x="3258907" y="205289"/>
                    <a:pt x="3271607" y="1161626"/>
                    <a:pt x="3277957" y="1210126"/>
                  </a:cubicBezTo>
                  <a:cubicBezTo>
                    <a:pt x="3284307" y="1283500"/>
                    <a:pt x="3280496" y="1358116"/>
                    <a:pt x="3280496" y="1431489"/>
                  </a:cubicBezTo>
                  <a:cubicBezTo>
                    <a:pt x="3280496" y="1496157"/>
                    <a:pt x="3281767" y="1555850"/>
                    <a:pt x="3283037" y="1619298"/>
                  </a:cubicBezTo>
                  <a:cubicBezTo>
                    <a:pt x="3283037" y="1640888"/>
                    <a:pt x="3283037" y="1654858"/>
                    <a:pt x="3283037" y="1678988"/>
                  </a:cubicBezTo>
                  <a:cubicBezTo>
                    <a:pt x="3260177" y="1678988"/>
                    <a:pt x="3239857" y="1680258"/>
                    <a:pt x="3214445" y="1678988"/>
                  </a:cubicBezTo>
                  <a:cubicBezTo>
                    <a:pt x="3050973" y="1673908"/>
                    <a:pt x="2884986" y="1680258"/>
                    <a:pt x="2721514" y="1675178"/>
                  </a:cubicBezTo>
                  <a:cubicBezTo>
                    <a:pt x="2623431" y="1671368"/>
                    <a:pt x="2527863" y="1673908"/>
                    <a:pt x="2429780" y="1671368"/>
                  </a:cubicBezTo>
                  <a:cubicBezTo>
                    <a:pt x="2384511" y="1670098"/>
                    <a:pt x="2339242" y="1668828"/>
                    <a:pt x="2293973" y="1667558"/>
                  </a:cubicBezTo>
                  <a:cubicBezTo>
                    <a:pt x="2266308" y="1667558"/>
                    <a:pt x="2241159" y="1668828"/>
                    <a:pt x="2213494" y="1668828"/>
                  </a:cubicBezTo>
                  <a:cubicBezTo>
                    <a:pt x="2143075" y="1667558"/>
                    <a:pt x="1949424" y="1668828"/>
                    <a:pt x="1879005" y="1667558"/>
                  </a:cubicBezTo>
                  <a:cubicBezTo>
                    <a:pt x="1828706" y="1666288"/>
                    <a:pt x="822726" y="1675178"/>
                    <a:pt x="772427" y="1673908"/>
                  </a:cubicBezTo>
                  <a:cubicBezTo>
                    <a:pt x="759852" y="1673908"/>
                    <a:pt x="744762" y="1675178"/>
                    <a:pt x="732187" y="1675178"/>
                  </a:cubicBezTo>
                  <a:cubicBezTo>
                    <a:pt x="702008" y="1675178"/>
                    <a:pt x="674343" y="1676448"/>
                    <a:pt x="644164" y="1676448"/>
                  </a:cubicBezTo>
                  <a:cubicBezTo>
                    <a:pt x="568715" y="1676448"/>
                    <a:pt x="495782" y="1675178"/>
                    <a:pt x="420333" y="1673908"/>
                  </a:cubicBezTo>
                  <a:cubicBezTo>
                    <a:pt x="375064" y="1672638"/>
                    <a:pt x="329795" y="1671368"/>
                    <a:pt x="287041" y="1670098"/>
                  </a:cubicBezTo>
                  <a:cubicBezTo>
                    <a:pt x="206562" y="1668828"/>
                    <a:pt x="126084" y="1667558"/>
                    <a:pt x="48260" y="1667558"/>
                  </a:cubicBezTo>
                  <a:cubicBezTo>
                    <a:pt x="38100" y="1667558"/>
                    <a:pt x="29210" y="1667558"/>
                    <a:pt x="19050" y="1666288"/>
                  </a:cubicBezTo>
                  <a:cubicBezTo>
                    <a:pt x="10160" y="1665018"/>
                    <a:pt x="5080" y="1658668"/>
                    <a:pt x="7620" y="1649778"/>
                  </a:cubicBezTo>
                  <a:cubicBezTo>
                    <a:pt x="16510" y="1618031"/>
                    <a:pt x="12700" y="1586940"/>
                    <a:pt x="11430" y="1554607"/>
                  </a:cubicBezTo>
                  <a:cubicBezTo>
                    <a:pt x="10160" y="1488695"/>
                    <a:pt x="6350" y="1424027"/>
                    <a:pt x="7620" y="1358116"/>
                  </a:cubicBezTo>
                  <a:cubicBezTo>
                    <a:pt x="5080" y="1276038"/>
                    <a:pt x="0" y="260008"/>
                    <a:pt x="7620" y="176686"/>
                  </a:cubicBezTo>
                  <a:cubicBezTo>
                    <a:pt x="8890" y="160519"/>
                    <a:pt x="7620" y="143109"/>
                    <a:pt x="8890" y="126942"/>
                  </a:cubicBezTo>
                  <a:cubicBezTo>
                    <a:pt x="10160" y="100826"/>
                    <a:pt x="12700" y="722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10" y="30480"/>
                    <a:pt x="103449" y="29210"/>
                  </a:cubicBezTo>
                  <a:cubicBezTo>
                    <a:pt x="171353" y="25400"/>
                    <a:pt x="239257" y="22860"/>
                    <a:pt x="309675" y="20320"/>
                  </a:cubicBezTo>
                  <a:cubicBezTo>
                    <a:pt x="357459" y="17780"/>
                    <a:pt x="405244" y="16510"/>
                    <a:pt x="450513" y="13970"/>
                  </a:cubicBezTo>
                  <a:cubicBezTo>
                    <a:pt x="495782" y="11430"/>
                    <a:pt x="543566" y="8890"/>
                    <a:pt x="588835" y="8890"/>
                  </a:cubicBezTo>
                  <a:cubicBezTo>
                    <a:pt x="639134" y="7620"/>
                    <a:pt x="689433" y="10160"/>
                    <a:pt x="739732" y="8890"/>
                  </a:cubicBezTo>
                  <a:cubicBezTo>
                    <a:pt x="802606" y="8890"/>
                    <a:pt x="1941879" y="6350"/>
                    <a:pt x="2004753" y="5080"/>
                  </a:cubicBezTo>
                  <a:cubicBezTo>
                    <a:pt x="2065112" y="3810"/>
                    <a:pt x="2125471" y="2540"/>
                    <a:pt x="2188344" y="2540"/>
                  </a:cubicBezTo>
                  <a:cubicBezTo>
                    <a:pt x="2291458" y="1270"/>
                    <a:pt x="2392056" y="0"/>
                    <a:pt x="2495169" y="0"/>
                  </a:cubicBezTo>
                  <a:cubicBezTo>
                    <a:pt x="2537923" y="0"/>
                    <a:pt x="2583192" y="2540"/>
                    <a:pt x="2625946" y="2540"/>
                  </a:cubicBezTo>
                  <a:cubicBezTo>
                    <a:pt x="2744149" y="3810"/>
                    <a:pt x="2864867" y="5080"/>
                    <a:pt x="2983069" y="7620"/>
                  </a:cubicBezTo>
                  <a:cubicBezTo>
                    <a:pt x="3045943" y="8890"/>
                    <a:pt x="3108817" y="12700"/>
                    <a:pt x="3171691" y="16510"/>
                  </a:cubicBezTo>
                  <a:cubicBezTo>
                    <a:pt x="3186780" y="16510"/>
                    <a:pt x="3201870" y="16510"/>
                    <a:pt x="3214445" y="16510"/>
                  </a:cubicBezTo>
                  <a:cubicBezTo>
                    <a:pt x="3230967" y="17780"/>
                    <a:pt x="3239857" y="20320"/>
                    <a:pt x="3250017" y="21590"/>
                  </a:cubicBezTo>
                  <a:close/>
                  <a:moveTo>
                    <a:pt x="3260177" y="1662478"/>
                  </a:moveTo>
                  <a:cubicBezTo>
                    <a:pt x="3261447" y="1645968"/>
                    <a:pt x="3262717" y="1633268"/>
                    <a:pt x="3262717" y="1620568"/>
                  </a:cubicBezTo>
                  <a:cubicBezTo>
                    <a:pt x="3261447" y="1549632"/>
                    <a:pt x="3260177" y="1483721"/>
                    <a:pt x="3260177" y="1412835"/>
                  </a:cubicBezTo>
                  <a:cubicBezTo>
                    <a:pt x="3260177" y="1380501"/>
                    <a:pt x="3262717" y="1348167"/>
                    <a:pt x="3261447" y="1315833"/>
                  </a:cubicBezTo>
                  <a:cubicBezTo>
                    <a:pt x="3261447" y="1285987"/>
                    <a:pt x="3260177" y="1254896"/>
                    <a:pt x="3258907" y="1225050"/>
                  </a:cubicBezTo>
                  <a:cubicBezTo>
                    <a:pt x="3253827" y="1179036"/>
                    <a:pt x="3242397" y="226431"/>
                    <a:pt x="3242397" y="180417"/>
                  </a:cubicBezTo>
                  <a:cubicBezTo>
                    <a:pt x="3239857" y="141865"/>
                    <a:pt x="3237317" y="102070"/>
                    <a:pt x="3234777" y="63500"/>
                  </a:cubicBezTo>
                  <a:cubicBezTo>
                    <a:pt x="3233507" y="44450"/>
                    <a:pt x="3232237" y="43180"/>
                    <a:pt x="3206900" y="41910"/>
                  </a:cubicBezTo>
                  <a:cubicBezTo>
                    <a:pt x="3199355" y="41910"/>
                    <a:pt x="3194325" y="41910"/>
                    <a:pt x="3186780" y="40640"/>
                  </a:cubicBezTo>
                  <a:cubicBezTo>
                    <a:pt x="3123907" y="36830"/>
                    <a:pt x="3058518" y="31750"/>
                    <a:pt x="2995644" y="30480"/>
                  </a:cubicBezTo>
                  <a:cubicBezTo>
                    <a:pt x="2842232" y="26670"/>
                    <a:pt x="2686305" y="25400"/>
                    <a:pt x="2532893" y="22860"/>
                  </a:cubicBezTo>
                  <a:cubicBezTo>
                    <a:pt x="2510259" y="22860"/>
                    <a:pt x="2485109" y="22860"/>
                    <a:pt x="2462474" y="22860"/>
                  </a:cubicBezTo>
                  <a:cubicBezTo>
                    <a:pt x="2424750" y="22860"/>
                    <a:pt x="2387026" y="22860"/>
                    <a:pt x="2351816" y="22860"/>
                  </a:cubicBezTo>
                  <a:cubicBezTo>
                    <a:pt x="2271338" y="22860"/>
                    <a:pt x="2190859" y="22860"/>
                    <a:pt x="2112896" y="24130"/>
                  </a:cubicBezTo>
                  <a:cubicBezTo>
                    <a:pt x="2044992" y="25400"/>
                    <a:pt x="900689" y="29210"/>
                    <a:pt x="832785" y="29210"/>
                  </a:cubicBezTo>
                  <a:cubicBezTo>
                    <a:pt x="722128" y="29210"/>
                    <a:pt x="611470" y="26670"/>
                    <a:pt x="500812" y="33020"/>
                  </a:cubicBezTo>
                  <a:cubicBezTo>
                    <a:pt x="442968" y="36830"/>
                    <a:pt x="387639" y="36830"/>
                    <a:pt x="332310" y="38100"/>
                  </a:cubicBezTo>
                  <a:cubicBezTo>
                    <a:pt x="236742" y="41910"/>
                    <a:pt x="141174" y="45720"/>
                    <a:pt x="49530" y="50800"/>
                  </a:cubicBezTo>
                  <a:cubicBezTo>
                    <a:pt x="36830" y="50800"/>
                    <a:pt x="34290" y="53340"/>
                    <a:pt x="33020" y="68492"/>
                  </a:cubicBezTo>
                  <a:cubicBezTo>
                    <a:pt x="31750" y="90877"/>
                    <a:pt x="31750" y="113262"/>
                    <a:pt x="30480" y="135647"/>
                  </a:cubicBezTo>
                  <a:cubicBezTo>
                    <a:pt x="29210" y="172955"/>
                    <a:pt x="26670" y="209020"/>
                    <a:pt x="25400" y="246328"/>
                  </a:cubicBezTo>
                  <a:cubicBezTo>
                    <a:pt x="20320" y="286124"/>
                    <a:pt x="26670" y="1258627"/>
                    <a:pt x="29210" y="1298423"/>
                  </a:cubicBezTo>
                  <a:cubicBezTo>
                    <a:pt x="29210" y="1340706"/>
                    <a:pt x="29210" y="1384232"/>
                    <a:pt x="30480" y="1426515"/>
                  </a:cubicBezTo>
                  <a:cubicBezTo>
                    <a:pt x="30480" y="1457605"/>
                    <a:pt x="33020" y="1488695"/>
                    <a:pt x="33020" y="1519786"/>
                  </a:cubicBezTo>
                  <a:cubicBezTo>
                    <a:pt x="33020" y="1553363"/>
                    <a:pt x="33020" y="1586940"/>
                    <a:pt x="31750" y="1620568"/>
                  </a:cubicBezTo>
                  <a:cubicBezTo>
                    <a:pt x="31750" y="1624378"/>
                    <a:pt x="31750" y="1626918"/>
                    <a:pt x="31750" y="1630728"/>
                  </a:cubicBezTo>
                  <a:cubicBezTo>
                    <a:pt x="31750" y="1640888"/>
                    <a:pt x="35560" y="1644698"/>
                    <a:pt x="44450" y="1644698"/>
                  </a:cubicBezTo>
                  <a:cubicBezTo>
                    <a:pt x="68240" y="1644698"/>
                    <a:pt x="103449" y="1645968"/>
                    <a:pt x="136144" y="1645968"/>
                  </a:cubicBezTo>
                  <a:cubicBezTo>
                    <a:pt x="183928" y="1645968"/>
                    <a:pt x="234227" y="1643428"/>
                    <a:pt x="282011" y="1645968"/>
                  </a:cubicBezTo>
                  <a:cubicBezTo>
                    <a:pt x="359974" y="1649778"/>
                    <a:pt x="437938" y="1652318"/>
                    <a:pt x="515901" y="1651048"/>
                  </a:cubicBezTo>
                  <a:cubicBezTo>
                    <a:pt x="566200" y="1649778"/>
                    <a:pt x="613985" y="1652318"/>
                    <a:pt x="664284" y="1652318"/>
                  </a:cubicBezTo>
                  <a:cubicBezTo>
                    <a:pt x="737217" y="1652318"/>
                    <a:pt x="810151" y="1651048"/>
                    <a:pt x="883084" y="1652318"/>
                  </a:cubicBezTo>
                  <a:cubicBezTo>
                    <a:pt x="991227" y="1653588"/>
                    <a:pt x="2178285" y="1643428"/>
                    <a:pt x="2288943" y="1645968"/>
                  </a:cubicBezTo>
                  <a:cubicBezTo>
                    <a:pt x="2336727" y="1647238"/>
                    <a:pt x="2384511" y="1648508"/>
                    <a:pt x="2429780" y="1648508"/>
                  </a:cubicBezTo>
                  <a:cubicBezTo>
                    <a:pt x="2512773" y="1651048"/>
                    <a:pt x="2593252" y="1647238"/>
                    <a:pt x="2676245" y="1651048"/>
                  </a:cubicBezTo>
                  <a:cubicBezTo>
                    <a:pt x="2744149" y="1653588"/>
                    <a:pt x="2812053" y="1653588"/>
                    <a:pt x="2879956" y="1656128"/>
                  </a:cubicBezTo>
                  <a:cubicBezTo>
                    <a:pt x="2980554" y="1659938"/>
                    <a:pt x="3081153" y="1662478"/>
                    <a:pt x="3181751" y="1663748"/>
                  </a:cubicBezTo>
                  <a:cubicBezTo>
                    <a:pt x="3219475" y="1663748"/>
                    <a:pt x="3239857" y="1662478"/>
                    <a:pt x="3260177" y="16624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9432" y="5731553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 la, à l', au, aux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aimer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j'aime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je n'aime pas 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6130" y="1223706"/>
            <a:ext cx="17417802" cy="2796466"/>
            <a:chOff x="0" y="0"/>
            <a:chExt cx="5692092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669232" cy="885938"/>
            </a:xfrm>
            <a:custGeom>
              <a:avLst/>
              <a:gdLst/>
              <a:ahLst/>
              <a:cxnLst/>
              <a:rect l="l" t="t" r="r" b="b"/>
              <a:pathLst>
                <a:path w="5669232" h="885938">
                  <a:moveTo>
                    <a:pt x="5669232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825049" y="0"/>
                  </a:lnTo>
                  <a:lnTo>
                    <a:pt x="5650182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698442" cy="912608"/>
            </a:xfrm>
            <a:custGeom>
              <a:avLst/>
              <a:gdLst/>
              <a:ahLst/>
              <a:cxnLst/>
              <a:rect l="l" t="t" r="r" b="b"/>
              <a:pathLst>
                <a:path w="5698442" h="912608">
                  <a:moveTo>
                    <a:pt x="5664152" y="21590"/>
                  </a:moveTo>
                  <a:cubicBezTo>
                    <a:pt x="5665422" y="34290"/>
                    <a:pt x="5665422" y="44450"/>
                    <a:pt x="5666692" y="54610"/>
                  </a:cubicBezTo>
                  <a:cubicBezTo>
                    <a:pt x="5669232" y="76512"/>
                    <a:pt x="5670502" y="94130"/>
                    <a:pt x="5673042" y="111118"/>
                  </a:cubicBezTo>
                  <a:cubicBezTo>
                    <a:pt x="5673042" y="135657"/>
                    <a:pt x="5685742" y="619517"/>
                    <a:pt x="5692092" y="644056"/>
                  </a:cubicBezTo>
                  <a:cubicBezTo>
                    <a:pt x="5698442" y="681179"/>
                    <a:pt x="5694632" y="718931"/>
                    <a:pt x="5694632" y="756055"/>
                  </a:cubicBezTo>
                  <a:cubicBezTo>
                    <a:pt x="5694632" y="788773"/>
                    <a:pt x="5695902" y="818975"/>
                    <a:pt x="5697172" y="851648"/>
                  </a:cubicBezTo>
                  <a:cubicBezTo>
                    <a:pt x="5697172" y="873238"/>
                    <a:pt x="5697172" y="887208"/>
                    <a:pt x="5697172" y="911338"/>
                  </a:cubicBezTo>
                  <a:cubicBezTo>
                    <a:pt x="5674312" y="911338"/>
                    <a:pt x="5653992" y="912608"/>
                    <a:pt x="5620750" y="911338"/>
                  </a:cubicBezTo>
                  <a:cubicBezTo>
                    <a:pt x="5332832" y="906258"/>
                    <a:pt x="5040485" y="912608"/>
                    <a:pt x="4752567" y="907528"/>
                  </a:cubicBezTo>
                  <a:cubicBezTo>
                    <a:pt x="4579816" y="903718"/>
                    <a:pt x="4411494" y="906258"/>
                    <a:pt x="4238744" y="903718"/>
                  </a:cubicBezTo>
                  <a:cubicBezTo>
                    <a:pt x="4159013" y="902448"/>
                    <a:pt x="4079281" y="901178"/>
                    <a:pt x="3999550" y="899908"/>
                  </a:cubicBezTo>
                  <a:cubicBezTo>
                    <a:pt x="3950826" y="899908"/>
                    <a:pt x="3906531" y="901178"/>
                    <a:pt x="3857806" y="901178"/>
                  </a:cubicBezTo>
                  <a:cubicBezTo>
                    <a:pt x="3733780" y="899908"/>
                    <a:pt x="3392707" y="901178"/>
                    <a:pt x="3268681" y="899908"/>
                  </a:cubicBezTo>
                  <a:cubicBezTo>
                    <a:pt x="3180091" y="898638"/>
                    <a:pt x="1408288" y="907528"/>
                    <a:pt x="1319698" y="906258"/>
                  </a:cubicBezTo>
                  <a:cubicBezTo>
                    <a:pt x="1297550" y="906258"/>
                    <a:pt x="1270973" y="907528"/>
                    <a:pt x="1248826" y="907528"/>
                  </a:cubicBezTo>
                  <a:cubicBezTo>
                    <a:pt x="1195672" y="907528"/>
                    <a:pt x="1146947" y="908798"/>
                    <a:pt x="1093793" y="908798"/>
                  </a:cubicBezTo>
                  <a:cubicBezTo>
                    <a:pt x="960908" y="908798"/>
                    <a:pt x="832452" y="907528"/>
                    <a:pt x="699567" y="906258"/>
                  </a:cubicBezTo>
                  <a:cubicBezTo>
                    <a:pt x="619835" y="904988"/>
                    <a:pt x="540104" y="903718"/>
                    <a:pt x="464803" y="902448"/>
                  </a:cubicBezTo>
                  <a:cubicBezTo>
                    <a:pt x="323058" y="901178"/>
                    <a:pt x="181314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577" y="30480"/>
                    <a:pt x="141449" y="29210"/>
                  </a:cubicBezTo>
                  <a:cubicBezTo>
                    <a:pt x="261045" y="25400"/>
                    <a:pt x="380642" y="22860"/>
                    <a:pt x="504668" y="20320"/>
                  </a:cubicBezTo>
                  <a:cubicBezTo>
                    <a:pt x="588829" y="17780"/>
                    <a:pt x="672990" y="16510"/>
                    <a:pt x="752721" y="13970"/>
                  </a:cubicBezTo>
                  <a:cubicBezTo>
                    <a:pt x="832452" y="11430"/>
                    <a:pt x="916613" y="8890"/>
                    <a:pt x="996344" y="8890"/>
                  </a:cubicBezTo>
                  <a:cubicBezTo>
                    <a:pt x="1084934" y="7620"/>
                    <a:pt x="1173524" y="10160"/>
                    <a:pt x="1262114" y="8890"/>
                  </a:cubicBezTo>
                  <a:cubicBezTo>
                    <a:pt x="1372852" y="8890"/>
                    <a:pt x="3379419" y="6350"/>
                    <a:pt x="3490157" y="5080"/>
                  </a:cubicBezTo>
                  <a:cubicBezTo>
                    <a:pt x="3596465" y="3810"/>
                    <a:pt x="3702773" y="2540"/>
                    <a:pt x="3813511" y="2540"/>
                  </a:cubicBezTo>
                  <a:cubicBezTo>
                    <a:pt x="3995121" y="1270"/>
                    <a:pt x="4172301" y="0"/>
                    <a:pt x="4353911" y="0"/>
                  </a:cubicBezTo>
                  <a:cubicBezTo>
                    <a:pt x="4429213" y="0"/>
                    <a:pt x="4508944" y="2540"/>
                    <a:pt x="4584245" y="2540"/>
                  </a:cubicBezTo>
                  <a:cubicBezTo>
                    <a:pt x="4792432" y="3810"/>
                    <a:pt x="5005049" y="5080"/>
                    <a:pt x="5213235" y="7620"/>
                  </a:cubicBezTo>
                  <a:cubicBezTo>
                    <a:pt x="5323973" y="8890"/>
                    <a:pt x="5434711" y="12700"/>
                    <a:pt x="5545448" y="16510"/>
                  </a:cubicBezTo>
                  <a:cubicBezTo>
                    <a:pt x="5572026" y="16510"/>
                    <a:pt x="5598603" y="16510"/>
                    <a:pt x="5620750" y="16510"/>
                  </a:cubicBezTo>
                  <a:cubicBezTo>
                    <a:pt x="5645102" y="17780"/>
                    <a:pt x="5653992" y="20320"/>
                    <a:pt x="5664152" y="21590"/>
                  </a:cubicBezTo>
                  <a:close/>
                  <a:moveTo>
                    <a:pt x="5674312" y="894828"/>
                  </a:moveTo>
                  <a:cubicBezTo>
                    <a:pt x="5675582" y="878318"/>
                    <a:pt x="5676852" y="865618"/>
                    <a:pt x="5676852" y="852918"/>
                  </a:cubicBezTo>
                  <a:cubicBezTo>
                    <a:pt x="5675582" y="815829"/>
                    <a:pt x="5674312" y="782481"/>
                    <a:pt x="5674312" y="746616"/>
                  </a:cubicBezTo>
                  <a:cubicBezTo>
                    <a:pt x="5674312" y="730257"/>
                    <a:pt x="5676852" y="713898"/>
                    <a:pt x="5675582" y="697538"/>
                  </a:cubicBezTo>
                  <a:cubicBezTo>
                    <a:pt x="5675582" y="682437"/>
                    <a:pt x="5674312" y="666707"/>
                    <a:pt x="5673042" y="651606"/>
                  </a:cubicBezTo>
                  <a:cubicBezTo>
                    <a:pt x="5667962" y="628326"/>
                    <a:pt x="5656532" y="146354"/>
                    <a:pt x="5656532" y="123073"/>
                  </a:cubicBezTo>
                  <a:cubicBezTo>
                    <a:pt x="5653992" y="103568"/>
                    <a:pt x="5651452" y="83433"/>
                    <a:pt x="5648912" y="63500"/>
                  </a:cubicBezTo>
                  <a:cubicBezTo>
                    <a:pt x="5647642" y="44450"/>
                    <a:pt x="5646372" y="43180"/>
                    <a:pt x="5607462" y="41910"/>
                  </a:cubicBezTo>
                  <a:cubicBezTo>
                    <a:pt x="5594173" y="41910"/>
                    <a:pt x="5585314" y="41910"/>
                    <a:pt x="5572026" y="40640"/>
                  </a:cubicBezTo>
                  <a:cubicBezTo>
                    <a:pt x="5461288" y="36830"/>
                    <a:pt x="5346121" y="31750"/>
                    <a:pt x="5235383" y="30480"/>
                  </a:cubicBezTo>
                  <a:cubicBezTo>
                    <a:pt x="4965183" y="26670"/>
                    <a:pt x="4690554" y="25400"/>
                    <a:pt x="4420354" y="22860"/>
                  </a:cubicBezTo>
                  <a:cubicBezTo>
                    <a:pt x="4380488" y="22860"/>
                    <a:pt x="4336193" y="22860"/>
                    <a:pt x="4296327" y="22860"/>
                  </a:cubicBezTo>
                  <a:cubicBezTo>
                    <a:pt x="4229885" y="22860"/>
                    <a:pt x="4163442" y="22860"/>
                    <a:pt x="4101429" y="22860"/>
                  </a:cubicBezTo>
                  <a:cubicBezTo>
                    <a:pt x="3959685" y="22860"/>
                    <a:pt x="3817940" y="22860"/>
                    <a:pt x="3680626" y="24130"/>
                  </a:cubicBezTo>
                  <a:cubicBezTo>
                    <a:pt x="3561029" y="25400"/>
                    <a:pt x="1545603" y="29210"/>
                    <a:pt x="1426006" y="29210"/>
                  </a:cubicBezTo>
                  <a:cubicBezTo>
                    <a:pt x="1231108" y="29210"/>
                    <a:pt x="1036209" y="26670"/>
                    <a:pt x="841311" y="33020"/>
                  </a:cubicBezTo>
                  <a:cubicBezTo>
                    <a:pt x="739432" y="36830"/>
                    <a:pt x="641983" y="36830"/>
                    <a:pt x="544534" y="38100"/>
                  </a:cubicBezTo>
                  <a:cubicBezTo>
                    <a:pt x="376213" y="41910"/>
                    <a:pt x="207891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9436" y="877048"/>
                    <a:pt x="141449" y="878318"/>
                    <a:pt x="199032" y="878318"/>
                  </a:cubicBezTo>
                  <a:cubicBezTo>
                    <a:pt x="283193" y="878318"/>
                    <a:pt x="371783" y="875778"/>
                    <a:pt x="455944" y="878318"/>
                  </a:cubicBezTo>
                  <a:cubicBezTo>
                    <a:pt x="593259" y="882128"/>
                    <a:pt x="730573" y="884668"/>
                    <a:pt x="867888" y="883398"/>
                  </a:cubicBezTo>
                  <a:cubicBezTo>
                    <a:pt x="956478" y="882128"/>
                    <a:pt x="1040639" y="884668"/>
                    <a:pt x="1129229" y="884668"/>
                  </a:cubicBezTo>
                  <a:cubicBezTo>
                    <a:pt x="1257685" y="884668"/>
                    <a:pt x="1386140" y="883398"/>
                    <a:pt x="1514596" y="884668"/>
                  </a:cubicBezTo>
                  <a:cubicBezTo>
                    <a:pt x="1705065" y="885938"/>
                    <a:pt x="3795793" y="875778"/>
                    <a:pt x="3990691" y="878318"/>
                  </a:cubicBezTo>
                  <a:cubicBezTo>
                    <a:pt x="4074852" y="879588"/>
                    <a:pt x="4159013" y="880858"/>
                    <a:pt x="4238744" y="880858"/>
                  </a:cubicBezTo>
                  <a:cubicBezTo>
                    <a:pt x="4384918" y="883398"/>
                    <a:pt x="4526662" y="879588"/>
                    <a:pt x="4672835" y="883398"/>
                  </a:cubicBezTo>
                  <a:cubicBezTo>
                    <a:pt x="4792432" y="885938"/>
                    <a:pt x="4912029" y="885938"/>
                    <a:pt x="5031626" y="888478"/>
                  </a:cubicBezTo>
                  <a:cubicBezTo>
                    <a:pt x="5208806" y="892288"/>
                    <a:pt x="5385987" y="894828"/>
                    <a:pt x="5563167" y="896098"/>
                  </a:cubicBezTo>
                  <a:cubicBezTo>
                    <a:pt x="5629609" y="896098"/>
                    <a:pt x="5653992" y="894828"/>
                    <a:pt x="5674312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30740" y="4445070"/>
            <a:ext cx="7243193" cy="5239598"/>
            <a:chOff x="0" y="0"/>
            <a:chExt cx="2367056" cy="171228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344196" cy="1684347"/>
            </a:xfrm>
            <a:custGeom>
              <a:avLst/>
              <a:gdLst/>
              <a:ahLst/>
              <a:cxnLst/>
              <a:rect l="l" t="t" r="r" b="b"/>
              <a:pathLst>
                <a:path w="2344196" h="1684347">
                  <a:moveTo>
                    <a:pt x="2344196" y="1684347"/>
                  </a:moveTo>
                  <a:lnTo>
                    <a:pt x="0" y="1676727"/>
                  </a:lnTo>
                  <a:lnTo>
                    <a:pt x="0" y="597402"/>
                  </a:lnTo>
                  <a:lnTo>
                    <a:pt x="17780" y="19050"/>
                  </a:lnTo>
                  <a:lnTo>
                    <a:pt x="1166806" y="0"/>
                  </a:lnTo>
                  <a:lnTo>
                    <a:pt x="2325146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373406" cy="1711017"/>
            </a:xfrm>
            <a:custGeom>
              <a:avLst/>
              <a:gdLst/>
              <a:ahLst/>
              <a:cxnLst/>
              <a:rect l="l" t="t" r="r" b="b"/>
              <a:pathLst>
                <a:path w="2373406" h="1711017">
                  <a:moveTo>
                    <a:pt x="2339116" y="21590"/>
                  </a:moveTo>
                  <a:cubicBezTo>
                    <a:pt x="2340387" y="34290"/>
                    <a:pt x="2340387" y="44450"/>
                    <a:pt x="2341656" y="54610"/>
                  </a:cubicBezTo>
                  <a:cubicBezTo>
                    <a:pt x="2344196" y="88866"/>
                    <a:pt x="2345466" y="124376"/>
                    <a:pt x="2348006" y="158618"/>
                  </a:cubicBezTo>
                  <a:cubicBezTo>
                    <a:pt x="2348006" y="208079"/>
                    <a:pt x="2360706" y="1183347"/>
                    <a:pt x="2367056" y="1232808"/>
                  </a:cubicBezTo>
                  <a:cubicBezTo>
                    <a:pt x="2373406" y="1307634"/>
                    <a:pt x="2369596" y="1383727"/>
                    <a:pt x="2369596" y="1458553"/>
                  </a:cubicBezTo>
                  <a:cubicBezTo>
                    <a:pt x="2369596" y="1524501"/>
                    <a:pt x="2370866" y="1585376"/>
                    <a:pt x="2372137" y="1650057"/>
                  </a:cubicBezTo>
                  <a:cubicBezTo>
                    <a:pt x="2372137" y="1671647"/>
                    <a:pt x="2372137" y="1685617"/>
                    <a:pt x="2372137" y="1709747"/>
                  </a:cubicBezTo>
                  <a:cubicBezTo>
                    <a:pt x="2349277" y="1709747"/>
                    <a:pt x="2328956" y="1711017"/>
                    <a:pt x="2306499" y="1709747"/>
                  </a:cubicBezTo>
                  <a:cubicBezTo>
                    <a:pt x="2189983" y="1704667"/>
                    <a:pt x="2071675" y="1711017"/>
                    <a:pt x="1955159" y="1705937"/>
                  </a:cubicBezTo>
                  <a:cubicBezTo>
                    <a:pt x="1885249" y="1702127"/>
                    <a:pt x="1817132" y="1704667"/>
                    <a:pt x="1747223" y="1702127"/>
                  </a:cubicBezTo>
                  <a:cubicBezTo>
                    <a:pt x="1714957" y="1700857"/>
                    <a:pt x="1682691" y="1699587"/>
                    <a:pt x="1650425" y="1698317"/>
                  </a:cubicBezTo>
                  <a:cubicBezTo>
                    <a:pt x="1630707" y="1698317"/>
                    <a:pt x="1612781" y="1699587"/>
                    <a:pt x="1593063" y="1699587"/>
                  </a:cubicBezTo>
                  <a:cubicBezTo>
                    <a:pt x="1542872" y="1698317"/>
                    <a:pt x="1404845" y="1699587"/>
                    <a:pt x="1354654" y="1698317"/>
                  </a:cubicBezTo>
                  <a:cubicBezTo>
                    <a:pt x="1318803" y="1697047"/>
                    <a:pt x="601781" y="1705937"/>
                    <a:pt x="565930" y="1704667"/>
                  </a:cubicBezTo>
                  <a:cubicBezTo>
                    <a:pt x="556968" y="1704667"/>
                    <a:pt x="546212" y="1705937"/>
                    <a:pt x="537250" y="1705937"/>
                  </a:cubicBezTo>
                  <a:cubicBezTo>
                    <a:pt x="515739" y="1705937"/>
                    <a:pt x="496021" y="1707207"/>
                    <a:pt x="474510" y="1707207"/>
                  </a:cubicBezTo>
                  <a:cubicBezTo>
                    <a:pt x="420734" y="1707207"/>
                    <a:pt x="368750" y="1705937"/>
                    <a:pt x="314973" y="1704667"/>
                  </a:cubicBezTo>
                  <a:cubicBezTo>
                    <a:pt x="282707" y="1703397"/>
                    <a:pt x="250441" y="1702127"/>
                    <a:pt x="219968" y="1700857"/>
                  </a:cubicBezTo>
                  <a:cubicBezTo>
                    <a:pt x="162606" y="1699587"/>
                    <a:pt x="105244" y="1698317"/>
                    <a:pt x="48260" y="1698317"/>
                  </a:cubicBezTo>
                  <a:cubicBezTo>
                    <a:pt x="38100" y="1698317"/>
                    <a:pt x="29210" y="1698317"/>
                    <a:pt x="19050" y="1697047"/>
                  </a:cubicBezTo>
                  <a:cubicBezTo>
                    <a:pt x="10160" y="1695777"/>
                    <a:pt x="5080" y="1689427"/>
                    <a:pt x="7620" y="1680537"/>
                  </a:cubicBezTo>
                  <a:cubicBezTo>
                    <a:pt x="16510" y="1648787"/>
                    <a:pt x="12700" y="1617081"/>
                    <a:pt x="11430" y="1584107"/>
                  </a:cubicBezTo>
                  <a:cubicBezTo>
                    <a:pt x="10160" y="1516891"/>
                    <a:pt x="6350" y="1450943"/>
                    <a:pt x="7620" y="1383727"/>
                  </a:cubicBezTo>
                  <a:cubicBezTo>
                    <a:pt x="5080" y="1300024"/>
                    <a:pt x="0" y="263881"/>
                    <a:pt x="7620" y="178910"/>
                  </a:cubicBezTo>
                  <a:cubicBezTo>
                    <a:pt x="8890" y="162423"/>
                    <a:pt x="7620" y="144668"/>
                    <a:pt x="8890" y="128181"/>
                  </a:cubicBezTo>
                  <a:cubicBezTo>
                    <a:pt x="10160" y="101548"/>
                    <a:pt x="12700" y="723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431" y="30480"/>
                    <a:pt x="89111" y="29210"/>
                  </a:cubicBezTo>
                  <a:cubicBezTo>
                    <a:pt x="137510" y="25400"/>
                    <a:pt x="185909" y="22860"/>
                    <a:pt x="236101" y="20320"/>
                  </a:cubicBezTo>
                  <a:cubicBezTo>
                    <a:pt x="270159" y="17780"/>
                    <a:pt x="304218" y="16510"/>
                    <a:pt x="336484" y="13970"/>
                  </a:cubicBezTo>
                  <a:cubicBezTo>
                    <a:pt x="368750" y="11430"/>
                    <a:pt x="402808" y="8890"/>
                    <a:pt x="435074" y="8890"/>
                  </a:cubicBezTo>
                  <a:cubicBezTo>
                    <a:pt x="470925" y="7620"/>
                    <a:pt x="506776" y="10160"/>
                    <a:pt x="542627" y="8890"/>
                  </a:cubicBezTo>
                  <a:cubicBezTo>
                    <a:pt x="587441" y="8890"/>
                    <a:pt x="1399468" y="6350"/>
                    <a:pt x="1444281" y="5080"/>
                  </a:cubicBezTo>
                  <a:cubicBezTo>
                    <a:pt x="1487303" y="3810"/>
                    <a:pt x="1530324" y="2540"/>
                    <a:pt x="1575138" y="2540"/>
                  </a:cubicBezTo>
                  <a:cubicBezTo>
                    <a:pt x="1648632" y="1270"/>
                    <a:pt x="1720334" y="0"/>
                    <a:pt x="1793829" y="0"/>
                  </a:cubicBezTo>
                  <a:cubicBezTo>
                    <a:pt x="1824303" y="0"/>
                    <a:pt x="1856568" y="2540"/>
                    <a:pt x="1887042" y="2540"/>
                  </a:cubicBezTo>
                  <a:cubicBezTo>
                    <a:pt x="1971292" y="3810"/>
                    <a:pt x="2057334" y="5080"/>
                    <a:pt x="2141584" y="7620"/>
                  </a:cubicBezTo>
                  <a:cubicBezTo>
                    <a:pt x="2186398" y="8890"/>
                    <a:pt x="2231212" y="12700"/>
                    <a:pt x="2276026" y="16510"/>
                  </a:cubicBezTo>
                  <a:cubicBezTo>
                    <a:pt x="2286781" y="16510"/>
                    <a:pt x="2297536" y="16510"/>
                    <a:pt x="2306499" y="16510"/>
                  </a:cubicBezTo>
                  <a:cubicBezTo>
                    <a:pt x="2320066" y="17780"/>
                    <a:pt x="2328956" y="20320"/>
                    <a:pt x="2339116" y="21590"/>
                  </a:cubicBezTo>
                  <a:close/>
                  <a:moveTo>
                    <a:pt x="2349277" y="1693237"/>
                  </a:moveTo>
                  <a:cubicBezTo>
                    <a:pt x="2350546" y="1676727"/>
                    <a:pt x="2351816" y="1664027"/>
                    <a:pt x="2351816" y="1651327"/>
                  </a:cubicBezTo>
                  <a:cubicBezTo>
                    <a:pt x="2350546" y="1579035"/>
                    <a:pt x="2349277" y="1511819"/>
                    <a:pt x="2349277" y="1439529"/>
                  </a:cubicBezTo>
                  <a:cubicBezTo>
                    <a:pt x="2349277" y="1406556"/>
                    <a:pt x="2351816" y="1373582"/>
                    <a:pt x="2350546" y="1340608"/>
                  </a:cubicBezTo>
                  <a:cubicBezTo>
                    <a:pt x="2350546" y="1310170"/>
                    <a:pt x="2349277" y="1278464"/>
                    <a:pt x="2348006" y="1248027"/>
                  </a:cubicBezTo>
                  <a:cubicBezTo>
                    <a:pt x="2342927" y="1201102"/>
                    <a:pt x="2331496" y="229639"/>
                    <a:pt x="2331496" y="182715"/>
                  </a:cubicBezTo>
                  <a:cubicBezTo>
                    <a:pt x="2328956" y="143400"/>
                    <a:pt x="2326416" y="102816"/>
                    <a:pt x="2323877" y="63500"/>
                  </a:cubicBezTo>
                  <a:cubicBezTo>
                    <a:pt x="2322606" y="44450"/>
                    <a:pt x="2321337" y="43180"/>
                    <a:pt x="2301122" y="41910"/>
                  </a:cubicBezTo>
                  <a:cubicBezTo>
                    <a:pt x="2295744" y="41910"/>
                    <a:pt x="2292159" y="41910"/>
                    <a:pt x="2286781" y="40640"/>
                  </a:cubicBezTo>
                  <a:cubicBezTo>
                    <a:pt x="2241967" y="36830"/>
                    <a:pt x="2195361" y="31750"/>
                    <a:pt x="2150547" y="30480"/>
                  </a:cubicBezTo>
                  <a:cubicBezTo>
                    <a:pt x="2041202" y="26670"/>
                    <a:pt x="1930063" y="25400"/>
                    <a:pt x="1820718" y="22860"/>
                  </a:cubicBezTo>
                  <a:cubicBezTo>
                    <a:pt x="1804585" y="22860"/>
                    <a:pt x="1786659" y="22860"/>
                    <a:pt x="1770526" y="22860"/>
                  </a:cubicBezTo>
                  <a:cubicBezTo>
                    <a:pt x="1743638" y="22860"/>
                    <a:pt x="1716749" y="22860"/>
                    <a:pt x="1691654" y="22860"/>
                  </a:cubicBezTo>
                  <a:cubicBezTo>
                    <a:pt x="1634292" y="22860"/>
                    <a:pt x="1576930" y="22860"/>
                    <a:pt x="1521361" y="24130"/>
                  </a:cubicBezTo>
                  <a:cubicBezTo>
                    <a:pt x="1472962" y="25400"/>
                    <a:pt x="657351" y="29210"/>
                    <a:pt x="608952" y="29210"/>
                  </a:cubicBezTo>
                  <a:cubicBezTo>
                    <a:pt x="530079" y="29210"/>
                    <a:pt x="451207" y="26670"/>
                    <a:pt x="372335" y="33020"/>
                  </a:cubicBezTo>
                  <a:cubicBezTo>
                    <a:pt x="331106" y="36830"/>
                    <a:pt x="291670" y="36830"/>
                    <a:pt x="252234" y="38100"/>
                  </a:cubicBezTo>
                  <a:cubicBezTo>
                    <a:pt x="184117" y="41910"/>
                    <a:pt x="116000" y="45720"/>
                    <a:pt x="49530" y="50800"/>
                  </a:cubicBezTo>
                  <a:cubicBezTo>
                    <a:pt x="36830" y="50800"/>
                    <a:pt x="34290" y="53340"/>
                    <a:pt x="33020" y="68574"/>
                  </a:cubicBezTo>
                  <a:cubicBezTo>
                    <a:pt x="31750" y="91402"/>
                    <a:pt x="31750" y="114230"/>
                    <a:pt x="30480" y="137058"/>
                  </a:cubicBezTo>
                  <a:cubicBezTo>
                    <a:pt x="29210" y="175105"/>
                    <a:pt x="26670" y="211884"/>
                    <a:pt x="25400" y="249931"/>
                  </a:cubicBezTo>
                  <a:cubicBezTo>
                    <a:pt x="20320" y="290514"/>
                    <a:pt x="26670" y="1282269"/>
                    <a:pt x="29210" y="1322852"/>
                  </a:cubicBezTo>
                  <a:cubicBezTo>
                    <a:pt x="29210" y="1365972"/>
                    <a:pt x="29210" y="1410360"/>
                    <a:pt x="30480" y="1453480"/>
                  </a:cubicBezTo>
                  <a:cubicBezTo>
                    <a:pt x="30480" y="1485186"/>
                    <a:pt x="33020" y="1516891"/>
                    <a:pt x="33020" y="1548597"/>
                  </a:cubicBezTo>
                  <a:cubicBezTo>
                    <a:pt x="33020" y="1582839"/>
                    <a:pt x="33020" y="1617081"/>
                    <a:pt x="31750" y="1651327"/>
                  </a:cubicBezTo>
                  <a:cubicBezTo>
                    <a:pt x="31750" y="1655137"/>
                    <a:pt x="31750" y="1657677"/>
                    <a:pt x="31750" y="1661487"/>
                  </a:cubicBezTo>
                  <a:cubicBezTo>
                    <a:pt x="31750" y="1671647"/>
                    <a:pt x="35560" y="1675457"/>
                    <a:pt x="44450" y="1675457"/>
                  </a:cubicBezTo>
                  <a:cubicBezTo>
                    <a:pt x="64016" y="1675457"/>
                    <a:pt x="89111" y="1676727"/>
                    <a:pt x="112415" y="1676727"/>
                  </a:cubicBezTo>
                  <a:cubicBezTo>
                    <a:pt x="146473" y="1676727"/>
                    <a:pt x="182324" y="1674187"/>
                    <a:pt x="216383" y="1676727"/>
                  </a:cubicBezTo>
                  <a:cubicBezTo>
                    <a:pt x="271952" y="1680537"/>
                    <a:pt x="327521" y="1683077"/>
                    <a:pt x="383090" y="1681807"/>
                  </a:cubicBezTo>
                  <a:cubicBezTo>
                    <a:pt x="418941" y="1680537"/>
                    <a:pt x="453000" y="1683077"/>
                    <a:pt x="488851" y="1683077"/>
                  </a:cubicBezTo>
                  <a:cubicBezTo>
                    <a:pt x="540835" y="1683077"/>
                    <a:pt x="592819" y="1681807"/>
                    <a:pt x="644803" y="1683077"/>
                  </a:cubicBezTo>
                  <a:cubicBezTo>
                    <a:pt x="721883" y="1684347"/>
                    <a:pt x="1567968" y="1674187"/>
                    <a:pt x="1646840" y="1676727"/>
                  </a:cubicBezTo>
                  <a:cubicBezTo>
                    <a:pt x="1680898" y="1677997"/>
                    <a:pt x="1714957" y="1679267"/>
                    <a:pt x="1747223" y="1679267"/>
                  </a:cubicBezTo>
                  <a:cubicBezTo>
                    <a:pt x="1806377" y="1681807"/>
                    <a:pt x="1863739" y="1677997"/>
                    <a:pt x="1922893" y="1681807"/>
                  </a:cubicBezTo>
                  <a:cubicBezTo>
                    <a:pt x="1971292" y="1684347"/>
                    <a:pt x="2019691" y="1684347"/>
                    <a:pt x="2068090" y="1686887"/>
                  </a:cubicBezTo>
                  <a:cubicBezTo>
                    <a:pt x="2139792" y="1690697"/>
                    <a:pt x="2211494" y="1693237"/>
                    <a:pt x="2283196" y="1694507"/>
                  </a:cubicBezTo>
                  <a:cubicBezTo>
                    <a:pt x="2310084" y="1694507"/>
                    <a:pt x="2328956" y="1693237"/>
                    <a:pt x="2349277" y="169323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972998" y="5679385"/>
            <a:ext cx="5996275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naar, op de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houden van, leuk vinden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ik hou van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ik hou niet van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0362282" y="6680080"/>
            <a:ext cx="2313157" cy="3484983"/>
          </a:xfrm>
          <a:custGeom>
            <a:avLst/>
            <a:gdLst/>
            <a:ahLst/>
            <a:cxnLst/>
            <a:rect l="l" t="t" r="r" b="b"/>
            <a:pathLst>
              <a:path w="2313157" h="3484983">
                <a:moveTo>
                  <a:pt x="0" y="0"/>
                </a:moveTo>
                <a:lnTo>
                  <a:pt x="2313157" y="0"/>
                </a:lnTo>
                <a:lnTo>
                  <a:pt x="2313157" y="3484983"/>
                </a:lnTo>
                <a:lnTo>
                  <a:pt x="0" y="34849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-121985" y="8805832"/>
            <a:ext cx="2301370" cy="1757672"/>
          </a:xfrm>
          <a:custGeom>
            <a:avLst/>
            <a:gdLst/>
            <a:ahLst/>
            <a:cxnLst/>
            <a:rect l="l" t="t" r="r" b="b"/>
            <a:pathLst>
              <a:path w="2301370" h="1757672">
                <a:moveTo>
                  <a:pt x="0" y="0"/>
                </a:moveTo>
                <a:lnTo>
                  <a:pt x="2301370" y="0"/>
                </a:lnTo>
                <a:lnTo>
                  <a:pt x="2301370" y="1757672"/>
                </a:lnTo>
                <a:lnTo>
                  <a:pt x="0" y="17576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10215" y="392465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14789386" y="4791527"/>
            <a:ext cx="2726852" cy="2606364"/>
          </a:xfrm>
          <a:custGeom>
            <a:avLst/>
            <a:gdLst/>
            <a:ahLst/>
            <a:cxnLst/>
            <a:rect l="l" t="t" r="r" b="b"/>
            <a:pathLst>
              <a:path w="2726852" h="2606364">
                <a:moveTo>
                  <a:pt x="0" y="0"/>
                </a:moveTo>
                <a:lnTo>
                  <a:pt x="2726853" y="0"/>
                </a:lnTo>
                <a:lnTo>
                  <a:pt x="2726853" y="2606364"/>
                </a:lnTo>
                <a:lnTo>
                  <a:pt x="0" y="26063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1356675" y="4909837"/>
            <a:ext cx="1672446" cy="1672446"/>
          </a:xfrm>
          <a:custGeom>
            <a:avLst/>
            <a:gdLst/>
            <a:ahLst/>
            <a:cxnLst/>
            <a:rect l="l" t="t" r="r" b="b"/>
            <a:pathLst>
              <a:path w="1672446" h="1672446">
                <a:moveTo>
                  <a:pt x="0" y="0"/>
                </a:moveTo>
                <a:lnTo>
                  <a:pt x="1672447" y="0"/>
                </a:lnTo>
                <a:lnTo>
                  <a:pt x="1672447" y="1672446"/>
                </a:lnTo>
                <a:lnTo>
                  <a:pt x="0" y="1672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4881010" y="7585854"/>
            <a:ext cx="1672446" cy="1672446"/>
          </a:xfrm>
          <a:custGeom>
            <a:avLst/>
            <a:gdLst/>
            <a:ahLst/>
            <a:cxnLst/>
            <a:rect l="l" t="t" r="r" b="b"/>
            <a:pathLst>
              <a:path w="1672446" h="1672446">
                <a:moveTo>
                  <a:pt x="0" y="0"/>
                </a:moveTo>
                <a:lnTo>
                  <a:pt x="1672447" y="0"/>
                </a:lnTo>
                <a:lnTo>
                  <a:pt x="1672447" y="1672446"/>
                </a:lnTo>
                <a:lnTo>
                  <a:pt x="0" y="1672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Freeform 28"/>
          <p:cNvSpPr/>
          <p:nvPr/>
        </p:nvSpPr>
        <p:spPr>
          <a:xfrm>
            <a:off x="14711225" y="7757782"/>
            <a:ext cx="2012016" cy="1519072"/>
          </a:xfrm>
          <a:custGeom>
            <a:avLst/>
            <a:gdLst/>
            <a:ahLst/>
            <a:cxnLst/>
            <a:rect l="l" t="t" r="r" b="b"/>
            <a:pathLst>
              <a:path w="2012016" h="1519072">
                <a:moveTo>
                  <a:pt x="0" y="0"/>
                </a:moveTo>
                <a:lnTo>
                  <a:pt x="2012016" y="0"/>
                </a:lnTo>
                <a:lnTo>
                  <a:pt x="2012016" y="1519072"/>
                </a:lnTo>
                <a:lnTo>
                  <a:pt x="0" y="15190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9" name="TextBox 29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70790" y="4677227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Lisez les mots!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86447" y="3020681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300276" y="5751125"/>
            <a:ext cx="190412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741272" y="7249124"/>
            <a:ext cx="1904120" cy="126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naar, op 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0184" y="5854362"/>
            <a:ext cx="8750937" cy="2271376"/>
            <a:chOff x="0" y="0"/>
            <a:chExt cx="2859783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836923" cy="714340"/>
            </a:xfrm>
            <a:custGeom>
              <a:avLst/>
              <a:gdLst/>
              <a:ahLst/>
              <a:cxnLst/>
              <a:rect l="l" t="t" r="r" b="b"/>
              <a:pathLst>
                <a:path w="2836923" h="714340">
                  <a:moveTo>
                    <a:pt x="283692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412536" y="0"/>
                  </a:lnTo>
                  <a:lnTo>
                    <a:pt x="281787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866133" cy="741010"/>
            </a:xfrm>
            <a:custGeom>
              <a:avLst/>
              <a:gdLst/>
              <a:ahLst/>
              <a:cxnLst/>
              <a:rect l="l" t="t" r="r" b="b"/>
              <a:pathLst>
                <a:path w="2866133" h="741010">
                  <a:moveTo>
                    <a:pt x="2831843" y="21590"/>
                  </a:moveTo>
                  <a:cubicBezTo>
                    <a:pt x="2833113" y="34290"/>
                    <a:pt x="2833113" y="44450"/>
                    <a:pt x="2834383" y="54610"/>
                  </a:cubicBezTo>
                  <a:cubicBezTo>
                    <a:pt x="2836923" y="73857"/>
                    <a:pt x="2838193" y="87629"/>
                    <a:pt x="2840733" y="100909"/>
                  </a:cubicBezTo>
                  <a:cubicBezTo>
                    <a:pt x="2840733" y="120092"/>
                    <a:pt x="2853433" y="498336"/>
                    <a:pt x="2859783" y="517518"/>
                  </a:cubicBezTo>
                  <a:cubicBezTo>
                    <a:pt x="2866133" y="546538"/>
                    <a:pt x="2862323" y="576050"/>
                    <a:pt x="2862323" y="605070"/>
                  </a:cubicBezTo>
                  <a:cubicBezTo>
                    <a:pt x="2862323" y="630647"/>
                    <a:pt x="2863593" y="654257"/>
                    <a:pt x="2864863" y="680050"/>
                  </a:cubicBezTo>
                  <a:cubicBezTo>
                    <a:pt x="2864863" y="701640"/>
                    <a:pt x="2864863" y="715610"/>
                    <a:pt x="2864863" y="739740"/>
                  </a:cubicBezTo>
                  <a:cubicBezTo>
                    <a:pt x="2842003" y="739740"/>
                    <a:pt x="2821683" y="741010"/>
                    <a:pt x="2797628" y="739740"/>
                  </a:cubicBezTo>
                  <a:cubicBezTo>
                    <a:pt x="2655712" y="734660"/>
                    <a:pt x="2511614" y="741010"/>
                    <a:pt x="2369698" y="735930"/>
                  </a:cubicBezTo>
                  <a:cubicBezTo>
                    <a:pt x="2284549" y="732120"/>
                    <a:pt x="2201583" y="734660"/>
                    <a:pt x="2116434" y="732120"/>
                  </a:cubicBezTo>
                  <a:cubicBezTo>
                    <a:pt x="2077134" y="730850"/>
                    <a:pt x="2037834" y="729580"/>
                    <a:pt x="1998535" y="728310"/>
                  </a:cubicBezTo>
                  <a:cubicBezTo>
                    <a:pt x="1974518" y="728310"/>
                    <a:pt x="1952685" y="729580"/>
                    <a:pt x="1928668" y="729580"/>
                  </a:cubicBezTo>
                  <a:cubicBezTo>
                    <a:pt x="1867536" y="728310"/>
                    <a:pt x="1699420" y="729580"/>
                    <a:pt x="1638288" y="728310"/>
                  </a:cubicBezTo>
                  <a:cubicBezTo>
                    <a:pt x="1594621" y="727040"/>
                    <a:pt x="721295" y="735930"/>
                    <a:pt x="677629" y="734660"/>
                  </a:cubicBezTo>
                  <a:cubicBezTo>
                    <a:pt x="666712" y="734660"/>
                    <a:pt x="653612" y="735930"/>
                    <a:pt x="642696" y="735930"/>
                  </a:cubicBezTo>
                  <a:cubicBezTo>
                    <a:pt x="616496" y="735930"/>
                    <a:pt x="592480" y="737200"/>
                    <a:pt x="566280" y="737200"/>
                  </a:cubicBezTo>
                  <a:cubicBezTo>
                    <a:pt x="500780" y="737200"/>
                    <a:pt x="437464" y="735930"/>
                    <a:pt x="371965" y="734660"/>
                  </a:cubicBezTo>
                  <a:cubicBezTo>
                    <a:pt x="332665" y="733390"/>
                    <a:pt x="293365" y="732120"/>
                    <a:pt x="256249" y="730850"/>
                  </a:cubicBezTo>
                  <a:cubicBezTo>
                    <a:pt x="186383" y="729580"/>
                    <a:pt x="116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34" y="30480"/>
                    <a:pt x="96867" y="29210"/>
                  </a:cubicBezTo>
                  <a:cubicBezTo>
                    <a:pt x="155817" y="25400"/>
                    <a:pt x="214766" y="22860"/>
                    <a:pt x="275899" y="20320"/>
                  </a:cubicBezTo>
                  <a:cubicBezTo>
                    <a:pt x="317382" y="17780"/>
                    <a:pt x="358865" y="16510"/>
                    <a:pt x="398165" y="13970"/>
                  </a:cubicBezTo>
                  <a:cubicBezTo>
                    <a:pt x="437464" y="11430"/>
                    <a:pt x="478947" y="8890"/>
                    <a:pt x="518247" y="8890"/>
                  </a:cubicBezTo>
                  <a:cubicBezTo>
                    <a:pt x="561913" y="7620"/>
                    <a:pt x="605580" y="10160"/>
                    <a:pt x="649246" y="8890"/>
                  </a:cubicBezTo>
                  <a:cubicBezTo>
                    <a:pt x="703829" y="8890"/>
                    <a:pt x="1692870" y="6350"/>
                    <a:pt x="1747453" y="5080"/>
                  </a:cubicBezTo>
                  <a:cubicBezTo>
                    <a:pt x="1799853" y="3810"/>
                    <a:pt x="1852253" y="2540"/>
                    <a:pt x="1906836" y="2540"/>
                  </a:cubicBezTo>
                  <a:cubicBezTo>
                    <a:pt x="1996351" y="1270"/>
                    <a:pt x="2083684" y="0"/>
                    <a:pt x="2173200" y="0"/>
                  </a:cubicBezTo>
                  <a:cubicBezTo>
                    <a:pt x="2210316" y="0"/>
                    <a:pt x="2249616" y="2540"/>
                    <a:pt x="2286732" y="2540"/>
                  </a:cubicBezTo>
                  <a:cubicBezTo>
                    <a:pt x="2389348" y="3810"/>
                    <a:pt x="2494147" y="5080"/>
                    <a:pt x="2596763" y="7620"/>
                  </a:cubicBezTo>
                  <a:cubicBezTo>
                    <a:pt x="2651346" y="8890"/>
                    <a:pt x="2705929" y="12700"/>
                    <a:pt x="2760512" y="16510"/>
                  </a:cubicBezTo>
                  <a:cubicBezTo>
                    <a:pt x="2773611" y="16510"/>
                    <a:pt x="2786711" y="16510"/>
                    <a:pt x="2797628" y="16510"/>
                  </a:cubicBezTo>
                  <a:cubicBezTo>
                    <a:pt x="2812793" y="17780"/>
                    <a:pt x="2821683" y="20320"/>
                    <a:pt x="2831843" y="21590"/>
                  </a:cubicBezTo>
                  <a:close/>
                  <a:moveTo>
                    <a:pt x="2842003" y="723230"/>
                  </a:moveTo>
                  <a:cubicBezTo>
                    <a:pt x="2843273" y="706720"/>
                    <a:pt x="2844543" y="694020"/>
                    <a:pt x="2844543" y="681320"/>
                  </a:cubicBezTo>
                  <a:cubicBezTo>
                    <a:pt x="2843273" y="651797"/>
                    <a:pt x="2842003" y="625728"/>
                    <a:pt x="2842003" y="597692"/>
                  </a:cubicBezTo>
                  <a:cubicBezTo>
                    <a:pt x="2842003" y="584904"/>
                    <a:pt x="2844543" y="572115"/>
                    <a:pt x="2843273" y="559327"/>
                  </a:cubicBezTo>
                  <a:cubicBezTo>
                    <a:pt x="2843273" y="547522"/>
                    <a:pt x="2842003" y="535225"/>
                    <a:pt x="2840733" y="523421"/>
                  </a:cubicBezTo>
                  <a:cubicBezTo>
                    <a:pt x="2835653" y="505222"/>
                    <a:pt x="2824223" y="128454"/>
                    <a:pt x="2824223" y="110255"/>
                  </a:cubicBezTo>
                  <a:cubicBezTo>
                    <a:pt x="2821683" y="95007"/>
                    <a:pt x="2819143" y="79267"/>
                    <a:pt x="2816603" y="63500"/>
                  </a:cubicBezTo>
                  <a:cubicBezTo>
                    <a:pt x="2815333" y="44450"/>
                    <a:pt x="2814063" y="43180"/>
                    <a:pt x="2791078" y="41910"/>
                  </a:cubicBezTo>
                  <a:cubicBezTo>
                    <a:pt x="2784528" y="41910"/>
                    <a:pt x="2780161" y="41910"/>
                    <a:pt x="2773611" y="40640"/>
                  </a:cubicBezTo>
                  <a:cubicBezTo>
                    <a:pt x="2719029" y="36830"/>
                    <a:pt x="2662262" y="31750"/>
                    <a:pt x="2607680" y="30480"/>
                  </a:cubicBezTo>
                  <a:cubicBezTo>
                    <a:pt x="2474497" y="26670"/>
                    <a:pt x="2339132" y="25400"/>
                    <a:pt x="2205950" y="22860"/>
                  </a:cubicBezTo>
                  <a:cubicBezTo>
                    <a:pt x="2186300" y="22860"/>
                    <a:pt x="2164467" y="22860"/>
                    <a:pt x="2144817" y="22860"/>
                  </a:cubicBezTo>
                  <a:cubicBezTo>
                    <a:pt x="2112067" y="22860"/>
                    <a:pt x="2079317" y="22860"/>
                    <a:pt x="2048751" y="22860"/>
                  </a:cubicBezTo>
                  <a:cubicBezTo>
                    <a:pt x="1978885" y="22860"/>
                    <a:pt x="1909019" y="22860"/>
                    <a:pt x="1841336" y="24130"/>
                  </a:cubicBezTo>
                  <a:cubicBezTo>
                    <a:pt x="1782386" y="25400"/>
                    <a:pt x="788978" y="29210"/>
                    <a:pt x="730029" y="29210"/>
                  </a:cubicBezTo>
                  <a:cubicBezTo>
                    <a:pt x="633963" y="29210"/>
                    <a:pt x="537897" y="26670"/>
                    <a:pt x="441831" y="33020"/>
                  </a:cubicBezTo>
                  <a:cubicBezTo>
                    <a:pt x="391615" y="36830"/>
                    <a:pt x="343582" y="36830"/>
                    <a:pt x="295549" y="38100"/>
                  </a:cubicBezTo>
                  <a:cubicBezTo>
                    <a:pt x="212583" y="41910"/>
                    <a:pt x="129617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6301" y="705450"/>
                    <a:pt x="96867" y="706720"/>
                    <a:pt x="125250" y="706720"/>
                  </a:cubicBezTo>
                  <a:cubicBezTo>
                    <a:pt x="166733" y="706720"/>
                    <a:pt x="210400" y="704180"/>
                    <a:pt x="251882" y="706720"/>
                  </a:cubicBezTo>
                  <a:cubicBezTo>
                    <a:pt x="319565" y="710530"/>
                    <a:pt x="387248" y="713070"/>
                    <a:pt x="454931" y="711800"/>
                  </a:cubicBezTo>
                  <a:cubicBezTo>
                    <a:pt x="498597" y="710530"/>
                    <a:pt x="540080" y="713070"/>
                    <a:pt x="583746" y="713070"/>
                  </a:cubicBezTo>
                  <a:cubicBezTo>
                    <a:pt x="647063" y="713070"/>
                    <a:pt x="710379" y="711800"/>
                    <a:pt x="773695" y="713070"/>
                  </a:cubicBezTo>
                  <a:cubicBezTo>
                    <a:pt x="867577" y="714340"/>
                    <a:pt x="1898102" y="704180"/>
                    <a:pt x="1994168" y="706720"/>
                  </a:cubicBezTo>
                  <a:cubicBezTo>
                    <a:pt x="2035651" y="707990"/>
                    <a:pt x="2077134" y="709260"/>
                    <a:pt x="2116434" y="709260"/>
                  </a:cubicBezTo>
                  <a:cubicBezTo>
                    <a:pt x="2188483" y="711800"/>
                    <a:pt x="2258349" y="707990"/>
                    <a:pt x="2330399" y="711800"/>
                  </a:cubicBezTo>
                  <a:cubicBezTo>
                    <a:pt x="2389348" y="714340"/>
                    <a:pt x="2448297" y="714340"/>
                    <a:pt x="2507247" y="716880"/>
                  </a:cubicBezTo>
                  <a:cubicBezTo>
                    <a:pt x="2594580" y="720690"/>
                    <a:pt x="2681912" y="723230"/>
                    <a:pt x="2769245" y="724500"/>
                  </a:cubicBezTo>
                  <a:cubicBezTo>
                    <a:pt x="2801995" y="724500"/>
                    <a:pt x="2821683" y="723230"/>
                    <a:pt x="2842003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19831" y="6079629"/>
            <a:ext cx="8862263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Quel temps fait-il?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30351" y="5143500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267334" y="0"/>
            <a:ext cx="5214760" cy="2724712"/>
          </a:xfrm>
          <a:custGeom>
            <a:avLst/>
            <a:gdLst/>
            <a:ahLst/>
            <a:cxnLst/>
            <a:rect l="l" t="t" r="r" b="b"/>
            <a:pathLst>
              <a:path w="5214760" h="2724712">
                <a:moveTo>
                  <a:pt x="0" y="0"/>
                </a:moveTo>
                <a:lnTo>
                  <a:pt x="5214760" y="0"/>
                </a:lnTo>
                <a:lnTo>
                  <a:pt x="5214760" y="2724712"/>
                </a:lnTo>
                <a:lnTo>
                  <a:pt x="0" y="27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416" y="7588317"/>
            <a:ext cx="2713953" cy="3030581"/>
          </a:xfrm>
          <a:custGeom>
            <a:avLst/>
            <a:gdLst/>
            <a:ahLst/>
            <a:cxnLst/>
            <a:rect l="l" t="t" r="r" b="b"/>
            <a:pathLst>
              <a:path w="2713953" h="3030581">
                <a:moveTo>
                  <a:pt x="0" y="0"/>
                </a:moveTo>
                <a:lnTo>
                  <a:pt x="2713954" y="0"/>
                </a:lnTo>
                <a:lnTo>
                  <a:pt x="2713954" y="3030582"/>
                </a:lnTo>
                <a:lnTo>
                  <a:pt x="0" y="3030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1467393" y="6290502"/>
            <a:ext cx="586295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Le calendrier!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5024594" y="722541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18167" y="4325262"/>
            <a:ext cx="4686139" cy="324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 la, à l', au, aux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aimer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j'aime 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je n'aime pas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6274" y="4439562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ami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amie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chanson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chanter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le cinéma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824428" y="4561905"/>
            <a:ext cx="2098214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danser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écouter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film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GSM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jouer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67629" y="4439562"/>
            <a:ext cx="4686139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radio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regarder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semaine</a:t>
            </a: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sport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télé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4781976" y="6545408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3"/>
                </a:lnTo>
                <a:lnTo>
                  <a:pt x="0" y="27855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41083" y="4781944"/>
            <a:ext cx="3748016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téléphoner (à) 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tu aimes faire quoi?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tu fais quoi?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weekend</a:t>
            </a:r>
          </a:p>
          <a:p>
            <a:pPr algn="ctr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242751" y="4110995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386647" y="671106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 rot="-10629491">
            <a:off x="-310223" y="-110733"/>
            <a:ext cx="6843214" cy="3575580"/>
          </a:xfrm>
          <a:custGeom>
            <a:avLst/>
            <a:gdLst/>
            <a:ahLst/>
            <a:cxnLst/>
            <a:rect l="l" t="t" r="r" b="b"/>
            <a:pathLst>
              <a:path w="6843214" h="3575580">
                <a:moveTo>
                  <a:pt x="0" y="0"/>
                </a:moveTo>
                <a:lnTo>
                  <a:pt x="6843215" y="0"/>
                </a:lnTo>
                <a:lnTo>
                  <a:pt x="6843215" y="3575580"/>
                </a:lnTo>
                <a:lnTo>
                  <a:pt x="0" y="357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15710699" y="68314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360954" y="6227193"/>
            <a:ext cx="3381679" cy="2600819"/>
          </a:xfrm>
          <a:custGeom>
            <a:avLst/>
            <a:gdLst/>
            <a:ahLst/>
            <a:cxnLst/>
            <a:rect l="l" t="t" r="r" b="b"/>
            <a:pathLst>
              <a:path w="3381679" h="2600819">
                <a:moveTo>
                  <a:pt x="0" y="0"/>
                </a:moveTo>
                <a:lnTo>
                  <a:pt x="3381679" y="0"/>
                </a:lnTo>
                <a:lnTo>
                  <a:pt x="3381679" y="2600819"/>
                </a:lnTo>
                <a:lnTo>
                  <a:pt x="0" y="2600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4734832" y="5025675"/>
            <a:ext cx="3164773" cy="2764941"/>
          </a:xfrm>
          <a:custGeom>
            <a:avLst/>
            <a:gdLst/>
            <a:ahLst/>
            <a:cxnLst/>
            <a:rect l="l" t="t" r="r" b="b"/>
            <a:pathLst>
              <a:path w="3164773" h="2764941">
                <a:moveTo>
                  <a:pt x="0" y="0"/>
                </a:moveTo>
                <a:lnTo>
                  <a:pt x="3164773" y="0"/>
                </a:lnTo>
                <a:lnTo>
                  <a:pt x="3164773" y="2764941"/>
                </a:lnTo>
                <a:lnTo>
                  <a:pt x="0" y="27649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2326917" y="4959000"/>
            <a:ext cx="2730640" cy="126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 graag?</a:t>
            </a:r>
          </a:p>
        </p:txBody>
      </p:sp>
      <p:sp>
        <p:nvSpPr>
          <p:cNvPr id="22" name="Freeform 22"/>
          <p:cNvSpPr/>
          <p:nvPr/>
        </p:nvSpPr>
        <p:spPr>
          <a:xfrm>
            <a:off x="7899605" y="3632286"/>
            <a:ext cx="3572794" cy="2461868"/>
          </a:xfrm>
          <a:custGeom>
            <a:avLst/>
            <a:gdLst/>
            <a:ahLst/>
            <a:cxnLst/>
            <a:rect l="l" t="t" r="r" b="b"/>
            <a:pathLst>
              <a:path w="3572794" h="2461868">
                <a:moveTo>
                  <a:pt x="0" y="0"/>
                </a:moveTo>
                <a:lnTo>
                  <a:pt x="3572794" y="0"/>
                </a:lnTo>
                <a:lnTo>
                  <a:pt x="3572794" y="2461868"/>
                </a:lnTo>
                <a:lnTo>
                  <a:pt x="0" y="24618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11747322" y="1552285"/>
            <a:ext cx="4162547" cy="2770013"/>
          </a:xfrm>
          <a:custGeom>
            <a:avLst/>
            <a:gdLst/>
            <a:ahLst/>
            <a:cxnLst/>
            <a:rect l="l" t="t" r="r" b="b"/>
            <a:pathLst>
              <a:path w="4162547" h="2770013">
                <a:moveTo>
                  <a:pt x="0" y="0"/>
                </a:moveTo>
                <a:lnTo>
                  <a:pt x="4162547" y="0"/>
                </a:lnTo>
                <a:lnTo>
                  <a:pt x="4162547" y="2770013"/>
                </a:lnTo>
                <a:lnTo>
                  <a:pt x="0" y="2770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216333" y="4351103"/>
            <a:ext cx="8248589" cy="5431208"/>
            <a:chOff x="0" y="0"/>
            <a:chExt cx="2553803" cy="16815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653588"/>
            </a:xfrm>
            <a:custGeom>
              <a:avLst/>
              <a:gdLst/>
              <a:ahLst/>
              <a:cxnLst/>
              <a:rect l="l" t="t" r="r" b="b"/>
              <a:pathLst>
                <a:path w="2530943" h="1653588">
                  <a:moveTo>
                    <a:pt x="2530943" y="1653588"/>
                  </a:moveTo>
                  <a:lnTo>
                    <a:pt x="0" y="1645968"/>
                  </a:lnTo>
                  <a:lnTo>
                    <a:pt x="0" y="58673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680258"/>
            </a:xfrm>
            <a:custGeom>
              <a:avLst/>
              <a:gdLst/>
              <a:ahLst/>
              <a:cxnLst/>
              <a:rect l="l" t="t" r="r" b="b"/>
              <a:pathLst>
                <a:path w="2560153" h="1680258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390"/>
                    <a:pt x="2532213" y="123211"/>
                    <a:pt x="2534753" y="156788"/>
                  </a:cubicBezTo>
                  <a:cubicBezTo>
                    <a:pt x="2534753" y="205289"/>
                    <a:pt x="2547453" y="1161626"/>
                    <a:pt x="2553803" y="1210126"/>
                  </a:cubicBezTo>
                  <a:cubicBezTo>
                    <a:pt x="2560153" y="1283500"/>
                    <a:pt x="2556343" y="1358116"/>
                    <a:pt x="2556343" y="1431489"/>
                  </a:cubicBezTo>
                  <a:cubicBezTo>
                    <a:pt x="2556343" y="1496157"/>
                    <a:pt x="2557613" y="1555850"/>
                    <a:pt x="2558883" y="1619298"/>
                  </a:cubicBezTo>
                  <a:cubicBezTo>
                    <a:pt x="2558883" y="1640888"/>
                    <a:pt x="2558883" y="1654858"/>
                    <a:pt x="2558883" y="1678988"/>
                  </a:cubicBezTo>
                  <a:cubicBezTo>
                    <a:pt x="2536023" y="1678988"/>
                    <a:pt x="2515703" y="1680258"/>
                    <a:pt x="2492640" y="1678988"/>
                  </a:cubicBezTo>
                  <a:cubicBezTo>
                    <a:pt x="2366498" y="1673908"/>
                    <a:pt x="2238414" y="1680258"/>
                    <a:pt x="2112272" y="1675178"/>
                  </a:cubicBezTo>
                  <a:cubicBezTo>
                    <a:pt x="2036586" y="1671368"/>
                    <a:pt x="1962842" y="1673908"/>
                    <a:pt x="1887156" y="1671368"/>
                  </a:cubicBezTo>
                  <a:cubicBezTo>
                    <a:pt x="1852224" y="1670098"/>
                    <a:pt x="1817293" y="1668828"/>
                    <a:pt x="1782361" y="1667558"/>
                  </a:cubicBezTo>
                  <a:cubicBezTo>
                    <a:pt x="1761013" y="1667558"/>
                    <a:pt x="1741607" y="1668828"/>
                    <a:pt x="1720260" y="1668828"/>
                  </a:cubicBezTo>
                  <a:cubicBezTo>
                    <a:pt x="1665921" y="1667558"/>
                    <a:pt x="1516491" y="1668828"/>
                    <a:pt x="1462153" y="1667558"/>
                  </a:cubicBezTo>
                  <a:cubicBezTo>
                    <a:pt x="1423340" y="1666288"/>
                    <a:pt x="647078" y="1675178"/>
                    <a:pt x="608265" y="1673908"/>
                  </a:cubicBezTo>
                  <a:cubicBezTo>
                    <a:pt x="598562" y="1673908"/>
                    <a:pt x="586918" y="1675178"/>
                    <a:pt x="577214" y="1675178"/>
                  </a:cubicBezTo>
                  <a:cubicBezTo>
                    <a:pt x="553927" y="1675178"/>
                    <a:pt x="532579" y="1676448"/>
                    <a:pt x="509292" y="1676448"/>
                  </a:cubicBezTo>
                  <a:cubicBezTo>
                    <a:pt x="451072" y="1676448"/>
                    <a:pt x="394793" y="1675178"/>
                    <a:pt x="336573" y="1673908"/>
                  </a:cubicBezTo>
                  <a:cubicBezTo>
                    <a:pt x="301642" y="1672638"/>
                    <a:pt x="266710" y="1671368"/>
                    <a:pt x="233719" y="1670098"/>
                  </a:cubicBezTo>
                  <a:cubicBezTo>
                    <a:pt x="171618" y="1668828"/>
                    <a:pt x="109517" y="1667558"/>
                    <a:pt x="48260" y="1667558"/>
                  </a:cubicBezTo>
                  <a:cubicBezTo>
                    <a:pt x="38100" y="1667558"/>
                    <a:pt x="29210" y="1667558"/>
                    <a:pt x="19050" y="1666288"/>
                  </a:cubicBezTo>
                  <a:cubicBezTo>
                    <a:pt x="10160" y="1665018"/>
                    <a:pt x="5080" y="1658668"/>
                    <a:pt x="7620" y="1649778"/>
                  </a:cubicBezTo>
                  <a:cubicBezTo>
                    <a:pt x="16510" y="1618031"/>
                    <a:pt x="12700" y="1586940"/>
                    <a:pt x="11430" y="1554607"/>
                  </a:cubicBezTo>
                  <a:cubicBezTo>
                    <a:pt x="10160" y="1488695"/>
                    <a:pt x="6350" y="1424027"/>
                    <a:pt x="7620" y="1358116"/>
                  </a:cubicBezTo>
                  <a:cubicBezTo>
                    <a:pt x="5080" y="1276038"/>
                    <a:pt x="0" y="260008"/>
                    <a:pt x="7620" y="176686"/>
                  </a:cubicBezTo>
                  <a:cubicBezTo>
                    <a:pt x="8890" y="160519"/>
                    <a:pt x="7620" y="143109"/>
                    <a:pt x="8890" y="126942"/>
                  </a:cubicBezTo>
                  <a:cubicBezTo>
                    <a:pt x="10160" y="100826"/>
                    <a:pt x="12700" y="722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62478"/>
                  </a:moveTo>
                  <a:cubicBezTo>
                    <a:pt x="2537293" y="1645968"/>
                    <a:pt x="2538563" y="1633268"/>
                    <a:pt x="2538563" y="1620568"/>
                  </a:cubicBezTo>
                  <a:cubicBezTo>
                    <a:pt x="2537293" y="1549632"/>
                    <a:pt x="2536023" y="1483721"/>
                    <a:pt x="2536023" y="1412835"/>
                  </a:cubicBezTo>
                  <a:cubicBezTo>
                    <a:pt x="2536023" y="1380501"/>
                    <a:pt x="2538563" y="1348167"/>
                    <a:pt x="2537293" y="1315833"/>
                  </a:cubicBezTo>
                  <a:cubicBezTo>
                    <a:pt x="2537293" y="1285987"/>
                    <a:pt x="2536023" y="1254896"/>
                    <a:pt x="2534753" y="1225050"/>
                  </a:cubicBezTo>
                  <a:cubicBezTo>
                    <a:pt x="2529673" y="1179036"/>
                    <a:pt x="2518243" y="226431"/>
                    <a:pt x="2518243" y="180417"/>
                  </a:cubicBezTo>
                  <a:cubicBezTo>
                    <a:pt x="2515703" y="141865"/>
                    <a:pt x="2513163" y="102070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492"/>
                  </a:cubicBezTo>
                  <a:cubicBezTo>
                    <a:pt x="31750" y="90877"/>
                    <a:pt x="31750" y="113262"/>
                    <a:pt x="30480" y="135647"/>
                  </a:cubicBezTo>
                  <a:cubicBezTo>
                    <a:pt x="29210" y="172955"/>
                    <a:pt x="26670" y="209020"/>
                    <a:pt x="25400" y="246328"/>
                  </a:cubicBezTo>
                  <a:cubicBezTo>
                    <a:pt x="20320" y="286124"/>
                    <a:pt x="26670" y="1258627"/>
                    <a:pt x="29210" y="1298423"/>
                  </a:cubicBezTo>
                  <a:cubicBezTo>
                    <a:pt x="29210" y="1340706"/>
                    <a:pt x="29210" y="1384232"/>
                    <a:pt x="30480" y="1426515"/>
                  </a:cubicBezTo>
                  <a:cubicBezTo>
                    <a:pt x="30480" y="1457605"/>
                    <a:pt x="33020" y="1488695"/>
                    <a:pt x="33020" y="1519786"/>
                  </a:cubicBezTo>
                  <a:cubicBezTo>
                    <a:pt x="33020" y="1553363"/>
                    <a:pt x="33020" y="1586940"/>
                    <a:pt x="31750" y="1620568"/>
                  </a:cubicBezTo>
                  <a:cubicBezTo>
                    <a:pt x="31750" y="1624378"/>
                    <a:pt x="31750" y="1626918"/>
                    <a:pt x="31750" y="1630728"/>
                  </a:cubicBezTo>
                  <a:cubicBezTo>
                    <a:pt x="31750" y="1640888"/>
                    <a:pt x="35560" y="1644698"/>
                    <a:pt x="44450" y="1644698"/>
                  </a:cubicBezTo>
                  <a:cubicBezTo>
                    <a:pt x="64882" y="1644698"/>
                    <a:pt x="92051" y="1645968"/>
                    <a:pt x="117279" y="1645968"/>
                  </a:cubicBezTo>
                  <a:cubicBezTo>
                    <a:pt x="154152" y="1645968"/>
                    <a:pt x="192965" y="1643428"/>
                    <a:pt x="229837" y="1645968"/>
                  </a:cubicBezTo>
                  <a:cubicBezTo>
                    <a:pt x="289998" y="1649778"/>
                    <a:pt x="350158" y="1652318"/>
                    <a:pt x="410318" y="1651048"/>
                  </a:cubicBezTo>
                  <a:cubicBezTo>
                    <a:pt x="449131" y="1649778"/>
                    <a:pt x="486004" y="1652318"/>
                    <a:pt x="524817" y="1652318"/>
                  </a:cubicBezTo>
                  <a:cubicBezTo>
                    <a:pt x="581096" y="1652318"/>
                    <a:pt x="637375" y="1651048"/>
                    <a:pt x="693654" y="1652318"/>
                  </a:cubicBezTo>
                  <a:cubicBezTo>
                    <a:pt x="777102" y="1653588"/>
                    <a:pt x="1693091" y="1643428"/>
                    <a:pt x="1778479" y="1645968"/>
                  </a:cubicBezTo>
                  <a:cubicBezTo>
                    <a:pt x="1815352" y="1647238"/>
                    <a:pt x="1852224" y="1648508"/>
                    <a:pt x="1887156" y="1648508"/>
                  </a:cubicBezTo>
                  <a:cubicBezTo>
                    <a:pt x="1951198" y="1651048"/>
                    <a:pt x="2013299" y="1647238"/>
                    <a:pt x="2077340" y="1651048"/>
                  </a:cubicBezTo>
                  <a:cubicBezTo>
                    <a:pt x="2129738" y="1653588"/>
                    <a:pt x="2182135" y="1653588"/>
                    <a:pt x="2234533" y="1656128"/>
                  </a:cubicBezTo>
                  <a:cubicBezTo>
                    <a:pt x="2312159" y="1659938"/>
                    <a:pt x="2389785" y="1662478"/>
                    <a:pt x="2467412" y="1663748"/>
                  </a:cubicBezTo>
                  <a:cubicBezTo>
                    <a:pt x="2496521" y="1663748"/>
                    <a:pt x="2515703" y="1662478"/>
                    <a:pt x="2536023" y="16624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7588" y="5204907"/>
            <a:ext cx="4686139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lundi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mardi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mercredi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jeudi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vendredi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samedi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dimanche 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64921" y="4351103"/>
            <a:ext cx="7814637" cy="5239598"/>
            <a:chOff x="0" y="0"/>
            <a:chExt cx="2553803" cy="171228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1684347"/>
            </a:xfrm>
            <a:custGeom>
              <a:avLst/>
              <a:gdLst/>
              <a:ahLst/>
              <a:cxnLst/>
              <a:rect l="l" t="t" r="r" b="b"/>
              <a:pathLst>
                <a:path w="2530943" h="1684347">
                  <a:moveTo>
                    <a:pt x="2530943" y="1684347"/>
                  </a:moveTo>
                  <a:lnTo>
                    <a:pt x="0" y="1676727"/>
                  </a:lnTo>
                  <a:lnTo>
                    <a:pt x="0" y="597402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1711017"/>
            </a:xfrm>
            <a:custGeom>
              <a:avLst/>
              <a:gdLst/>
              <a:ahLst/>
              <a:cxnLst/>
              <a:rect l="l" t="t" r="r" b="b"/>
              <a:pathLst>
                <a:path w="2560153" h="1711017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866"/>
                    <a:pt x="2532213" y="124376"/>
                    <a:pt x="2534753" y="158618"/>
                  </a:cubicBezTo>
                  <a:cubicBezTo>
                    <a:pt x="2534753" y="208079"/>
                    <a:pt x="2547453" y="1183347"/>
                    <a:pt x="2553803" y="1232808"/>
                  </a:cubicBezTo>
                  <a:cubicBezTo>
                    <a:pt x="2560153" y="1307634"/>
                    <a:pt x="2556343" y="1383727"/>
                    <a:pt x="2556343" y="1458553"/>
                  </a:cubicBezTo>
                  <a:cubicBezTo>
                    <a:pt x="2556343" y="1524501"/>
                    <a:pt x="2557613" y="1585376"/>
                    <a:pt x="2558883" y="1650057"/>
                  </a:cubicBezTo>
                  <a:cubicBezTo>
                    <a:pt x="2558883" y="1671647"/>
                    <a:pt x="2558883" y="1685617"/>
                    <a:pt x="2558883" y="1709747"/>
                  </a:cubicBezTo>
                  <a:cubicBezTo>
                    <a:pt x="2536023" y="1709747"/>
                    <a:pt x="2515703" y="1711017"/>
                    <a:pt x="2492640" y="1709747"/>
                  </a:cubicBezTo>
                  <a:cubicBezTo>
                    <a:pt x="2366498" y="1704667"/>
                    <a:pt x="2238414" y="1711017"/>
                    <a:pt x="2112272" y="1705937"/>
                  </a:cubicBezTo>
                  <a:cubicBezTo>
                    <a:pt x="2036586" y="1702127"/>
                    <a:pt x="1962842" y="1704667"/>
                    <a:pt x="1887156" y="1702127"/>
                  </a:cubicBezTo>
                  <a:cubicBezTo>
                    <a:pt x="1852224" y="1700857"/>
                    <a:pt x="1817293" y="1699587"/>
                    <a:pt x="1782361" y="1698317"/>
                  </a:cubicBezTo>
                  <a:cubicBezTo>
                    <a:pt x="1761013" y="1698317"/>
                    <a:pt x="1741607" y="1699587"/>
                    <a:pt x="1720260" y="1699587"/>
                  </a:cubicBezTo>
                  <a:cubicBezTo>
                    <a:pt x="1665921" y="1698317"/>
                    <a:pt x="1516491" y="1699587"/>
                    <a:pt x="1462153" y="1698317"/>
                  </a:cubicBezTo>
                  <a:cubicBezTo>
                    <a:pt x="1423340" y="1697047"/>
                    <a:pt x="647078" y="1705937"/>
                    <a:pt x="608265" y="1704667"/>
                  </a:cubicBezTo>
                  <a:cubicBezTo>
                    <a:pt x="598562" y="1704667"/>
                    <a:pt x="586918" y="1705937"/>
                    <a:pt x="577214" y="1705937"/>
                  </a:cubicBezTo>
                  <a:cubicBezTo>
                    <a:pt x="553927" y="1705937"/>
                    <a:pt x="532579" y="1707207"/>
                    <a:pt x="509292" y="1707207"/>
                  </a:cubicBezTo>
                  <a:cubicBezTo>
                    <a:pt x="451072" y="1707207"/>
                    <a:pt x="394793" y="1705937"/>
                    <a:pt x="336573" y="1704667"/>
                  </a:cubicBezTo>
                  <a:cubicBezTo>
                    <a:pt x="301642" y="1703397"/>
                    <a:pt x="266710" y="1702127"/>
                    <a:pt x="233719" y="1700857"/>
                  </a:cubicBezTo>
                  <a:cubicBezTo>
                    <a:pt x="171618" y="1699587"/>
                    <a:pt x="109517" y="1698317"/>
                    <a:pt x="48260" y="1698317"/>
                  </a:cubicBezTo>
                  <a:cubicBezTo>
                    <a:pt x="38100" y="1698317"/>
                    <a:pt x="29210" y="1698317"/>
                    <a:pt x="19050" y="1697047"/>
                  </a:cubicBezTo>
                  <a:cubicBezTo>
                    <a:pt x="10160" y="1695777"/>
                    <a:pt x="5080" y="1689427"/>
                    <a:pt x="7620" y="1680537"/>
                  </a:cubicBezTo>
                  <a:cubicBezTo>
                    <a:pt x="16510" y="1648787"/>
                    <a:pt x="12700" y="1617081"/>
                    <a:pt x="11430" y="1584107"/>
                  </a:cubicBezTo>
                  <a:cubicBezTo>
                    <a:pt x="10160" y="1516891"/>
                    <a:pt x="6350" y="1450943"/>
                    <a:pt x="7620" y="1383727"/>
                  </a:cubicBezTo>
                  <a:cubicBezTo>
                    <a:pt x="5080" y="1300024"/>
                    <a:pt x="0" y="263881"/>
                    <a:pt x="7620" y="178910"/>
                  </a:cubicBezTo>
                  <a:cubicBezTo>
                    <a:pt x="8890" y="162423"/>
                    <a:pt x="7620" y="144668"/>
                    <a:pt x="8890" y="128181"/>
                  </a:cubicBezTo>
                  <a:cubicBezTo>
                    <a:pt x="10160" y="101548"/>
                    <a:pt x="12700" y="723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93237"/>
                  </a:moveTo>
                  <a:cubicBezTo>
                    <a:pt x="2537293" y="1676727"/>
                    <a:pt x="2538563" y="1664027"/>
                    <a:pt x="2538563" y="1651327"/>
                  </a:cubicBezTo>
                  <a:cubicBezTo>
                    <a:pt x="2537293" y="1579035"/>
                    <a:pt x="2536023" y="1511819"/>
                    <a:pt x="2536023" y="1439529"/>
                  </a:cubicBezTo>
                  <a:cubicBezTo>
                    <a:pt x="2536023" y="1406556"/>
                    <a:pt x="2538563" y="1373582"/>
                    <a:pt x="2537293" y="1340608"/>
                  </a:cubicBezTo>
                  <a:cubicBezTo>
                    <a:pt x="2537293" y="1310170"/>
                    <a:pt x="2536023" y="1278464"/>
                    <a:pt x="2534753" y="1248027"/>
                  </a:cubicBezTo>
                  <a:cubicBezTo>
                    <a:pt x="2529673" y="1201102"/>
                    <a:pt x="2518243" y="229639"/>
                    <a:pt x="2518243" y="182715"/>
                  </a:cubicBezTo>
                  <a:cubicBezTo>
                    <a:pt x="2515703" y="143400"/>
                    <a:pt x="2513163" y="102816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574"/>
                  </a:cubicBezTo>
                  <a:cubicBezTo>
                    <a:pt x="31750" y="91402"/>
                    <a:pt x="31750" y="114230"/>
                    <a:pt x="30480" y="137058"/>
                  </a:cubicBezTo>
                  <a:cubicBezTo>
                    <a:pt x="29210" y="175105"/>
                    <a:pt x="26670" y="211884"/>
                    <a:pt x="25400" y="249931"/>
                  </a:cubicBezTo>
                  <a:cubicBezTo>
                    <a:pt x="20320" y="290514"/>
                    <a:pt x="26670" y="1282269"/>
                    <a:pt x="29210" y="1322852"/>
                  </a:cubicBezTo>
                  <a:cubicBezTo>
                    <a:pt x="29210" y="1365972"/>
                    <a:pt x="29210" y="1410360"/>
                    <a:pt x="30480" y="1453480"/>
                  </a:cubicBezTo>
                  <a:cubicBezTo>
                    <a:pt x="30480" y="1485186"/>
                    <a:pt x="33020" y="1516891"/>
                    <a:pt x="33020" y="1548597"/>
                  </a:cubicBezTo>
                  <a:cubicBezTo>
                    <a:pt x="33020" y="1582839"/>
                    <a:pt x="33020" y="1617081"/>
                    <a:pt x="31750" y="1651327"/>
                  </a:cubicBezTo>
                  <a:cubicBezTo>
                    <a:pt x="31750" y="1655137"/>
                    <a:pt x="31750" y="1657677"/>
                    <a:pt x="31750" y="1661487"/>
                  </a:cubicBezTo>
                  <a:cubicBezTo>
                    <a:pt x="31750" y="1671647"/>
                    <a:pt x="35560" y="1675457"/>
                    <a:pt x="44450" y="1675457"/>
                  </a:cubicBezTo>
                  <a:cubicBezTo>
                    <a:pt x="64882" y="1675457"/>
                    <a:pt x="92051" y="1676727"/>
                    <a:pt x="117279" y="1676727"/>
                  </a:cubicBezTo>
                  <a:cubicBezTo>
                    <a:pt x="154152" y="1676727"/>
                    <a:pt x="192965" y="1674187"/>
                    <a:pt x="229837" y="1676727"/>
                  </a:cubicBezTo>
                  <a:cubicBezTo>
                    <a:pt x="289998" y="1680537"/>
                    <a:pt x="350158" y="1683077"/>
                    <a:pt x="410318" y="1681807"/>
                  </a:cubicBezTo>
                  <a:cubicBezTo>
                    <a:pt x="449131" y="1680537"/>
                    <a:pt x="486004" y="1683077"/>
                    <a:pt x="524817" y="1683077"/>
                  </a:cubicBezTo>
                  <a:cubicBezTo>
                    <a:pt x="581096" y="1683077"/>
                    <a:pt x="637375" y="1681807"/>
                    <a:pt x="693654" y="1683077"/>
                  </a:cubicBezTo>
                  <a:cubicBezTo>
                    <a:pt x="777102" y="1684347"/>
                    <a:pt x="1693091" y="1674187"/>
                    <a:pt x="1778479" y="1676727"/>
                  </a:cubicBezTo>
                  <a:cubicBezTo>
                    <a:pt x="1815352" y="1677997"/>
                    <a:pt x="1852224" y="1679267"/>
                    <a:pt x="1887156" y="1679267"/>
                  </a:cubicBezTo>
                  <a:cubicBezTo>
                    <a:pt x="1951198" y="1681807"/>
                    <a:pt x="2013299" y="1677997"/>
                    <a:pt x="2077340" y="1681807"/>
                  </a:cubicBezTo>
                  <a:cubicBezTo>
                    <a:pt x="2129738" y="1684347"/>
                    <a:pt x="2182135" y="1684347"/>
                    <a:pt x="2234533" y="1686887"/>
                  </a:cubicBezTo>
                  <a:cubicBezTo>
                    <a:pt x="2312159" y="1690697"/>
                    <a:pt x="2389785" y="1693237"/>
                    <a:pt x="2467412" y="1694507"/>
                  </a:cubicBezTo>
                  <a:cubicBezTo>
                    <a:pt x="2496521" y="1694507"/>
                    <a:pt x="2515703" y="1693237"/>
                    <a:pt x="2536023" y="169323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11818" y="5190435"/>
            <a:ext cx="4686139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maandag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dinsdag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woensdag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donderdag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vrijdag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zaterdag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zondag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526901" y="6875252"/>
            <a:ext cx="2313157" cy="3484983"/>
          </a:xfrm>
          <a:custGeom>
            <a:avLst/>
            <a:gdLst/>
            <a:ahLst/>
            <a:cxnLst/>
            <a:rect l="l" t="t" r="r" b="b"/>
            <a:pathLst>
              <a:path w="2313157" h="3484983">
                <a:moveTo>
                  <a:pt x="0" y="0"/>
                </a:moveTo>
                <a:lnTo>
                  <a:pt x="2313157" y="0"/>
                </a:lnTo>
                <a:lnTo>
                  <a:pt x="2313157" y="3484983"/>
                </a:lnTo>
                <a:lnTo>
                  <a:pt x="0" y="34849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-325839" y="8617744"/>
            <a:ext cx="2301370" cy="1757672"/>
          </a:xfrm>
          <a:custGeom>
            <a:avLst/>
            <a:gdLst/>
            <a:ahLst/>
            <a:cxnLst/>
            <a:rect l="l" t="t" r="r" b="b"/>
            <a:pathLst>
              <a:path w="2301370" h="1757672">
                <a:moveTo>
                  <a:pt x="0" y="0"/>
                </a:moveTo>
                <a:lnTo>
                  <a:pt x="2301371" y="0"/>
                </a:lnTo>
                <a:lnTo>
                  <a:pt x="2301371" y="1757671"/>
                </a:lnTo>
                <a:lnTo>
                  <a:pt x="0" y="1757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10215" y="392465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10061560" y="4837530"/>
            <a:ext cx="6621359" cy="4659050"/>
          </a:xfrm>
          <a:custGeom>
            <a:avLst/>
            <a:gdLst/>
            <a:ahLst/>
            <a:cxnLst/>
            <a:rect l="l" t="t" r="r" b="b"/>
            <a:pathLst>
              <a:path w="6621359" h="4659050">
                <a:moveTo>
                  <a:pt x="0" y="0"/>
                </a:moveTo>
                <a:lnTo>
                  <a:pt x="6621359" y="0"/>
                </a:lnTo>
                <a:lnTo>
                  <a:pt x="6621359" y="4659049"/>
                </a:lnTo>
                <a:lnTo>
                  <a:pt x="0" y="4659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TextBox 26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05698" y="4236803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Lisez les mots!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6447" y="329759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216333" y="4351103"/>
            <a:ext cx="8248589" cy="5431208"/>
            <a:chOff x="0" y="0"/>
            <a:chExt cx="2553803" cy="16815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653588"/>
            </a:xfrm>
            <a:custGeom>
              <a:avLst/>
              <a:gdLst/>
              <a:ahLst/>
              <a:cxnLst/>
              <a:rect l="l" t="t" r="r" b="b"/>
              <a:pathLst>
                <a:path w="2530943" h="1653588">
                  <a:moveTo>
                    <a:pt x="2530943" y="1653588"/>
                  </a:moveTo>
                  <a:lnTo>
                    <a:pt x="0" y="1645968"/>
                  </a:lnTo>
                  <a:lnTo>
                    <a:pt x="0" y="58673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680258"/>
            </a:xfrm>
            <a:custGeom>
              <a:avLst/>
              <a:gdLst/>
              <a:ahLst/>
              <a:cxnLst/>
              <a:rect l="l" t="t" r="r" b="b"/>
              <a:pathLst>
                <a:path w="2560153" h="1680258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390"/>
                    <a:pt x="2532213" y="123211"/>
                    <a:pt x="2534753" y="156788"/>
                  </a:cubicBezTo>
                  <a:cubicBezTo>
                    <a:pt x="2534753" y="205289"/>
                    <a:pt x="2547453" y="1161626"/>
                    <a:pt x="2553803" y="1210126"/>
                  </a:cubicBezTo>
                  <a:cubicBezTo>
                    <a:pt x="2560153" y="1283500"/>
                    <a:pt x="2556343" y="1358116"/>
                    <a:pt x="2556343" y="1431489"/>
                  </a:cubicBezTo>
                  <a:cubicBezTo>
                    <a:pt x="2556343" y="1496157"/>
                    <a:pt x="2557613" y="1555850"/>
                    <a:pt x="2558883" y="1619298"/>
                  </a:cubicBezTo>
                  <a:cubicBezTo>
                    <a:pt x="2558883" y="1640888"/>
                    <a:pt x="2558883" y="1654858"/>
                    <a:pt x="2558883" y="1678988"/>
                  </a:cubicBezTo>
                  <a:cubicBezTo>
                    <a:pt x="2536023" y="1678988"/>
                    <a:pt x="2515703" y="1680258"/>
                    <a:pt x="2492640" y="1678988"/>
                  </a:cubicBezTo>
                  <a:cubicBezTo>
                    <a:pt x="2366498" y="1673908"/>
                    <a:pt x="2238414" y="1680258"/>
                    <a:pt x="2112272" y="1675178"/>
                  </a:cubicBezTo>
                  <a:cubicBezTo>
                    <a:pt x="2036586" y="1671368"/>
                    <a:pt x="1962842" y="1673908"/>
                    <a:pt x="1887156" y="1671368"/>
                  </a:cubicBezTo>
                  <a:cubicBezTo>
                    <a:pt x="1852224" y="1670098"/>
                    <a:pt x="1817293" y="1668828"/>
                    <a:pt x="1782361" y="1667558"/>
                  </a:cubicBezTo>
                  <a:cubicBezTo>
                    <a:pt x="1761013" y="1667558"/>
                    <a:pt x="1741607" y="1668828"/>
                    <a:pt x="1720260" y="1668828"/>
                  </a:cubicBezTo>
                  <a:cubicBezTo>
                    <a:pt x="1665921" y="1667558"/>
                    <a:pt x="1516491" y="1668828"/>
                    <a:pt x="1462153" y="1667558"/>
                  </a:cubicBezTo>
                  <a:cubicBezTo>
                    <a:pt x="1423340" y="1666288"/>
                    <a:pt x="647078" y="1675178"/>
                    <a:pt x="608265" y="1673908"/>
                  </a:cubicBezTo>
                  <a:cubicBezTo>
                    <a:pt x="598562" y="1673908"/>
                    <a:pt x="586918" y="1675178"/>
                    <a:pt x="577214" y="1675178"/>
                  </a:cubicBezTo>
                  <a:cubicBezTo>
                    <a:pt x="553927" y="1675178"/>
                    <a:pt x="532579" y="1676448"/>
                    <a:pt x="509292" y="1676448"/>
                  </a:cubicBezTo>
                  <a:cubicBezTo>
                    <a:pt x="451072" y="1676448"/>
                    <a:pt x="394793" y="1675178"/>
                    <a:pt x="336573" y="1673908"/>
                  </a:cubicBezTo>
                  <a:cubicBezTo>
                    <a:pt x="301642" y="1672638"/>
                    <a:pt x="266710" y="1671368"/>
                    <a:pt x="233719" y="1670098"/>
                  </a:cubicBezTo>
                  <a:cubicBezTo>
                    <a:pt x="171618" y="1668828"/>
                    <a:pt x="109517" y="1667558"/>
                    <a:pt x="48260" y="1667558"/>
                  </a:cubicBezTo>
                  <a:cubicBezTo>
                    <a:pt x="38100" y="1667558"/>
                    <a:pt x="29210" y="1667558"/>
                    <a:pt x="19050" y="1666288"/>
                  </a:cubicBezTo>
                  <a:cubicBezTo>
                    <a:pt x="10160" y="1665018"/>
                    <a:pt x="5080" y="1658668"/>
                    <a:pt x="7620" y="1649778"/>
                  </a:cubicBezTo>
                  <a:cubicBezTo>
                    <a:pt x="16510" y="1618031"/>
                    <a:pt x="12700" y="1586940"/>
                    <a:pt x="11430" y="1554607"/>
                  </a:cubicBezTo>
                  <a:cubicBezTo>
                    <a:pt x="10160" y="1488695"/>
                    <a:pt x="6350" y="1424027"/>
                    <a:pt x="7620" y="1358116"/>
                  </a:cubicBezTo>
                  <a:cubicBezTo>
                    <a:pt x="5080" y="1276038"/>
                    <a:pt x="0" y="260008"/>
                    <a:pt x="7620" y="176686"/>
                  </a:cubicBezTo>
                  <a:cubicBezTo>
                    <a:pt x="8890" y="160519"/>
                    <a:pt x="7620" y="143109"/>
                    <a:pt x="8890" y="126942"/>
                  </a:cubicBezTo>
                  <a:cubicBezTo>
                    <a:pt x="10160" y="100826"/>
                    <a:pt x="12700" y="722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62478"/>
                  </a:moveTo>
                  <a:cubicBezTo>
                    <a:pt x="2537293" y="1645968"/>
                    <a:pt x="2538563" y="1633268"/>
                    <a:pt x="2538563" y="1620568"/>
                  </a:cubicBezTo>
                  <a:cubicBezTo>
                    <a:pt x="2537293" y="1549632"/>
                    <a:pt x="2536023" y="1483721"/>
                    <a:pt x="2536023" y="1412835"/>
                  </a:cubicBezTo>
                  <a:cubicBezTo>
                    <a:pt x="2536023" y="1380501"/>
                    <a:pt x="2538563" y="1348167"/>
                    <a:pt x="2537293" y="1315833"/>
                  </a:cubicBezTo>
                  <a:cubicBezTo>
                    <a:pt x="2537293" y="1285987"/>
                    <a:pt x="2536023" y="1254896"/>
                    <a:pt x="2534753" y="1225050"/>
                  </a:cubicBezTo>
                  <a:cubicBezTo>
                    <a:pt x="2529673" y="1179036"/>
                    <a:pt x="2518243" y="226431"/>
                    <a:pt x="2518243" y="180417"/>
                  </a:cubicBezTo>
                  <a:cubicBezTo>
                    <a:pt x="2515703" y="141865"/>
                    <a:pt x="2513163" y="102070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492"/>
                  </a:cubicBezTo>
                  <a:cubicBezTo>
                    <a:pt x="31750" y="90877"/>
                    <a:pt x="31750" y="113262"/>
                    <a:pt x="30480" y="135647"/>
                  </a:cubicBezTo>
                  <a:cubicBezTo>
                    <a:pt x="29210" y="172955"/>
                    <a:pt x="26670" y="209020"/>
                    <a:pt x="25400" y="246328"/>
                  </a:cubicBezTo>
                  <a:cubicBezTo>
                    <a:pt x="20320" y="286124"/>
                    <a:pt x="26670" y="1258627"/>
                    <a:pt x="29210" y="1298423"/>
                  </a:cubicBezTo>
                  <a:cubicBezTo>
                    <a:pt x="29210" y="1340706"/>
                    <a:pt x="29210" y="1384232"/>
                    <a:pt x="30480" y="1426515"/>
                  </a:cubicBezTo>
                  <a:cubicBezTo>
                    <a:pt x="30480" y="1457605"/>
                    <a:pt x="33020" y="1488695"/>
                    <a:pt x="33020" y="1519786"/>
                  </a:cubicBezTo>
                  <a:cubicBezTo>
                    <a:pt x="33020" y="1553363"/>
                    <a:pt x="33020" y="1586940"/>
                    <a:pt x="31750" y="1620568"/>
                  </a:cubicBezTo>
                  <a:cubicBezTo>
                    <a:pt x="31750" y="1624378"/>
                    <a:pt x="31750" y="1626918"/>
                    <a:pt x="31750" y="1630728"/>
                  </a:cubicBezTo>
                  <a:cubicBezTo>
                    <a:pt x="31750" y="1640888"/>
                    <a:pt x="35560" y="1644698"/>
                    <a:pt x="44450" y="1644698"/>
                  </a:cubicBezTo>
                  <a:cubicBezTo>
                    <a:pt x="64882" y="1644698"/>
                    <a:pt x="92051" y="1645968"/>
                    <a:pt x="117279" y="1645968"/>
                  </a:cubicBezTo>
                  <a:cubicBezTo>
                    <a:pt x="154152" y="1645968"/>
                    <a:pt x="192965" y="1643428"/>
                    <a:pt x="229837" y="1645968"/>
                  </a:cubicBezTo>
                  <a:cubicBezTo>
                    <a:pt x="289998" y="1649778"/>
                    <a:pt x="350158" y="1652318"/>
                    <a:pt x="410318" y="1651048"/>
                  </a:cubicBezTo>
                  <a:cubicBezTo>
                    <a:pt x="449131" y="1649778"/>
                    <a:pt x="486004" y="1652318"/>
                    <a:pt x="524817" y="1652318"/>
                  </a:cubicBezTo>
                  <a:cubicBezTo>
                    <a:pt x="581096" y="1652318"/>
                    <a:pt x="637375" y="1651048"/>
                    <a:pt x="693654" y="1652318"/>
                  </a:cubicBezTo>
                  <a:cubicBezTo>
                    <a:pt x="777102" y="1653588"/>
                    <a:pt x="1693091" y="1643428"/>
                    <a:pt x="1778479" y="1645968"/>
                  </a:cubicBezTo>
                  <a:cubicBezTo>
                    <a:pt x="1815352" y="1647238"/>
                    <a:pt x="1852224" y="1648508"/>
                    <a:pt x="1887156" y="1648508"/>
                  </a:cubicBezTo>
                  <a:cubicBezTo>
                    <a:pt x="1951198" y="1651048"/>
                    <a:pt x="2013299" y="1647238"/>
                    <a:pt x="2077340" y="1651048"/>
                  </a:cubicBezTo>
                  <a:cubicBezTo>
                    <a:pt x="2129738" y="1653588"/>
                    <a:pt x="2182135" y="1653588"/>
                    <a:pt x="2234533" y="1656128"/>
                  </a:cubicBezTo>
                  <a:cubicBezTo>
                    <a:pt x="2312159" y="1659938"/>
                    <a:pt x="2389785" y="1662478"/>
                    <a:pt x="2467412" y="1663748"/>
                  </a:cubicBezTo>
                  <a:cubicBezTo>
                    <a:pt x="2496521" y="1663748"/>
                    <a:pt x="2515703" y="1662478"/>
                    <a:pt x="2536023" y="16624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7588" y="5770936"/>
            <a:ext cx="4686139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jour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le, la, (l'), les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la musique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ordinateur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portable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64921" y="4351103"/>
            <a:ext cx="7814637" cy="5239598"/>
            <a:chOff x="0" y="0"/>
            <a:chExt cx="2553803" cy="171228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1684347"/>
            </a:xfrm>
            <a:custGeom>
              <a:avLst/>
              <a:gdLst/>
              <a:ahLst/>
              <a:cxnLst/>
              <a:rect l="l" t="t" r="r" b="b"/>
              <a:pathLst>
                <a:path w="2530943" h="1684347">
                  <a:moveTo>
                    <a:pt x="2530943" y="1684347"/>
                  </a:moveTo>
                  <a:lnTo>
                    <a:pt x="0" y="1676727"/>
                  </a:lnTo>
                  <a:lnTo>
                    <a:pt x="0" y="597402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1711017"/>
            </a:xfrm>
            <a:custGeom>
              <a:avLst/>
              <a:gdLst/>
              <a:ahLst/>
              <a:cxnLst/>
              <a:rect l="l" t="t" r="r" b="b"/>
              <a:pathLst>
                <a:path w="2560153" h="1711017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866"/>
                    <a:pt x="2532213" y="124376"/>
                    <a:pt x="2534753" y="158618"/>
                  </a:cubicBezTo>
                  <a:cubicBezTo>
                    <a:pt x="2534753" y="208079"/>
                    <a:pt x="2547453" y="1183347"/>
                    <a:pt x="2553803" y="1232808"/>
                  </a:cubicBezTo>
                  <a:cubicBezTo>
                    <a:pt x="2560153" y="1307634"/>
                    <a:pt x="2556343" y="1383727"/>
                    <a:pt x="2556343" y="1458553"/>
                  </a:cubicBezTo>
                  <a:cubicBezTo>
                    <a:pt x="2556343" y="1524501"/>
                    <a:pt x="2557613" y="1585376"/>
                    <a:pt x="2558883" y="1650057"/>
                  </a:cubicBezTo>
                  <a:cubicBezTo>
                    <a:pt x="2558883" y="1671647"/>
                    <a:pt x="2558883" y="1685617"/>
                    <a:pt x="2558883" y="1709747"/>
                  </a:cubicBezTo>
                  <a:cubicBezTo>
                    <a:pt x="2536023" y="1709747"/>
                    <a:pt x="2515703" y="1711017"/>
                    <a:pt x="2492640" y="1709747"/>
                  </a:cubicBezTo>
                  <a:cubicBezTo>
                    <a:pt x="2366498" y="1704667"/>
                    <a:pt x="2238414" y="1711017"/>
                    <a:pt x="2112272" y="1705937"/>
                  </a:cubicBezTo>
                  <a:cubicBezTo>
                    <a:pt x="2036586" y="1702127"/>
                    <a:pt x="1962842" y="1704667"/>
                    <a:pt x="1887156" y="1702127"/>
                  </a:cubicBezTo>
                  <a:cubicBezTo>
                    <a:pt x="1852224" y="1700857"/>
                    <a:pt x="1817293" y="1699587"/>
                    <a:pt x="1782361" y="1698317"/>
                  </a:cubicBezTo>
                  <a:cubicBezTo>
                    <a:pt x="1761013" y="1698317"/>
                    <a:pt x="1741607" y="1699587"/>
                    <a:pt x="1720260" y="1699587"/>
                  </a:cubicBezTo>
                  <a:cubicBezTo>
                    <a:pt x="1665921" y="1698317"/>
                    <a:pt x="1516491" y="1699587"/>
                    <a:pt x="1462153" y="1698317"/>
                  </a:cubicBezTo>
                  <a:cubicBezTo>
                    <a:pt x="1423340" y="1697047"/>
                    <a:pt x="647078" y="1705937"/>
                    <a:pt x="608265" y="1704667"/>
                  </a:cubicBezTo>
                  <a:cubicBezTo>
                    <a:pt x="598562" y="1704667"/>
                    <a:pt x="586918" y="1705937"/>
                    <a:pt x="577214" y="1705937"/>
                  </a:cubicBezTo>
                  <a:cubicBezTo>
                    <a:pt x="553927" y="1705937"/>
                    <a:pt x="532579" y="1707207"/>
                    <a:pt x="509292" y="1707207"/>
                  </a:cubicBezTo>
                  <a:cubicBezTo>
                    <a:pt x="451072" y="1707207"/>
                    <a:pt x="394793" y="1705937"/>
                    <a:pt x="336573" y="1704667"/>
                  </a:cubicBezTo>
                  <a:cubicBezTo>
                    <a:pt x="301642" y="1703397"/>
                    <a:pt x="266710" y="1702127"/>
                    <a:pt x="233719" y="1700857"/>
                  </a:cubicBezTo>
                  <a:cubicBezTo>
                    <a:pt x="171618" y="1699587"/>
                    <a:pt x="109517" y="1698317"/>
                    <a:pt x="48260" y="1698317"/>
                  </a:cubicBezTo>
                  <a:cubicBezTo>
                    <a:pt x="38100" y="1698317"/>
                    <a:pt x="29210" y="1698317"/>
                    <a:pt x="19050" y="1697047"/>
                  </a:cubicBezTo>
                  <a:cubicBezTo>
                    <a:pt x="10160" y="1695777"/>
                    <a:pt x="5080" y="1689427"/>
                    <a:pt x="7620" y="1680537"/>
                  </a:cubicBezTo>
                  <a:cubicBezTo>
                    <a:pt x="16510" y="1648787"/>
                    <a:pt x="12700" y="1617081"/>
                    <a:pt x="11430" y="1584107"/>
                  </a:cubicBezTo>
                  <a:cubicBezTo>
                    <a:pt x="10160" y="1516891"/>
                    <a:pt x="6350" y="1450943"/>
                    <a:pt x="7620" y="1383727"/>
                  </a:cubicBezTo>
                  <a:cubicBezTo>
                    <a:pt x="5080" y="1300024"/>
                    <a:pt x="0" y="263881"/>
                    <a:pt x="7620" y="178910"/>
                  </a:cubicBezTo>
                  <a:cubicBezTo>
                    <a:pt x="8890" y="162423"/>
                    <a:pt x="7620" y="144668"/>
                    <a:pt x="8890" y="128181"/>
                  </a:cubicBezTo>
                  <a:cubicBezTo>
                    <a:pt x="10160" y="101548"/>
                    <a:pt x="12700" y="723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93237"/>
                  </a:moveTo>
                  <a:cubicBezTo>
                    <a:pt x="2537293" y="1676727"/>
                    <a:pt x="2538563" y="1664027"/>
                    <a:pt x="2538563" y="1651327"/>
                  </a:cubicBezTo>
                  <a:cubicBezTo>
                    <a:pt x="2537293" y="1579035"/>
                    <a:pt x="2536023" y="1511819"/>
                    <a:pt x="2536023" y="1439529"/>
                  </a:cubicBezTo>
                  <a:cubicBezTo>
                    <a:pt x="2536023" y="1406556"/>
                    <a:pt x="2538563" y="1373582"/>
                    <a:pt x="2537293" y="1340608"/>
                  </a:cubicBezTo>
                  <a:cubicBezTo>
                    <a:pt x="2537293" y="1310170"/>
                    <a:pt x="2536023" y="1278464"/>
                    <a:pt x="2534753" y="1248027"/>
                  </a:cubicBezTo>
                  <a:cubicBezTo>
                    <a:pt x="2529673" y="1201102"/>
                    <a:pt x="2518243" y="229639"/>
                    <a:pt x="2518243" y="182715"/>
                  </a:cubicBezTo>
                  <a:cubicBezTo>
                    <a:pt x="2515703" y="143400"/>
                    <a:pt x="2513163" y="102816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574"/>
                  </a:cubicBezTo>
                  <a:cubicBezTo>
                    <a:pt x="31750" y="91402"/>
                    <a:pt x="31750" y="114230"/>
                    <a:pt x="30480" y="137058"/>
                  </a:cubicBezTo>
                  <a:cubicBezTo>
                    <a:pt x="29210" y="175105"/>
                    <a:pt x="26670" y="211884"/>
                    <a:pt x="25400" y="249931"/>
                  </a:cubicBezTo>
                  <a:cubicBezTo>
                    <a:pt x="20320" y="290514"/>
                    <a:pt x="26670" y="1282269"/>
                    <a:pt x="29210" y="1322852"/>
                  </a:cubicBezTo>
                  <a:cubicBezTo>
                    <a:pt x="29210" y="1365972"/>
                    <a:pt x="29210" y="1410360"/>
                    <a:pt x="30480" y="1453480"/>
                  </a:cubicBezTo>
                  <a:cubicBezTo>
                    <a:pt x="30480" y="1485186"/>
                    <a:pt x="33020" y="1516891"/>
                    <a:pt x="33020" y="1548597"/>
                  </a:cubicBezTo>
                  <a:cubicBezTo>
                    <a:pt x="33020" y="1582839"/>
                    <a:pt x="33020" y="1617081"/>
                    <a:pt x="31750" y="1651327"/>
                  </a:cubicBezTo>
                  <a:cubicBezTo>
                    <a:pt x="31750" y="1655137"/>
                    <a:pt x="31750" y="1657677"/>
                    <a:pt x="31750" y="1661487"/>
                  </a:cubicBezTo>
                  <a:cubicBezTo>
                    <a:pt x="31750" y="1671647"/>
                    <a:pt x="35560" y="1675457"/>
                    <a:pt x="44450" y="1675457"/>
                  </a:cubicBezTo>
                  <a:cubicBezTo>
                    <a:pt x="64882" y="1675457"/>
                    <a:pt x="92051" y="1676727"/>
                    <a:pt x="117279" y="1676727"/>
                  </a:cubicBezTo>
                  <a:cubicBezTo>
                    <a:pt x="154152" y="1676727"/>
                    <a:pt x="192965" y="1674187"/>
                    <a:pt x="229837" y="1676727"/>
                  </a:cubicBezTo>
                  <a:cubicBezTo>
                    <a:pt x="289998" y="1680537"/>
                    <a:pt x="350158" y="1683077"/>
                    <a:pt x="410318" y="1681807"/>
                  </a:cubicBezTo>
                  <a:cubicBezTo>
                    <a:pt x="449131" y="1680537"/>
                    <a:pt x="486004" y="1683077"/>
                    <a:pt x="524817" y="1683077"/>
                  </a:cubicBezTo>
                  <a:cubicBezTo>
                    <a:pt x="581096" y="1683077"/>
                    <a:pt x="637375" y="1681807"/>
                    <a:pt x="693654" y="1683077"/>
                  </a:cubicBezTo>
                  <a:cubicBezTo>
                    <a:pt x="777102" y="1684347"/>
                    <a:pt x="1693091" y="1674187"/>
                    <a:pt x="1778479" y="1676727"/>
                  </a:cubicBezTo>
                  <a:cubicBezTo>
                    <a:pt x="1815352" y="1677997"/>
                    <a:pt x="1852224" y="1679267"/>
                    <a:pt x="1887156" y="1679267"/>
                  </a:cubicBezTo>
                  <a:cubicBezTo>
                    <a:pt x="1951198" y="1681807"/>
                    <a:pt x="2013299" y="1677997"/>
                    <a:pt x="2077340" y="1681807"/>
                  </a:cubicBezTo>
                  <a:cubicBezTo>
                    <a:pt x="2129738" y="1684347"/>
                    <a:pt x="2182135" y="1684347"/>
                    <a:pt x="2234533" y="1686887"/>
                  </a:cubicBezTo>
                  <a:cubicBezTo>
                    <a:pt x="2312159" y="1690697"/>
                    <a:pt x="2389785" y="1693237"/>
                    <a:pt x="2467412" y="1694507"/>
                  </a:cubicBezTo>
                  <a:cubicBezTo>
                    <a:pt x="2496521" y="1694507"/>
                    <a:pt x="2515703" y="1693237"/>
                    <a:pt x="2536023" y="169323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67044" y="5731707"/>
            <a:ext cx="4686139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dag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 / het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 muziek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computer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laptop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526901" y="6875252"/>
            <a:ext cx="2313157" cy="3484983"/>
          </a:xfrm>
          <a:custGeom>
            <a:avLst/>
            <a:gdLst/>
            <a:ahLst/>
            <a:cxnLst/>
            <a:rect l="l" t="t" r="r" b="b"/>
            <a:pathLst>
              <a:path w="2313157" h="3484983">
                <a:moveTo>
                  <a:pt x="0" y="0"/>
                </a:moveTo>
                <a:lnTo>
                  <a:pt x="2313157" y="0"/>
                </a:lnTo>
                <a:lnTo>
                  <a:pt x="2313157" y="3484983"/>
                </a:lnTo>
                <a:lnTo>
                  <a:pt x="0" y="34849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-325839" y="8617744"/>
            <a:ext cx="2301370" cy="1757672"/>
          </a:xfrm>
          <a:custGeom>
            <a:avLst/>
            <a:gdLst/>
            <a:ahLst/>
            <a:cxnLst/>
            <a:rect l="l" t="t" r="r" b="b"/>
            <a:pathLst>
              <a:path w="2301370" h="1757672">
                <a:moveTo>
                  <a:pt x="0" y="0"/>
                </a:moveTo>
                <a:lnTo>
                  <a:pt x="2301371" y="0"/>
                </a:lnTo>
                <a:lnTo>
                  <a:pt x="2301371" y="1757671"/>
                </a:lnTo>
                <a:lnTo>
                  <a:pt x="0" y="1757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10215" y="392465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9683480" y="4748642"/>
            <a:ext cx="3267906" cy="2318065"/>
          </a:xfrm>
          <a:custGeom>
            <a:avLst/>
            <a:gdLst/>
            <a:ahLst/>
            <a:cxnLst/>
            <a:rect l="l" t="t" r="r" b="b"/>
            <a:pathLst>
              <a:path w="3267906" h="2318065">
                <a:moveTo>
                  <a:pt x="0" y="0"/>
                </a:moveTo>
                <a:lnTo>
                  <a:pt x="3267906" y="0"/>
                </a:lnTo>
                <a:lnTo>
                  <a:pt x="3267906" y="2318065"/>
                </a:lnTo>
                <a:lnTo>
                  <a:pt x="0" y="23180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3634687" y="4276013"/>
            <a:ext cx="3501144" cy="2599239"/>
          </a:xfrm>
          <a:custGeom>
            <a:avLst/>
            <a:gdLst/>
            <a:ahLst/>
            <a:cxnLst/>
            <a:rect l="l" t="t" r="r" b="b"/>
            <a:pathLst>
              <a:path w="3501144" h="2599239">
                <a:moveTo>
                  <a:pt x="0" y="0"/>
                </a:moveTo>
                <a:lnTo>
                  <a:pt x="3501144" y="0"/>
                </a:lnTo>
                <a:lnTo>
                  <a:pt x="3501144" y="2599239"/>
                </a:lnTo>
                <a:lnTo>
                  <a:pt x="0" y="25992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4230958" y="7386662"/>
            <a:ext cx="2590654" cy="1871638"/>
          </a:xfrm>
          <a:custGeom>
            <a:avLst/>
            <a:gdLst/>
            <a:ahLst/>
            <a:cxnLst/>
            <a:rect l="l" t="t" r="r" b="b"/>
            <a:pathLst>
              <a:path w="2590654" h="1871638">
                <a:moveTo>
                  <a:pt x="0" y="0"/>
                </a:moveTo>
                <a:lnTo>
                  <a:pt x="2590654" y="0"/>
                </a:lnTo>
                <a:lnTo>
                  <a:pt x="2590654" y="1871638"/>
                </a:lnTo>
                <a:lnTo>
                  <a:pt x="0" y="18716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Freeform 28"/>
          <p:cNvSpPr/>
          <p:nvPr/>
        </p:nvSpPr>
        <p:spPr>
          <a:xfrm>
            <a:off x="10495068" y="7270223"/>
            <a:ext cx="3139619" cy="2104517"/>
          </a:xfrm>
          <a:custGeom>
            <a:avLst/>
            <a:gdLst/>
            <a:ahLst/>
            <a:cxnLst/>
            <a:rect l="l" t="t" r="r" b="b"/>
            <a:pathLst>
              <a:path w="3139619" h="2104517">
                <a:moveTo>
                  <a:pt x="0" y="0"/>
                </a:moveTo>
                <a:lnTo>
                  <a:pt x="3139619" y="0"/>
                </a:lnTo>
                <a:lnTo>
                  <a:pt x="3139619" y="2104517"/>
                </a:lnTo>
                <a:lnTo>
                  <a:pt x="0" y="21045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9" name="TextBox 29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05698" y="4236803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Lisez les mots!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86447" y="329759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30100" y="7043078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 / het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  <p:sp>
        <p:nvSpPr>
          <p:cNvPr id="17" name="Freeform 17"/>
          <p:cNvSpPr/>
          <p:nvPr/>
        </p:nvSpPr>
        <p:spPr>
          <a:xfrm>
            <a:off x="9963956" y="5143500"/>
            <a:ext cx="4539780" cy="3220259"/>
          </a:xfrm>
          <a:custGeom>
            <a:avLst/>
            <a:gdLst/>
            <a:ahLst/>
            <a:cxnLst/>
            <a:rect l="l" t="t" r="r" b="b"/>
            <a:pathLst>
              <a:path w="4539780" h="3220259">
                <a:moveTo>
                  <a:pt x="0" y="0"/>
                </a:moveTo>
                <a:lnTo>
                  <a:pt x="4539781" y="0"/>
                </a:lnTo>
                <a:lnTo>
                  <a:pt x="4539781" y="3220259"/>
                </a:lnTo>
                <a:lnTo>
                  <a:pt x="0" y="32202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0615476" y="1223706"/>
            <a:ext cx="4863795" cy="3610867"/>
          </a:xfrm>
          <a:custGeom>
            <a:avLst/>
            <a:gdLst/>
            <a:ahLst/>
            <a:cxnLst/>
            <a:rect l="l" t="t" r="r" b="b"/>
            <a:pathLst>
              <a:path w="4863795" h="3610867">
                <a:moveTo>
                  <a:pt x="0" y="0"/>
                </a:moveTo>
                <a:lnTo>
                  <a:pt x="4863795" y="0"/>
                </a:lnTo>
                <a:lnTo>
                  <a:pt x="4863795" y="3610867"/>
                </a:lnTo>
                <a:lnTo>
                  <a:pt x="0" y="3610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6365016" y="1223706"/>
            <a:ext cx="3598940" cy="2600082"/>
          </a:xfrm>
          <a:custGeom>
            <a:avLst/>
            <a:gdLst/>
            <a:ahLst/>
            <a:cxnLst/>
            <a:rect l="l" t="t" r="r" b="b"/>
            <a:pathLst>
              <a:path w="3598940" h="2600082">
                <a:moveTo>
                  <a:pt x="0" y="0"/>
                </a:moveTo>
                <a:lnTo>
                  <a:pt x="3598940" y="0"/>
                </a:lnTo>
                <a:lnTo>
                  <a:pt x="3598940" y="2600082"/>
                </a:lnTo>
                <a:lnTo>
                  <a:pt x="0" y="2600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4283642" y="5616569"/>
            <a:ext cx="4361563" cy="2923598"/>
          </a:xfrm>
          <a:custGeom>
            <a:avLst/>
            <a:gdLst/>
            <a:ahLst/>
            <a:cxnLst/>
            <a:rect l="l" t="t" r="r" b="b"/>
            <a:pathLst>
              <a:path w="4361563" h="2923598">
                <a:moveTo>
                  <a:pt x="0" y="0"/>
                </a:moveTo>
                <a:lnTo>
                  <a:pt x="4361563" y="0"/>
                </a:lnTo>
                <a:lnTo>
                  <a:pt x="4361563" y="2923598"/>
                </a:lnTo>
                <a:lnTo>
                  <a:pt x="0" y="29235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2302175" y="4663567"/>
            <a:ext cx="6509991" cy="86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88"/>
              </a:lnSpc>
              <a:spcBef>
                <a:spcPct val="0"/>
              </a:spcBef>
            </a:pPr>
            <a:r>
              <a:rPr lang="en-US" sz="5134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 / het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0184" y="5854362"/>
            <a:ext cx="8750937" cy="2271376"/>
            <a:chOff x="0" y="0"/>
            <a:chExt cx="2859783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836923" cy="714340"/>
            </a:xfrm>
            <a:custGeom>
              <a:avLst/>
              <a:gdLst/>
              <a:ahLst/>
              <a:cxnLst/>
              <a:rect l="l" t="t" r="r" b="b"/>
              <a:pathLst>
                <a:path w="2836923" h="714340">
                  <a:moveTo>
                    <a:pt x="283692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412536" y="0"/>
                  </a:lnTo>
                  <a:lnTo>
                    <a:pt x="281787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866133" cy="741010"/>
            </a:xfrm>
            <a:custGeom>
              <a:avLst/>
              <a:gdLst/>
              <a:ahLst/>
              <a:cxnLst/>
              <a:rect l="l" t="t" r="r" b="b"/>
              <a:pathLst>
                <a:path w="2866133" h="741010">
                  <a:moveTo>
                    <a:pt x="2831843" y="21590"/>
                  </a:moveTo>
                  <a:cubicBezTo>
                    <a:pt x="2833113" y="34290"/>
                    <a:pt x="2833113" y="44450"/>
                    <a:pt x="2834383" y="54610"/>
                  </a:cubicBezTo>
                  <a:cubicBezTo>
                    <a:pt x="2836923" y="73857"/>
                    <a:pt x="2838193" y="87629"/>
                    <a:pt x="2840733" y="100909"/>
                  </a:cubicBezTo>
                  <a:cubicBezTo>
                    <a:pt x="2840733" y="120092"/>
                    <a:pt x="2853433" y="498336"/>
                    <a:pt x="2859783" y="517518"/>
                  </a:cubicBezTo>
                  <a:cubicBezTo>
                    <a:pt x="2866133" y="546538"/>
                    <a:pt x="2862323" y="576050"/>
                    <a:pt x="2862323" y="605070"/>
                  </a:cubicBezTo>
                  <a:cubicBezTo>
                    <a:pt x="2862323" y="630647"/>
                    <a:pt x="2863593" y="654257"/>
                    <a:pt x="2864863" y="680050"/>
                  </a:cubicBezTo>
                  <a:cubicBezTo>
                    <a:pt x="2864863" y="701640"/>
                    <a:pt x="2864863" y="715610"/>
                    <a:pt x="2864863" y="739740"/>
                  </a:cubicBezTo>
                  <a:cubicBezTo>
                    <a:pt x="2842003" y="739740"/>
                    <a:pt x="2821683" y="741010"/>
                    <a:pt x="2797628" y="739740"/>
                  </a:cubicBezTo>
                  <a:cubicBezTo>
                    <a:pt x="2655712" y="734660"/>
                    <a:pt x="2511614" y="741010"/>
                    <a:pt x="2369698" y="735930"/>
                  </a:cubicBezTo>
                  <a:cubicBezTo>
                    <a:pt x="2284549" y="732120"/>
                    <a:pt x="2201583" y="734660"/>
                    <a:pt x="2116434" y="732120"/>
                  </a:cubicBezTo>
                  <a:cubicBezTo>
                    <a:pt x="2077134" y="730850"/>
                    <a:pt x="2037834" y="729580"/>
                    <a:pt x="1998535" y="728310"/>
                  </a:cubicBezTo>
                  <a:cubicBezTo>
                    <a:pt x="1974518" y="728310"/>
                    <a:pt x="1952685" y="729580"/>
                    <a:pt x="1928668" y="729580"/>
                  </a:cubicBezTo>
                  <a:cubicBezTo>
                    <a:pt x="1867536" y="728310"/>
                    <a:pt x="1699420" y="729580"/>
                    <a:pt x="1638288" y="728310"/>
                  </a:cubicBezTo>
                  <a:cubicBezTo>
                    <a:pt x="1594621" y="727040"/>
                    <a:pt x="721295" y="735930"/>
                    <a:pt x="677629" y="734660"/>
                  </a:cubicBezTo>
                  <a:cubicBezTo>
                    <a:pt x="666712" y="734660"/>
                    <a:pt x="653612" y="735930"/>
                    <a:pt x="642696" y="735930"/>
                  </a:cubicBezTo>
                  <a:cubicBezTo>
                    <a:pt x="616496" y="735930"/>
                    <a:pt x="592480" y="737200"/>
                    <a:pt x="566280" y="737200"/>
                  </a:cubicBezTo>
                  <a:cubicBezTo>
                    <a:pt x="500780" y="737200"/>
                    <a:pt x="437464" y="735930"/>
                    <a:pt x="371965" y="734660"/>
                  </a:cubicBezTo>
                  <a:cubicBezTo>
                    <a:pt x="332665" y="733390"/>
                    <a:pt x="293365" y="732120"/>
                    <a:pt x="256249" y="730850"/>
                  </a:cubicBezTo>
                  <a:cubicBezTo>
                    <a:pt x="186383" y="729580"/>
                    <a:pt x="116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34" y="30480"/>
                    <a:pt x="96867" y="29210"/>
                  </a:cubicBezTo>
                  <a:cubicBezTo>
                    <a:pt x="155817" y="25400"/>
                    <a:pt x="214766" y="22860"/>
                    <a:pt x="275899" y="20320"/>
                  </a:cubicBezTo>
                  <a:cubicBezTo>
                    <a:pt x="317382" y="17780"/>
                    <a:pt x="358865" y="16510"/>
                    <a:pt x="398165" y="13970"/>
                  </a:cubicBezTo>
                  <a:cubicBezTo>
                    <a:pt x="437464" y="11430"/>
                    <a:pt x="478947" y="8890"/>
                    <a:pt x="518247" y="8890"/>
                  </a:cubicBezTo>
                  <a:cubicBezTo>
                    <a:pt x="561913" y="7620"/>
                    <a:pt x="605580" y="10160"/>
                    <a:pt x="649246" y="8890"/>
                  </a:cubicBezTo>
                  <a:cubicBezTo>
                    <a:pt x="703829" y="8890"/>
                    <a:pt x="1692870" y="6350"/>
                    <a:pt x="1747453" y="5080"/>
                  </a:cubicBezTo>
                  <a:cubicBezTo>
                    <a:pt x="1799853" y="3810"/>
                    <a:pt x="1852253" y="2540"/>
                    <a:pt x="1906836" y="2540"/>
                  </a:cubicBezTo>
                  <a:cubicBezTo>
                    <a:pt x="1996351" y="1270"/>
                    <a:pt x="2083684" y="0"/>
                    <a:pt x="2173200" y="0"/>
                  </a:cubicBezTo>
                  <a:cubicBezTo>
                    <a:pt x="2210316" y="0"/>
                    <a:pt x="2249616" y="2540"/>
                    <a:pt x="2286732" y="2540"/>
                  </a:cubicBezTo>
                  <a:cubicBezTo>
                    <a:pt x="2389348" y="3810"/>
                    <a:pt x="2494147" y="5080"/>
                    <a:pt x="2596763" y="7620"/>
                  </a:cubicBezTo>
                  <a:cubicBezTo>
                    <a:pt x="2651346" y="8890"/>
                    <a:pt x="2705929" y="12700"/>
                    <a:pt x="2760512" y="16510"/>
                  </a:cubicBezTo>
                  <a:cubicBezTo>
                    <a:pt x="2773611" y="16510"/>
                    <a:pt x="2786711" y="16510"/>
                    <a:pt x="2797628" y="16510"/>
                  </a:cubicBezTo>
                  <a:cubicBezTo>
                    <a:pt x="2812793" y="17780"/>
                    <a:pt x="2821683" y="20320"/>
                    <a:pt x="2831843" y="21590"/>
                  </a:cubicBezTo>
                  <a:close/>
                  <a:moveTo>
                    <a:pt x="2842003" y="723230"/>
                  </a:moveTo>
                  <a:cubicBezTo>
                    <a:pt x="2843273" y="706720"/>
                    <a:pt x="2844543" y="694020"/>
                    <a:pt x="2844543" y="681320"/>
                  </a:cubicBezTo>
                  <a:cubicBezTo>
                    <a:pt x="2843273" y="651797"/>
                    <a:pt x="2842003" y="625728"/>
                    <a:pt x="2842003" y="597692"/>
                  </a:cubicBezTo>
                  <a:cubicBezTo>
                    <a:pt x="2842003" y="584904"/>
                    <a:pt x="2844543" y="572115"/>
                    <a:pt x="2843273" y="559327"/>
                  </a:cubicBezTo>
                  <a:cubicBezTo>
                    <a:pt x="2843273" y="547522"/>
                    <a:pt x="2842003" y="535225"/>
                    <a:pt x="2840733" y="523421"/>
                  </a:cubicBezTo>
                  <a:cubicBezTo>
                    <a:pt x="2835653" y="505222"/>
                    <a:pt x="2824223" y="128454"/>
                    <a:pt x="2824223" y="110255"/>
                  </a:cubicBezTo>
                  <a:cubicBezTo>
                    <a:pt x="2821683" y="95007"/>
                    <a:pt x="2819143" y="79267"/>
                    <a:pt x="2816603" y="63500"/>
                  </a:cubicBezTo>
                  <a:cubicBezTo>
                    <a:pt x="2815333" y="44450"/>
                    <a:pt x="2814063" y="43180"/>
                    <a:pt x="2791078" y="41910"/>
                  </a:cubicBezTo>
                  <a:cubicBezTo>
                    <a:pt x="2784528" y="41910"/>
                    <a:pt x="2780161" y="41910"/>
                    <a:pt x="2773611" y="40640"/>
                  </a:cubicBezTo>
                  <a:cubicBezTo>
                    <a:pt x="2719029" y="36830"/>
                    <a:pt x="2662262" y="31750"/>
                    <a:pt x="2607680" y="30480"/>
                  </a:cubicBezTo>
                  <a:cubicBezTo>
                    <a:pt x="2474497" y="26670"/>
                    <a:pt x="2339132" y="25400"/>
                    <a:pt x="2205950" y="22860"/>
                  </a:cubicBezTo>
                  <a:cubicBezTo>
                    <a:pt x="2186300" y="22860"/>
                    <a:pt x="2164467" y="22860"/>
                    <a:pt x="2144817" y="22860"/>
                  </a:cubicBezTo>
                  <a:cubicBezTo>
                    <a:pt x="2112067" y="22860"/>
                    <a:pt x="2079317" y="22860"/>
                    <a:pt x="2048751" y="22860"/>
                  </a:cubicBezTo>
                  <a:cubicBezTo>
                    <a:pt x="1978885" y="22860"/>
                    <a:pt x="1909019" y="22860"/>
                    <a:pt x="1841336" y="24130"/>
                  </a:cubicBezTo>
                  <a:cubicBezTo>
                    <a:pt x="1782386" y="25400"/>
                    <a:pt x="788978" y="29210"/>
                    <a:pt x="730029" y="29210"/>
                  </a:cubicBezTo>
                  <a:cubicBezTo>
                    <a:pt x="633963" y="29210"/>
                    <a:pt x="537897" y="26670"/>
                    <a:pt x="441831" y="33020"/>
                  </a:cubicBezTo>
                  <a:cubicBezTo>
                    <a:pt x="391615" y="36830"/>
                    <a:pt x="343582" y="36830"/>
                    <a:pt x="295549" y="38100"/>
                  </a:cubicBezTo>
                  <a:cubicBezTo>
                    <a:pt x="212583" y="41910"/>
                    <a:pt x="129617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6301" y="705450"/>
                    <a:pt x="96867" y="706720"/>
                    <a:pt x="125250" y="706720"/>
                  </a:cubicBezTo>
                  <a:cubicBezTo>
                    <a:pt x="166733" y="706720"/>
                    <a:pt x="210400" y="704180"/>
                    <a:pt x="251882" y="706720"/>
                  </a:cubicBezTo>
                  <a:cubicBezTo>
                    <a:pt x="319565" y="710530"/>
                    <a:pt x="387248" y="713070"/>
                    <a:pt x="454931" y="711800"/>
                  </a:cubicBezTo>
                  <a:cubicBezTo>
                    <a:pt x="498597" y="710530"/>
                    <a:pt x="540080" y="713070"/>
                    <a:pt x="583746" y="713070"/>
                  </a:cubicBezTo>
                  <a:cubicBezTo>
                    <a:pt x="647063" y="713070"/>
                    <a:pt x="710379" y="711800"/>
                    <a:pt x="773695" y="713070"/>
                  </a:cubicBezTo>
                  <a:cubicBezTo>
                    <a:pt x="867577" y="714340"/>
                    <a:pt x="1898102" y="704180"/>
                    <a:pt x="1994168" y="706720"/>
                  </a:cubicBezTo>
                  <a:cubicBezTo>
                    <a:pt x="2035651" y="707990"/>
                    <a:pt x="2077134" y="709260"/>
                    <a:pt x="2116434" y="709260"/>
                  </a:cubicBezTo>
                  <a:cubicBezTo>
                    <a:pt x="2188483" y="711800"/>
                    <a:pt x="2258349" y="707990"/>
                    <a:pt x="2330399" y="711800"/>
                  </a:cubicBezTo>
                  <a:cubicBezTo>
                    <a:pt x="2389348" y="714340"/>
                    <a:pt x="2448297" y="714340"/>
                    <a:pt x="2507247" y="716880"/>
                  </a:cubicBezTo>
                  <a:cubicBezTo>
                    <a:pt x="2594580" y="720690"/>
                    <a:pt x="2681912" y="723230"/>
                    <a:pt x="2769245" y="724500"/>
                  </a:cubicBezTo>
                  <a:cubicBezTo>
                    <a:pt x="2801995" y="724500"/>
                    <a:pt x="2821683" y="723230"/>
                    <a:pt x="2842003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19831" y="6079629"/>
            <a:ext cx="8862263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Quel temps fait-il?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30351" y="5143500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267334" y="0"/>
            <a:ext cx="5214760" cy="2724712"/>
          </a:xfrm>
          <a:custGeom>
            <a:avLst/>
            <a:gdLst/>
            <a:ahLst/>
            <a:cxnLst/>
            <a:rect l="l" t="t" r="r" b="b"/>
            <a:pathLst>
              <a:path w="5214760" h="2724712">
                <a:moveTo>
                  <a:pt x="0" y="0"/>
                </a:moveTo>
                <a:lnTo>
                  <a:pt x="5214760" y="0"/>
                </a:lnTo>
                <a:lnTo>
                  <a:pt x="5214760" y="2724712"/>
                </a:lnTo>
                <a:lnTo>
                  <a:pt x="0" y="27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416" y="7588317"/>
            <a:ext cx="2713953" cy="3030581"/>
          </a:xfrm>
          <a:custGeom>
            <a:avLst/>
            <a:gdLst/>
            <a:ahLst/>
            <a:cxnLst/>
            <a:rect l="l" t="t" r="r" b="b"/>
            <a:pathLst>
              <a:path w="2713953" h="3030581">
                <a:moveTo>
                  <a:pt x="0" y="0"/>
                </a:moveTo>
                <a:lnTo>
                  <a:pt x="2713954" y="0"/>
                </a:lnTo>
                <a:lnTo>
                  <a:pt x="2713954" y="3030582"/>
                </a:lnTo>
                <a:lnTo>
                  <a:pt x="0" y="3030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1467393" y="6290502"/>
            <a:ext cx="586295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Le calendrier!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5024594" y="722541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18167" y="4325262"/>
            <a:ext cx="4686139" cy="324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 la, à l', au, aux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aimer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j'aime 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je n'aime pas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6274" y="4439562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ami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amie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chanson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chanter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le cinéma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824428" y="4561905"/>
            <a:ext cx="2098214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danser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écouter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film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GSM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jouer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67629" y="4439562"/>
            <a:ext cx="4686139" cy="321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radio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regarder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semaine</a:t>
            </a: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sport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télé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283318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1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82268" y="1028700"/>
            <a:ext cx="3870191" cy="3699183"/>
          </a:xfrm>
          <a:custGeom>
            <a:avLst/>
            <a:gdLst/>
            <a:ahLst/>
            <a:cxnLst/>
            <a:rect l="l" t="t" r="r" b="b"/>
            <a:pathLst>
              <a:path w="3870191" h="3699183">
                <a:moveTo>
                  <a:pt x="0" y="0"/>
                </a:moveTo>
                <a:lnTo>
                  <a:pt x="3870191" y="0"/>
                </a:lnTo>
                <a:lnTo>
                  <a:pt x="3870191" y="3699183"/>
                </a:lnTo>
                <a:lnTo>
                  <a:pt x="0" y="36991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909957" y="3871220"/>
            <a:ext cx="2373684" cy="2373684"/>
          </a:xfrm>
          <a:custGeom>
            <a:avLst/>
            <a:gdLst/>
            <a:ahLst/>
            <a:cxnLst/>
            <a:rect l="l" t="t" r="r" b="b"/>
            <a:pathLst>
              <a:path w="2373684" h="2373684">
                <a:moveTo>
                  <a:pt x="0" y="0"/>
                </a:moveTo>
                <a:lnTo>
                  <a:pt x="2373685" y="0"/>
                </a:lnTo>
                <a:lnTo>
                  <a:pt x="2373685" y="2373684"/>
                </a:lnTo>
                <a:lnTo>
                  <a:pt x="0" y="237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0697022" y="5835937"/>
            <a:ext cx="2373684" cy="2373684"/>
          </a:xfrm>
          <a:custGeom>
            <a:avLst/>
            <a:gdLst/>
            <a:ahLst/>
            <a:cxnLst/>
            <a:rect l="l" t="t" r="r" b="b"/>
            <a:pathLst>
              <a:path w="2373684" h="2373684">
                <a:moveTo>
                  <a:pt x="0" y="0"/>
                </a:moveTo>
                <a:lnTo>
                  <a:pt x="2373685" y="0"/>
                </a:lnTo>
                <a:lnTo>
                  <a:pt x="2373685" y="2373684"/>
                </a:lnTo>
                <a:lnTo>
                  <a:pt x="0" y="237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0456048" y="6079952"/>
            <a:ext cx="2855632" cy="2156002"/>
          </a:xfrm>
          <a:custGeom>
            <a:avLst/>
            <a:gdLst/>
            <a:ahLst/>
            <a:cxnLst/>
            <a:rect l="l" t="t" r="r" b="b"/>
            <a:pathLst>
              <a:path w="2855632" h="2156002">
                <a:moveTo>
                  <a:pt x="0" y="0"/>
                </a:moveTo>
                <a:lnTo>
                  <a:pt x="2855632" y="0"/>
                </a:lnTo>
                <a:lnTo>
                  <a:pt x="2855632" y="2156002"/>
                </a:lnTo>
                <a:lnTo>
                  <a:pt x="0" y="21560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11960432" y="2773516"/>
            <a:ext cx="2702496" cy="890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44"/>
              </a:lnSpc>
              <a:spcBef>
                <a:spcPct val="0"/>
              </a:spcBef>
            </a:pPr>
            <a:r>
              <a:rPr lang="en-US" sz="5245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18597" y="6140129"/>
            <a:ext cx="2702496" cy="181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44"/>
              </a:lnSpc>
              <a:spcBef>
                <a:spcPct val="0"/>
              </a:spcBef>
            </a:pPr>
            <a:r>
              <a:rPr lang="en-US" sz="5245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naar, op 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4781976" y="6545408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3"/>
                </a:lnTo>
                <a:lnTo>
                  <a:pt x="0" y="27855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16314" y="4781944"/>
            <a:ext cx="3748016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téléphoner (à) 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tu aimes faire quoi?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tu fais quoi?</a:t>
            </a:r>
          </a:p>
          <a:p>
            <a:pPr algn="l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weekend</a:t>
            </a:r>
          </a:p>
          <a:p>
            <a:pPr algn="ctr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767805" y="4325262"/>
            <a:ext cx="4686139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lundi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mardi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mercredi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jeudi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vendredi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samedi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(le) dimanche 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283318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1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82268" y="1028700"/>
            <a:ext cx="3870191" cy="3699183"/>
          </a:xfrm>
          <a:custGeom>
            <a:avLst/>
            <a:gdLst/>
            <a:ahLst/>
            <a:cxnLst/>
            <a:rect l="l" t="t" r="r" b="b"/>
            <a:pathLst>
              <a:path w="3870191" h="3699183">
                <a:moveTo>
                  <a:pt x="0" y="0"/>
                </a:moveTo>
                <a:lnTo>
                  <a:pt x="3870191" y="0"/>
                </a:lnTo>
                <a:lnTo>
                  <a:pt x="3870191" y="3699183"/>
                </a:lnTo>
                <a:lnTo>
                  <a:pt x="0" y="36991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909957" y="3871220"/>
            <a:ext cx="2373684" cy="2373684"/>
          </a:xfrm>
          <a:custGeom>
            <a:avLst/>
            <a:gdLst/>
            <a:ahLst/>
            <a:cxnLst/>
            <a:rect l="l" t="t" r="r" b="b"/>
            <a:pathLst>
              <a:path w="2373684" h="2373684">
                <a:moveTo>
                  <a:pt x="0" y="0"/>
                </a:moveTo>
                <a:lnTo>
                  <a:pt x="2373685" y="0"/>
                </a:lnTo>
                <a:lnTo>
                  <a:pt x="2373685" y="2373684"/>
                </a:lnTo>
                <a:lnTo>
                  <a:pt x="0" y="237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0697022" y="5835937"/>
            <a:ext cx="2373684" cy="2373684"/>
          </a:xfrm>
          <a:custGeom>
            <a:avLst/>
            <a:gdLst/>
            <a:ahLst/>
            <a:cxnLst/>
            <a:rect l="l" t="t" r="r" b="b"/>
            <a:pathLst>
              <a:path w="2373684" h="2373684">
                <a:moveTo>
                  <a:pt x="0" y="0"/>
                </a:moveTo>
                <a:lnTo>
                  <a:pt x="2373685" y="0"/>
                </a:lnTo>
                <a:lnTo>
                  <a:pt x="2373685" y="2373684"/>
                </a:lnTo>
                <a:lnTo>
                  <a:pt x="0" y="237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0456048" y="6079952"/>
            <a:ext cx="2855632" cy="2156002"/>
          </a:xfrm>
          <a:custGeom>
            <a:avLst/>
            <a:gdLst/>
            <a:ahLst/>
            <a:cxnLst/>
            <a:rect l="l" t="t" r="r" b="b"/>
            <a:pathLst>
              <a:path w="2855632" h="2156002">
                <a:moveTo>
                  <a:pt x="0" y="0"/>
                </a:moveTo>
                <a:lnTo>
                  <a:pt x="2855632" y="0"/>
                </a:lnTo>
                <a:lnTo>
                  <a:pt x="2855632" y="2156002"/>
                </a:lnTo>
                <a:lnTo>
                  <a:pt x="0" y="21560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11960432" y="2773516"/>
            <a:ext cx="2702496" cy="890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44"/>
              </a:lnSpc>
              <a:spcBef>
                <a:spcPct val="0"/>
              </a:spcBef>
            </a:pPr>
            <a:r>
              <a:rPr lang="en-US" sz="5245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18597" y="6140129"/>
            <a:ext cx="2702496" cy="181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44"/>
              </a:lnSpc>
              <a:spcBef>
                <a:spcPct val="0"/>
              </a:spcBef>
            </a:pPr>
            <a:r>
              <a:rPr lang="en-US" sz="5245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naar, op de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242751" y="4110995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386647" y="671106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 rot="-10629491">
            <a:off x="-310223" y="-110733"/>
            <a:ext cx="6843214" cy="3575580"/>
          </a:xfrm>
          <a:custGeom>
            <a:avLst/>
            <a:gdLst/>
            <a:ahLst/>
            <a:cxnLst/>
            <a:rect l="l" t="t" r="r" b="b"/>
            <a:pathLst>
              <a:path w="6843214" h="3575580">
                <a:moveTo>
                  <a:pt x="0" y="0"/>
                </a:moveTo>
                <a:lnTo>
                  <a:pt x="6843215" y="0"/>
                </a:lnTo>
                <a:lnTo>
                  <a:pt x="6843215" y="3575580"/>
                </a:lnTo>
                <a:lnTo>
                  <a:pt x="0" y="357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15710699" y="68314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7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730525" y="2473254"/>
            <a:ext cx="3267906" cy="2318065"/>
          </a:xfrm>
          <a:custGeom>
            <a:avLst/>
            <a:gdLst/>
            <a:ahLst/>
            <a:cxnLst/>
            <a:rect l="l" t="t" r="r" b="b"/>
            <a:pathLst>
              <a:path w="3267906" h="2318065">
                <a:moveTo>
                  <a:pt x="0" y="0"/>
                </a:moveTo>
                <a:lnTo>
                  <a:pt x="3267906" y="0"/>
                </a:lnTo>
                <a:lnTo>
                  <a:pt x="3267906" y="2318065"/>
                </a:lnTo>
                <a:lnTo>
                  <a:pt x="0" y="23180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738083" y="3632286"/>
            <a:ext cx="3501144" cy="2599239"/>
          </a:xfrm>
          <a:custGeom>
            <a:avLst/>
            <a:gdLst/>
            <a:ahLst/>
            <a:cxnLst/>
            <a:rect l="l" t="t" r="r" b="b"/>
            <a:pathLst>
              <a:path w="3501144" h="2599239">
                <a:moveTo>
                  <a:pt x="0" y="0"/>
                </a:moveTo>
                <a:lnTo>
                  <a:pt x="3501144" y="0"/>
                </a:lnTo>
                <a:lnTo>
                  <a:pt x="3501144" y="2599240"/>
                </a:lnTo>
                <a:lnTo>
                  <a:pt x="0" y="2599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0773824" y="5552992"/>
            <a:ext cx="2590654" cy="1871638"/>
          </a:xfrm>
          <a:custGeom>
            <a:avLst/>
            <a:gdLst/>
            <a:ahLst/>
            <a:cxnLst/>
            <a:rect l="l" t="t" r="r" b="b"/>
            <a:pathLst>
              <a:path w="2590654" h="1871638">
                <a:moveTo>
                  <a:pt x="0" y="0"/>
                </a:moveTo>
                <a:lnTo>
                  <a:pt x="2590654" y="0"/>
                </a:lnTo>
                <a:lnTo>
                  <a:pt x="2590654" y="1871637"/>
                </a:lnTo>
                <a:lnTo>
                  <a:pt x="0" y="1871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5757780" y="6531710"/>
            <a:ext cx="3139619" cy="2104517"/>
          </a:xfrm>
          <a:custGeom>
            <a:avLst/>
            <a:gdLst/>
            <a:ahLst/>
            <a:cxnLst/>
            <a:rect l="l" t="t" r="r" b="b"/>
            <a:pathLst>
              <a:path w="3139619" h="2104517">
                <a:moveTo>
                  <a:pt x="0" y="0"/>
                </a:moveTo>
                <a:lnTo>
                  <a:pt x="3139619" y="0"/>
                </a:lnTo>
                <a:lnTo>
                  <a:pt x="3139619" y="2104517"/>
                </a:lnTo>
                <a:lnTo>
                  <a:pt x="0" y="21045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7349498" y="5156068"/>
            <a:ext cx="5427604" cy="717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93"/>
              </a:lnSpc>
              <a:spcBef>
                <a:spcPct val="0"/>
              </a:spcBef>
            </a:pPr>
            <a:r>
              <a:rPr lang="en-US" sz="428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 / het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2263" y="1268611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0132473" y="1150172"/>
            <a:ext cx="4209912" cy="2951135"/>
          </a:xfrm>
          <a:custGeom>
            <a:avLst/>
            <a:gdLst/>
            <a:ahLst/>
            <a:cxnLst/>
            <a:rect l="l" t="t" r="r" b="b"/>
            <a:pathLst>
              <a:path w="4209912" h="2951135">
                <a:moveTo>
                  <a:pt x="0" y="0"/>
                </a:moveTo>
                <a:lnTo>
                  <a:pt x="4209913" y="0"/>
                </a:lnTo>
                <a:lnTo>
                  <a:pt x="4209913" y="2951135"/>
                </a:lnTo>
                <a:lnTo>
                  <a:pt x="0" y="2951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5459104" y="5753567"/>
            <a:ext cx="4287889" cy="2943815"/>
          </a:xfrm>
          <a:custGeom>
            <a:avLst/>
            <a:gdLst/>
            <a:ahLst/>
            <a:cxnLst/>
            <a:rect l="l" t="t" r="r" b="b"/>
            <a:pathLst>
              <a:path w="4287889" h="2943815">
                <a:moveTo>
                  <a:pt x="0" y="0"/>
                </a:moveTo>
                <a:lnTo>
                  <a:pt x="4287890" y="0"/>
                </a:lnTo>
                <a:lnTo>
                  <a:pt x="4287890" y="2943815"/>
                </a:lnTo>
                <a:lnTo>
                  <a:pt x="0" y="2943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814931" y="3877785"/>
            <a:ext cx="3341732" cy="2750207"/>
          </a:xfrm>
          <a:custGeom>
            <a:avLst/>
            <a:gdLst/>
            <a:ahLst/>
            <a:cxnLst/>
            <a:rect l="l" t="t" r="r" b="b"/>
            <a:pathLst>
              <a:path w="3341732" h="2750207">
                <a:moveTo>
                  <a:pt x="0" y="0"/>
                </a:moveTo>
                <a:lnTo>
                  <a:pt x="3341731" y="0"/>
                </a:lnTo>
                <a:lnTo>
                  <a:pt x="3341731" y="2750207"/>
                </a:lnTo>
                <a:lnTo>
                  <a:pt x="0" y="27502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19" name="Group 19"/>
          <p:cNvGrpSpPr/>
          <p:nvPr/>
        </p:nvGrpSpPr>
        <p:grpSpPr>
          <a:xfrm>
            <a:off x="5156662" y="1448207"/>
            <a:ext cx="3839450" cy="3804681"/>
            <a:chOff x="0" y="0"/>
            <a:chExt cx="5119267" cy="5072908"/>
          </a:xfrm>
        </p:grpSpPr>
        <p:sp>
          <p:nvSpPr>
            <p:cNvPr id="20" name="Freeform 20"/>
            <p:cNvSpPr/>
            <p:nvPr/>
          </p:nvSpPr>
          <p:spPr>
            <a:xfrm>
              <a:off x="0" y="606208"/>
              <a:ext cx="5119267" cy="4466701"/>
            </a:xfrm>
            <a:custGeom>
              <a:avLst/>
              <a:gdLst/>
              <a:ahLst/>
              <a:cxnLst/>
              <a:rect l="l" t="t" r="r" b="b"/>
              <a:pathLst>
                <a:path w="5119267" h="4466701">
                  <a:moveTo>
                    <a:pt x="0" y="0"/>
                  </a:moveTo>
                  <a:lnTo>
                    <a:pt x="5119267" y="0"/>
                  </a:lnTo>
                  <a:lnTo>
                    <a:pt x="5119267" y="4466700"/>
                  </a:lnTo>
                  <a:lnTo>
                    <a:pt x="0" y="446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559633" y="0"/>
              <a:ext cx="1113817" cy="1570043"/>
            </a:xfrm>
            <a:custGeom>
              <a:avLst/>
              <a:gdLst/>
              <a:ahLst/>
              <a:cxnLst/>
              <a:rect l="l" t="t" r="r" b="b"/>
              <a:pathLst>
                <a:path w="1113817" h="1570043">
                  <a:moveTo>
                    <a:pt x="0" y="0"/>
                  </a:moveTo>
                  <a:lnTo>
                    <a:pt x="1113817" y="0"/>
                  </a:lnTo>
                  <a:lnTo>
                    <a:pt x="1113817" y="1570043"/>
                  </a:lnTo>
                  <a:lnTo>
                    <a:pt x="0" y="1570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140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248956" y="4364213"/>
            <a:ext cx="3839450" cy="3938792"/>
            <a:chOff x="0" y="0"/>
            <a:chExt cx="5119267" cy="5251722"/>
          </a:xfrm>
        </p:grpSpPr>
        <p:sp>
          <p:nvSpPr>
            <p:cNvPr id="24" name="Freeform 24"/>
            <p:cNvSpPr/>
            <p:nvPr/>
          </p:nvSpPr>
          <p:spPr>
            <a:xfrm>
              <a:off x="0" y="785022"/>
              <a:ext cx="5119267" cy="4466701"/>
            </a:xfrm>
            <a:custGeom>
              <a:avLst/>
              <a:gdLst/>
              <a:ahLst/>
              <a:cxnLst/>
              <a:rect l="l" t="t" r="r" b="b"/>
              <a:pathLst>
                <a:path w="5119267" h="4466701">
                  <a:moveTo>
                    <a:pt x="0" y="0"/>
                  </a:moveTo>
                  <a:lnTo>
                    <a:pt x="5119267" y="0"/>
                  </a:lnTo>
                  <a:lnTo>
                    <a:pt x="5119267" y="4466700"/>
                  </a:lnTo>
                  <a:lnTo>
                    <a:pt x="0" y="446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260548" y="0"/>
              <a:ext cx="1113817" cy="1570043"/>
            </a:xfrm>
            <a:custGeom>
              <a:avLst/>
              <a:gdLst/>
              <a:ahLst/>
              <a:cxnLst/>
              <a:rect l="l" t="t" r="r" b="b"/>
              <a:pathLst>
                <a:path w="1113817" h="1570043">
                  <a:moveTo>
                    <a:pt x="0" y="0"/>
                  </a:moveTo>
                  <a:lnTo>
                    <a:pt x="1113817" y="0"/>
                  </a:lnTo>
                  <a:lnTo>
                    <a:pt x="1113817" y="1570043"/>
                  </a:lnTo>
                  <a:lnTo>
                    <a:pt x="0" y="1570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140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54664" y="3359329"/>
            <a:ext cx="2698815" cy="3568342"/>
          </a:xfrm>
          <a:custGeom>
            <a:avLst/>
            <a:gdLst/>
            <a:ahLst/>
            <a:cxnLst/>
            <a:rect l="l" t="t" r="r" b="b"/>
            <a:pathLst>
              <a:path w="2698815" h="3568342">
                <a:moveTo>
                  <a:pt x="0" y="0"/>
                </a:moveTo>
                <a:lnTo>
                  <a:pt x="2698815" y="0"/>
                </a:lnTo>
                <a:lnTo>
                  <a:pt x="2698815" y="3568342"/>
                </a:lnTo>
                <a:lnTo>
                  <a:pt x="0" y="3568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1567057" y="1425907"/>
            <a:ext cx="3872104" cy="2628198"/>
          </a:xfrm>
          <a:custGeom>
            <a:avLst/>
            <a:gdLst/>
            <a:ahLst/>
            <a:cxnLst/>
            <a:rect l="l" t="t" r="r" b="b"/>
            <a:pathLst>
              <a:path w="3872104" h="2628198">
                <a:moveTo>
                  <a:pt x="0" y="0"/>
                </a:moveTo>
                <a:lnTo>
                  <a:pt x="3872104" y="0"/>
                </a:lnTo>
                <a:lnTo>
                  <a:pt x="3872104" y="2628199"/>
                </a:lnTo>
                <a:lnTo>
                  <a:pt x="0" y="26281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6324" b="-3293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1897290" y="5058062"/>
            <a:ext cx="2942397" cy="3319847"/>
          </a:xfrm>
          <a:custGeom>
            <a:avLst/>
            <a:gdLst/>
            <a:ahLst/>
            <a:cxnLst/>
            <a:rect l="l" t="t" r="r" b="b"/>
            <a:pathLst>
              <a:path w="2942397" h="3319847">
                <a:moveTo>
                  <a:pt x="0" y="0"/>
                </a:moveTo>
                <a:lnTo>
                  <a:pt x="2942397" y="0"/>
                </a:lnTo>
                <a:lnTo>
                  <a:pt x="2942397" y="3319847"/>
                </a:lnTo>
                <a:lnTo>
                  <a:pt x="0" y="33198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6053679" y="5521870"/>
            <a:ext cx="3910554" cy="3125536"/>
          </a:xfrm>
          <a:custGeom>
            <a:avLst/>
            <a:gdLst/>
            <a:ahLst/>
            <a:cxnLst/>
            <a:rect l="l" t="t" r="r" b="b"/>
            <a:pathLst>
              <a:path w="3910554" h="3125536">
                <a:moveTo>
                  <a:pt x="0" y="0"/>
                </a:moveTo>
                <a:lnTo>
                  <a:pt x="3910554" y="0"/>
                </a:lnTo>
                <a:lnTo>
                  <a:pt x="3910554" y="3125536"/>
                </a:lnTo>
                <a:lnTo>
                  <a:pt x="0" y="3125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7099480" y="2001361"/>
            <a:ext cx="4628214" cy="3551264"/>
          </a:xfrm>
          <a:custGeom>
            <a:avLst/>
            <a:gdLst/>
            <a:ahLst/>
            <a:cxnLst/>
            <a:rect l="l" t="t" r="r" b="b"/>
            <a:pathLst>
              <a:path w="4628214" h="3551264">
                <a:moveTo>
                  <a:pt x="0" y="0"/>
                </a:moveTo>
                <a:lnTo>
                  <a:pt x="4628214" y="0"/>
                </a:lnTo>
                <a:lnTo>
                  <a:pt x="4628214" y="3551265"/>
                </a:lnTo>
                <a:lnTo>
                  <a:pt x="0" y="3551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4</a:t>
            </a:r>
          </a:p>
        </p:txBody>
      </p:sp>
      <p:sp>
        <p:nvSpPr>
          <p:cNvPr id="17" name="Freeform 17"/>
          <p:cNvSpPr/>
          <p:nvPr/>
        </p:nvSpPr>
        <p:spPr>
          <a:xfrm>
            <a:off x="5459104" y="1714500"/>
            <a:ext cx="4393894" cy="2662731"/>
          </a:xfrm>
          <a:custGeom>
            <a:avLst/>
            <a:gdLst/>
            <a:ahLst/>
            <a:cxnLst/>
            <a:rect l="l" t="t" r="r" b="b"/>
            <a:pathLst>
              <a:path w="4393894" h="2662731">
                <a:moveTo>
                  <a:pt x="0" y="0"/>
                </a:moveTo>
                <a:lnTo>
                  <a:pt x="4393894" y="0"/>
                </a:lnTo>
                <a:lnTo>
                  <a:pt x="4393894" y="2662731"/>
                </a:lnTo>
                <a:lnTo>
                  <a:pt x="0" y="2662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1076138" y="1280767"/>
            <a:ext cx="5017052" cy="3530196"/>
          </a:xfrm>
          <a:custGeom>
            <a:avLst/>
            <a:gdLst/>
            <a:ahLst/>
            <a:cxnLst/>
            <a:rect l="l" t="t" r="r" b="b"/>
            <a:pathLst>
              <a:path w="5017052" h="3530196">
                <a:moveTo>
                  <a:pt x="0" y="0"/>
                </a:moveTo>
                <a:lnTo>
                  <a:pt x="5017052" y="0"/>
                </a:lnTo>
                <a:lnTo>
                  <a:pt x="5017052" y="3530197"/>
                </a:lnTo>
                <a:lnTo>
                  <a:pt x="0" y="35301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7396295" y="5989046"/>
            <a:ext cx="3572794" cy="2461868"/>
          </a:xfrm>
          <a:custGeom>
            <a:avLst/>
            <a:gdLst/>
            <a:ahLst/>
            <a:cxnLst/>
            <a:rect l="l" t="t" r="r" b="b"/>
            <a:pathLst>
              <a:path w="3572794" h="2461868">
                <a:moveTo>
                  <a:pt x="0" y="0"/>
                </a:moveTo>
                <a:lnTo>
                  <a:pt x="3572794" y="0"/>
                </a:lnTo>
                <a:lnTo>
                  <a:pt x="3572794" y="2461868"/>
                </a:lnTo>
                <a:lnTo>
                  <a:pt x="0" y="24618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0663629" y="5094506"/>
            <a:ext cx="4162547" cy="2770013"/>
          </a:xfrm>
          <a:custGeom>
            <a:avLst/>
            <a:gdLst/>
            <a:ahLst/>
            <a:cxnLst/>
            <a:rect l="l" t="t" r="r" b="b"/>
            <a:pathLst>
              <a:path w="4162547" h="2770013">
                <a:moveTo>
                  <a:pt x="0" y="0"/>
                </a:moveTo>
                <a:lnTo>
                  <a:pt x="4162547" y="0"/>
                </a:lnTo>
                <a:lnTo>
                  <a:pt x="4162547" y="2770013"/>
                </a:lnTo>
                <a:lnTo>
                  <a:pt x="0" y="2770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652299" y="3380413"/>
            <a:ext cx="5086771" cy="3182893"/>
          </a:xfrm>
          <a:custGeom>
            <a:avLst/>
            <a:gdLst/>
            <a:ahLst/>
            <a:cxnLst/>
            <a:rect l="l" t="t" r="r" b="b"/>
            <a:pathLst>
              <a:path w="5086771" h="3182893">
                <a:moveTo>
                  <a:pt x="0" y="0"/>
                </a:moveTo>
                <a:lnTo>
                  <a:pt x="5086771" y="0"/>
                </a:lnTo>
                <a:lnTo>
                  <a:pt x="5086771" y="3182893"/>
                </a:lnTo>
                <a:lnTo>
                  <a:pt x="0" y="3182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5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267598" y="2081847"/>
            <a:ext cx="4756195" cy="3289828"/>
          </a:xfrm>
          <a:custGeom>
            <a:avLst/>
            <a:gdLst/>
            <a:ahLst/>
            <a:cxnLst/>
            <a:rect l="l" t="t" r="r" b="b"/>
            <a:pathLst>
              <a:path w="4756195" h="3289828">
                <a:moveTo>
                  <a:pt x="0" y="0"/>
                </a:moveTo>
                <a:lnTo>
                  <a:pt x="4756194" y="0"/>
                </a:lnTo>
                <a:lnTo>
                  <a:pt x="4756194" y="3289828"/>
                </a:lnTo>
                <a:lnTo>
                  <a:pt x="0" y="32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6903236" y="1633890"/>
            <a:ext cx="3481297" cy="2677434"/>
          </a:xfrm>
          <a:custGeom>
            <a:avLst/>
            <a:gdLst/>
            <a:ahLst/>
            <a:cxnLst/>
            <a:rect l="l" t="t" r="r" b="b"/>
            <a:pathLst>
              <a:path w="3481297" h="2677434">
                <a:moveTo>
                  <a:pt x="0" y="0"/>
                </a:moveTo>
                <a:lnTo>
                  <a:pt x="3481297" y="0"/>
                </a:lnTo>
                <a:lnTo>
                  <a:pt x="3481297" y="2677433"/>
                </a:lnTo>
                <a:lnTo>
                  <a:pt x="0" y="26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6300303" y="4740904"/>
            <a:ext cx="4262150" cy="3723677"/>
          </a:xfrm>
          <a:custGeom>
            <a:avLst/>
            <a:gdLst/>
            <a:ahLst/>
            <a:cxnLst/>
            <a:rect l="l" t="t" r="r" b="b"/>
            <a:pathLst>
              <a:path w="4262150" h="3723677">
                <a:moveTo>
                  <a:pt x="0" y="0"/>
                </a:moveTo>
                <a:lnTo>
                  <a:pt x="4262150" y="0"/>
                </a:lnTo>
                <a:lnTo>
                  <a:pt x="4262150" y="3723678"/>
                </a:lnTo>
                <a:lnTo>
                  <a:pt x="0" y="3723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TextBox 20"/>
          <p:cNvSpPr txBox="1"/>
          <p:nvPr/>
        </p:nvSpPr>
        <p:spPr>
          <a:xfrm>
            <a:off x="2444901" y="4830030"/>
            <a:ext cx="3677482" cy="171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8"/>
              </a:lnSpc>
              <a:spcBef>
                <a:spcPct val="0"/>
              </a:spcBef>
            </a:pPr>
            <a:r>
              <a:rPr lang="en-US" sz="4977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 graag?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67598" y="6134566"/>
            <a:ext cx="5991702" cy="84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68"/>
              </a:lnSpc>
              <a:spcBef>
                <a:spcPct val="0"/>
              </a:spcBef>
            </a:pPr>
            <a:r>
              <a:rPr lang="en-US" sz="4977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Wat doe je?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5897397" cy="7668713"/>
            <a:chOff x="0" y="0"/>
            <a:chExt cx="5195228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172368" cy="2478175"/>
            </a:xfrm>
            <a:custGeom>
              <a:avLst/>
              <a:gdLst/>
              <a:ahLst/>
              <a:cxnLst/>
              <a:rect l="l" t="t" r="r" b="b"/>
              <a:pathLst>
                <a:path w="5172368" h="2478175">
                  <a:moveTo>
                    <a:pt x="5172368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577256" y="0"/>
                  </a:lnTo>
                  <a:lnTo>
                    <a:pt x="515331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01578" cy="2504845"/>
            </a:xfrm>
            <a:custGeom>
              <a:avLst/>
              <a:gdLst/>
              <a:ahLst/>
              <a:cxnLst/>
              <a:rect l="l" t="t" r="r" b="b"/>
              <a:pathLst>
                <a:path w="5201578" h="2504845">
                  <a:moveTo>
                    <a:pt x="5167288" y="21590"/>
                  </a:moveTo>
                  <a:cubicBezTo>
                    <a:pt x="5168558" y="34290"/>
                    <a:pt x="5168558" y="44450"/>
                    <a:pt x="5169828" y="54610"/>
                  </a:cubicBezTo>
                  <a:cubicBezTo>
                    <a:pt x="5172368" y="101149"/>
                    <a:pt x="5173638" y="154449"/>
                    <a:pt x="5176178" y="205846"/>
                  </a:cubicBezTo>
                  <a:cubicBezTo>
                    <a:pt x="5176178" y="280086"/>
                    <a:pt x="5188878" y="1743943"/>
                    <a:pt x="5195228" y="1818182"/>
                  </a:cubicBezTo>
                  <a:cubicBezTo>
                    <a:pt x="5201578" y="1930494"/>
                    <a:pt x="5197768" y="2044709"/>
                    <a:pt x="5197768" y="2157020"/>
                  </a:cubicBezTo>
                  <a:cubicBezTo>
                    <a:pt x="5197768" y="2256007"/>
                    <a:pt x="5199038" y="2347379"/>
                    <a:pt x="5200308" y="2443885"/>
                  </a:cubicBezTo>
                  <a:cubicBezTo>
                    <a:pt x="5200308" y="2465475"/>
                    <a:pt x="5200308" y="2479445"/>
                    <a:pt x="5200308" y="2503575"/>
                  </a:cubicBezTo>
                  <a:cubicBezTo>
                    <a:pt x="5177448" y="2503575"/>
                    <a:pt x="5157128" y="2504845"/>
                    <a:pt x="5125497" y="2503575"/>
                  </a:cubicBezTo>
                  <a:cubicBezTo>
                    <a:pt x="4863192" y="2498495"/>
                    <a:pt x="4596851" y="2504845"/>
                    <a:pt x="4334546" y="2499765"/>
                  </a:cubicBezTo>
                  <a:cubicBezTo>
                    <a:pt x="4177163" y="2495955"/>
                    <a:pt x="4023815" y="2498495"/>
                    <a:pt x="3866432" y="2495955"/>
                  </a:cubicBezTo>
                  <a:cubicBezTo>
                    <a:pt x="3793794" y="2494685"/>
                    <a:pt x="3721156" y="2493415"/>
                    <a:pt x="3648517" y="2492145"/>
                  </a:cubicBezTo>
                  <a:cubicBezTo>
                    <a:pt x="3604127" y="2492145"/>
                    <a:pt x="3563773" y="2493415"/>
                    <a:pt x="3519382" y="2493415"/>
                  </a:cubicBezTo>
                  <a:cubicBezTo>
                    <a:pt x="3406390" y="2492145"/>
                    <a:pt x="3095658" y="2493415"/>
                    <a:pt x="2982666" y="2492145"/>
                  </a:cubicBezTo>
                  <a:cubicBezTo>
                    <a:pt x="2901956" y="2490875"/>
                    <a:pt x="1287771" y="2499765"/>
                    <a:pt x="1207061" y="2498495"/>
                  </a:cubicBezTo>
                  <a:cubicBezTo>
                    <a:pt x="1186884" y="2498495"/>
                    <a:pt x="1162671" y="2499765"/>
                    <a:pt x="1142494" y="2499765"/>
                  </a:cubicBezTo>
                  <a:cubicBezTo>
                    <a:pt x="1094068" y="2499765"/>
                    <a:pt x="1049678" y="2501035"/>
                    <a:pt x="1001253" y="2501035"/>
                  </a:cubicBezTo>
                  <a:cubicBezTo>
                    <a:pt x="880189" y="2501035"/>
                    <a:pt x="763160" y="2499765"/>
                    <a:pt x="642096" y="2498495"/>
                  </a:cubicBezTo>
                  <a:cubicBezTo>
                    <a:pt x="569458" y="2497225"/>
                    <a:pt x="496820" y="2495955"/>
                    <a:pt x="428217" y="2494685"/>
                  </a:cubicBezTo>
                  <a:cubicBezTo>
                    <a:pt x="299082" y="2493415"/>
                    <a:pt x="169947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60" y="30480"/>
                    <a:pt x="133628" y="29210"/>
                  </a:cubicBezTo>
                  <a:cubicBezTo>
                    <a:pt x="242585" y="25400"/>
                    <a:pt x="351543" y="22860"/>
                    <a:pt x="464536" y="20320"/>
                  </a:cubicBezTo>
                  <a:cubicBezTo>
                    <a:pt x="541210" y="17780"/>
                    <a:pt x="617884" y="16510"/>
                    <a:pt x="690522" y="13970"/>
                  </a:cubicBezTo>
                  <a:cubicBezTo>
                    <a:pt x="763160" y="11430"/>
                    <a:pt x="839834" y="8890"/>
                    <a:pt x="912472" y="8890"/>
                  </a:cubicBezTo>
                  <a:cubicBezTo>
                    <a:pt x="993182" y="7620"/>
                    <a:pt x="1073891" y="10160"/>
                    <a:pt x="1154600" y="8890"/>
                  </a:cubicBezTo>
                  <a:cubicBezTo>
                    <a:pt x="1255487" y="8890"/>
                    <a:pt x="3083552" y="6350"/>
                    <a:pt x="3184439" y="5080"/>
                  </a:cubicBezTo>
                  <a:cubicBezTo>
                    <a:pt x="3281290" y="3810"/>
                    <a:pt x="3378141" y="2540"/>
                    <a:pt x="3479028" y="2540"/>
                  </a:cubicBezTo>
                  <a:cubicBezTo>
                    <a:pt x="3644482" y="1270"/>
                    <a:pt x="3805900" y="0"/>
                    <a:pt x="3971354" y="0"/>
                  </a:cubicBezTo>
                  <a:cubicBezTo>
                    <a:pt x="4039957" y="0"/>
                    <a:pt x="4112596" y="2540"/>
                    <a:pt x="4181198" y="2540"/>
                  </a:cubicBezTo>
                  <a:cubicBezTo>
                    <a:pt x="4370866" y="3810"/>
                    <a:pt x="4564568" y="5080"/>
                    <a:pt x="4754234" y="7620"/>
                  </a:cubicBezTo>
                  <a:cubicBezTo>
                    <a:pt x="4855121" y="8890"/>
                    <a:pt x="4956008" y="12700"/>
                    <a:pt x="5056894" y="16510"/>
                  </a:cubicBezTo>
                  <a:cubicBezTo>
                    <a:pt x="5081107" y="16510"/>
                    <a:pt x="5105320" y="16510"/>
                    <a:pt x="5125497" y="16510"/>
                  </a:cubicBezTo>
                  <a:cubicBezTo>
                    <a:pt x="5148238" y="17780"/>
                    <a:pt x="5157128" y="20320"/>
                    <a:pt x="5167288" y="21590"/>
                  </a:cubicBezTo>
                  <a:close/>
                  <a:moveTo>
                    <a:pt x="5177448" y="2487065"/>
                  </a:moveTo>
                  <a:cubicBezTo>
                    <a:pt x="5178718" y="2470555"/>
                    <a:pt x="5179988" y="2457855"/>
                    <a:pt x="5179988" y="2445155"/>
                  </a:cubicBezTo>
                  <a:cubicBezTo>
                    <a:pt x="5178718" y="2337861"/>
                    <a:pt x="5177448" y="2236971"/>
                    <a:pt x="5177448" y="2128467"/>
                  </a:cubicBezTo>
                  <a:cubicBezTo>
                    <a:pt x="5177448" y="2078974"/>
                    <a:pt x="5179988" y="2029480"/>
                    <a:pt x="5178718" y="1979987"/>
                  </a:cubicBezTo>
                  <a:cubicBezTo>
                    <a:pt x="5178718" y="1934301"/>
                    <a:pt x="5177448" y="1886711"/>
                    <a:pt x="5176178" y="1841025"/>
                  </a:cubicBezTo>
                  <a:cubicBezTo>
                    <a:pt x="5171098" y="1770593"/>
                    <a:pt x="5159668" y="312446"/>
                    <a:pt x="5159668" y="242014"/>
                  </a:cubicBezTo>
                  <a:cubicBezTo>
                    <a:pt x="5157128" y="183003"/>
                    <a:pt x="5154588" y="122088"/>
                    <a:pt x="5152048" y="63500"/>
                  </a:cubicBezTo>
                  <a:cubicBezTo>
                    <a:pt x="5150778" y="44450"/>
                    <a:pt x="5149508" y="43180"/>
                    <a:pt x="5113391" y="41910"/>
                  </a:cubicBezTo>
                  <a:cubicBezTo>
                    <a:pt x="5101285" y="41910"/>
                    <a:pt x="5093214" y="41910"/>
                    <a:pt x="5081107" y="40640"/>
                  </a:cubicBezTo>
                  <a:cubicBezTo>
                    <a:pt x="4980221" y="36830"/>
                    <a:pt x="4875298" y="31750"/>
                    <a:pt x="4774412" y="30480"/>
                  </a:cubicBezTo>
                  <a:cubicBezTo>
                    <a:pt x="4528249" y="26670"/>
                    <a:pt x="4278050" y="25400"/>
                    <a:pt x="4031887" y="22860"/>
                  </a:cubicBezTo>
                  <a:cubicBezTo>
                    <a:pt x="3995568" y="22860"/>
                    <a:pt x="3955213" y="22860"/>
                    <a:pt x="3918894" y="22860"/>
                  </a:cubicBezTo>
                  <a:cubicBezTo>
                    <a:pt x="3858362" y="22860"/>
                    <a:pt x="3797830" y="22860"/>
                    <a:pt x="3741333" y="22860"/>
                  </a:cubicBezTo>
                  <a:cubicBezTo>
                    <a:pt x="3612198" y="22860"/>
                    <a:pt x="3483063" y="22860"/>
                    <a:pt x="3357964" y="24130"/>
                  </a:cubicBezTo>
                  <a:cubicBezTo>
                    <a:pt x="3249006" y="25400"/>
                    <a:pt x="1412870" y="29210"/>
                    <a:pt x="1303913" y="29210"/>
                  </a:cubicBezTo>
                  <a:cubicBezTo>
                    <a:pt x="1126352" y="29210"/>
                    <a:pt x="948792" y="26670"/>
                    <a:pt x="771231" y="33020"/>
                  </a:cubicBezTo>
                  <a:cubicBezTo>
                    <a:pt x="678415" y="36830"/>
                    <a:pt x="589635" y="36830"/>
                    <a:pt x="500855" y="38100"/>
                  </a:cubicBezTo>
                  <a:cubicBezTo>
                    <a:pt x="347507" y="41910"/>
                    <a:pt x="194160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131" y="2469285"/>
                    <a:pt x="133628" y="2470555"/>
                    <a:pt x="186089" y="2470555"/>
                  </a:cubicBezTo>
                  <a:cubicBezTo>
                    <a:pt x="262763" y="2470555"/>
                    <a:pt x="343472" y="2468015"/>
                    <a:pt x="420146" y="2470555"/>
                  </a:cubicBezTo>
                  <a:cubicBezTo>
                    <a:pt x="545245" y="2474365"/>
                    <a:pt x="670345" y="2476905"/>
                    <a:pt x="795444" y="2475635"/>
                  </a:cubicBezTo>
                  <a:cubicBezTo>
                    <a:pt x="876153" y="2474365"/>
                    <a:pt x="952827" y="2476905"/>
                    <a:pt x="1033536" y="2476905"/>
                  </a:cubicBezTo>
                  <a:cubicBezTo>
                    <a:pt x="1150565" y="2476905"/>
                    <a:pt x="1267593" y="2475635"/>
                    <a:pt x="1384622" y="2476905"/>
                  </a:cubicBezTo>
                  <a:cubicBezTo>
                    <a:pt x="1558147" y="2478175"/>
                    <a:pt x="3462886" y="2468015"/>
                    <a:pt x="3640447" y="2470555"/>
                  </a:cubicBezTo>
                  <a:cubicBezTo>
                    <a:pt x="3717120" y="2471825"/>
                    <a:pt x="3793794" y="2473095"/>
                    <a:pt x="3866432" y="2473095"/>
                  </a:cubicBezTo>
                  <a:cubicBezTo>
                    <a:pt x="3999603" y="2475635"/>
                    <a:pt x="4128738" y="2471825"/>
                    <a:pt x="4261908" y="2475635"/>
                  </a:cubicBezTo>
                  <a:cubicBezTo>
                    <a:pt x="4370866" y="2478175"/>
                    <a:pt x="4479823" y="2478175"/>
                    <a:pt x="4588781" y="2480715"/>
                  </a:cubicBezTo>
                  <a:cubicBezTo>
                    <a:pt x="4750199" y="2484525"/>
                    <a:pt x="4911618" y="2487065"/>
                    <a:pt x="5073036" y="2488335"/>
                  </a:cubicBezTo>
                  <a:cubicBezTo>
                    <a:pt x="5133568" y="2488335"/>
                    <a:pt x="5157128" y="2487065"/>
                    <a:pt x="5177448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78747" y="4311323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14"/>
          <p:cNvSpPr/>
          <p:nvPr/>
        </p:nvSpPr>
        <p:spPr>
          <a:xfrm>
            <a:off x="320708" y="7078368"/>
            <a:ext cx="3962933" cy="2729470"/>
          </a:xfrm>
          <a:custGeom>
            <a:avLst/>
            <a:gdLst/>
            <a:ahLst/>
            <a:cxnLst/>
            <a:rect l="l" t="t" r="r" b="b"/>
            <a:pathLst>
              <a:path w="3962933" h="2729470">
                <a:moveTo>
                  <a:pt x="0" y="0"/>
                </a:moveTo>
                <a:lnTo>
                  <a:pt x="3962934" y="0"/>
                </a:lnTo>
                <a:lnTo>
                  <a:pt x="3962934" y="2729471"/>
                </a:lnTo>
                <a:lnTo>
                  <a:pt x="0" y="2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0" y="-342900"/>
            <a:ext cx="5459104" cy="4114800"/>
          </a:xfrm>
          <a:custGeom>
            <a:avLst/>
            <a:gdLst/>
            <a:ahLst/>
            <a:cxnLst/>
            <a:rect l="l" t="t" r="r" b="b"/>
            <a:pathLst>
              <a:path w="5459104" h="4114800">
                <a:moveTo>
                  <a:pt x="0" y="0"/>
                </a:moveTo>
                <a:lnTo>
                  <a:pt x="5459104" y="0"/>
                </a:lnTo>
                <a:lnTo>
                  <a:pt x="5459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5478747" y="603213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6</a:t>
            </a:r>
          </a:p>
        </p:txBody>
      </p:sp>
      <p:sp>
        <p:nvSpPr>
          <p:cNvPr id="17" name="Freeform 17"/>
          <p:cNvSpPr/>
          <p:nvPr/>
        </p:nvSpPr>
        <p:spPr>
          <a:xfrm>
            <a:off x="9963956" y="5143500"/>
            <a:ext cx="4539780" cy="3220259"/>
          </a:xfrm>
          <a:custGeom>
            <a:avLst/>
            <a:gdLst/>
            <a:ahLst/>
            <a:cxnLst/>
            <a:rect l="l" t="t" r="r" b="b"/>
            <a:pathLst>
              <a:path w="4539780" h="3220259">
                <a:moveTo>
                  <a:pt x="0" y="0"/>
                </a:moveTo>
                <a:lnTo>
                  <a:pt x="4539781" y="0"/>
                </a:lnTo>
                <a:lnTo>
                  <a:pt x="4539781" y="3220259"/>
                </a:lnTo>
                <a:lnTo>
                  <a:pt x="0" y="32202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0615476" y="1223706"/>
            <a:ext cx="4863795" cy="3610867"/>
          </a:xfrm>
          <a:custGeom>
            <a:avLst/>
            <a:gdLst/>
            <a:ahLst/>
            <a:cxnLst/>
            <a:rect l="l" t="t" r="r" b="b"/>
            <a:pathLst>
              <a:path w="4863795" h="3610867">
                <a:moveTo>
                  <a:pt x="0" y="0"/>
                </a:moveTo>
                <a:lnTo>
                  <a:pt x="4863795" y="0"/>
                </a:lnTo>
                <a:lnTo>
                  <a:pt x="4863795" y="3610867"/>
                </a:lnTo>
                <a:lnTo>
                  <a:pt x="0" y="3610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6365016" y="1223706"/>
            <a:ext cx="3598940" cy="2600082"/>
          </a:xfrm>
          <a:custGeom>
            <a:avLst/>
            <a:gdLst/>
            <a:ahLst/>
            <a:cxnLst/>
            <a:rect l="l" t="t" r="r" b="b"/>
            <a:pathLst>
              <a:path w="3598940" h="2600082">
                <a:moveTo>
                  <a:pt x="0" y="0"/>
                </a:moveTo>
                <a:lnTo>
                  <a:pt x="3598940" y="0"/>
                </a:lnTo>
                <a:lnTo>
                  <a:pt x="3598940" y="2600082"/>
                </a:lnTo>
                <a:lnTo>
                  <a:pt x="0" y="2600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4283642" y="5616569"/>
            <a:ext cx="4361563" cy="2923598"/>
          </a:xfrm>
          <a:custGeom>
            <a:avLst/>
            <a:gdLst/>
            <a:ahLst/>
            <a:cxnLst/>
            <a:rect l="l" t="t" r="r" b="b"/>
            <a:pathLst>
              <a:path w="4361563" h="2923598">
                <a:moveTo>
                  <a:pt x="0" y="0"/>
                </a:moveTo>
                <a:lnTo>
                  <a:pt x="4361563" y="0"/>
                </a:lnTo>
                <a:lnTo>
                  <a:pt x="4361563" y="2923598"/>
                </a:lnTo>
                <a:lnTo>
                  <a:pt x="0" y="29235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2302175" y="4663567"/>
            <a:ext cx="6509991" cy="86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88"/>
              </a:lnSpc>
              <a:spcBef>
                <a:spcPct val="0"/>
              </a:spcBef>
            </a:pPr>
            <a:r>
              <a:rPr lang="en-US" sz="5134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 / het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0184" y="5854362"/>
            <a:ext cx="8750937" cy="2271376"/>
            <a:chOff x="0" y="0"/>
            <a:chExt cx="2859783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836923" cy="714340"/>
            </a:xfrm>
            <a:custGeom>
              <a:avLst/>
              <a:gdLst/>
              <a:ahLst/>
              <a:cxnLst/>
              <a:rect l="l" t="t" r="r" b="b"/>
              <a:pathLst>
                <a:path w="2836923" h="714340">
                  <a:moveTo>
                    <a:pt x="2836923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412536" y="0"/>
                  </a:lnTo>
                  <a:lnTo>
                    <a:pt x="281787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866133" cy="741010"/>
            </a:xfrm>
            <a:custGeom>
              <a:avLst/>
              <a:gdLst/>
              <a:ahLst/>
              <a:cxnLst/>
              <a:rect l="l" t="t" r="r" b="b"/>
              <a:pathLst>
                <a:path w="2866133" h="741010">
                  <a:moveTo>
                    <a:pt x="2831843" y="21590"/>
                  </a:moveTo>
                  <a:cubicBezTo>
                    <a:pt x="2833113" y="34290"/>
                    <a:pt x="2833113" y="44450"/>
                    <a:pt x="2834383" y="54610"/>
                  </a:cubicBezTo>
                  <a:cubicBezTo>
                    <a:pt x="2836923" y="73857"/>
                    <a:pt x="2838193" y="87629"/>
                    <a:pt x="2840733" y="100909"/>
                  </a:cubicBezTo>
                  <a:cubicBezTo>
                    <a:pt x="2840733" y="120092"/>
                    <a:pt x="2853433" y="498336"/>
                    <a:pt x="2859783" y="517518"/>
                  </a:cubicBezTo>
                  <a:cubicBezTo>
                    <a:pt x="2866133" y="546538"/>
                    <a:pt x="2862323" y="576050"/>
                    <a:pt x="2862323" y="605070"/>
                  </a:cubicBezTo>
                  <a:cubicBezTo>
                    <a:pt x="2862323" y="630647"/>
                    <a:pt x="2863593" y="654257"/>
                    <a:pt x="2864863" y="680050"/>
                  </a:cubicBezTo>
                  <a:cubicBezTo>
                    <a:pt x="2864863" y="701640"/>
                    <a:pt x="2864863" y="715610"/>
                    <a:pt x="2864863" y="739740"/>
                  </a:cubicBezTo>
                  <a:cubicBezTo>
                    <a:pt x="2842003" y="739740"/>
                    <a:pt x="2821683" y="741010"/>
                    <a:pt x="2797628" y="739740"/>
                  </a:cubicBezTo>
                  <a:cubicBezTo>
                    <a:pt x="2655712" y="734660"/>
                    <a:pt x="2511614" y="741010"/>
                    <a:pt x="2369698" y="735930"/>
                  </a:cubicBezTo>
                  <a:cubicBezTo>
                    <a:pt x="2284549" y="732120"/>
                    <a:pt x="2201583" y="734660"/>
                    <a:pt x="2116434" y="732120"/>
                  </a:cubicBezTo>
                  <a:cubicBezTo>
                    <a:pt x="2077134" y="730850"/>
                    <a:pt x="2037834" y="729580"/>
                    <a:pt x="1998535" y="728310"/>
                  </a:cubicBezTo>
                  <a:cubicBezTo>
                    <a:pt x="1974518" y="728310"/>
                    <a:pt x="1952685" y="729580"/>
                    <a:pt x="1928668" y="729580"/>
                  </a:cubicBezTo>
                  <a:cubicBezTo>
                    <a:pt x="1867536" y="728310"/>
                    <a:pt x="1699420" y="729580"/>
                    <a:pt x="1638288" y="728310"/>
                  </a:cubicBezTo>
                  <a:cubicBezTo>
                    <a:pt x="1594621" y="727040"/>
                    <a:pt x="721295" y="735930"/>
                    <a:pt x="677629" y="734660"/>
                  </a:cubicBezTo>
                  <a:cubicBezTo>
                    <a:pt x="666712" y="734660"/>
                    <a:pt x="653612" y="735930"/>
                    <a:pt x="642696" y="735930"/>
                  </a:cubicBezTo>
                  <a:cubicBezTo>
                    <a:pt x="616496" y="735930"/>
                    <a:pt x="592480" y="737200"/>
                    <a:pt x="566280" y="737200"/>
                  </a:cubicBezTo>
                  <a:cubicBezTo>
                    <a:pt x="500780" y="737200"/>
                    <a:pt x="437464" y="735930"/>
                    <a:pt x="371965" y="734660"/>
                  </a:cubicBezTo>
                  <a:cubicBezTo>
                    <a:pt x="332665" y="733390"/>
                    <a:pt x="293365" y="732120"/>
                    <a:pt x="256249" y="730850"/>
                  </a:cubicBezTo>
                  <a:cubicBezTo>
                    <a:pt x="186383" y="729580"/>
                    <a:pt x="116517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34" y="30480"/>
                    <a:pt x="96867" y="29210"/>
                  </a:cubicBezTo>
                  <a:cubicBezTo>
                    <a:pt x="155817" y="25400"/>
                    <a:pt x="214766" y="22860"/>
                    <a:pt x="275899" y="20320"/>
                  </a:cubicBezTo>
                  <a:cubicBezTo>
                    <a:pt x="317382" y="17780"/>
                    <a:pt x="358865" y="16510"/>
                    <a:pt x="398165" y="13970"/>
                  </a:cubicBezTo>
                  <a:cubicBezTo>
                    <a:pt x="437464" y="11430"/>
                    <a:pt x="478947" y="8890"/>
                    <a:pt x="518247" y="8890"/>
                  </a:cubicBezTo>
                  <a:cubicBezTo>
                    <a:pt x="561913" y="7620"/>
                    <a:pt x="605580" y="10160"/>
                    <a:pt x="649246" y="8890"/>
                  </a:cubicBezTo>
                  <a:cubicBezTo>
                    <a:pt x="703829" y="8890"/>
                    <a:pt x="1692870" y="6350"/>
                    <a:pt x="1747453" y="5080"/>
                  </a:cubicBezTo>
                  <a:cubicBezTo>
                    <a:pt x="1799853" y="3810"/>
                    <a:pt x="1852253" y="2540"/>
                    <a:pt x="1906836" y="2540"/>
                  </a:cubicBezTo>
                  <a:cubicBezTo>
                    <a:pt x="1996351" y="1270"/>
                    <a:pt x="2083684" y="0"/>
                    <a:pt x="2173200" y="0"/>
                  </a:cubicBezTo>
                  <a:cubicBezTo>
                    <a:pt x="2210316" y="0"/>
                    <a:pt x="2249616" y="2540"/>
                    <a:pt x="2286732" y="2540"/>
                  </a:cubicBezTo>
                  <a:cubicBezTo>
                    <a:pt x="2389348" y="3810"/>
                    <a:pt x="2494147" y="5080"/>
                    <a:pt x="2596763" y="7620"/>
                  </a:cubicBezTo>
                  <a:cubicBezTo>
                    <a:pt x="2651346" y="8890"/>
                    <a:pt x="2705929" y="12700"/>
                    <a:pt x="2760512" y="16510"/>
                  </a:cubicBezTo>
                  <a:cubicBezTo>
                    <a:pt x="2773611" y="16510"/>
                    <a:pt x="2786711" y="16510"/>
                    <a:pt x="2797628" y="16510"/>
                  </a:cubicBezTo>
                  <a:cubicBezTo>
                    <a:pt x="2812793" y="17780"/>
                    <a:pt x="2821683" y="20320"/>
                    <a:pt x="2831843" y="21590"/>
                  </a:cubicBezTo>
                  <a:close/>
                  <a:moveTo>
                    <a:pt x="2842003" y="723230"/>
                  </a:moveTo>
                  <a:cubicBezTo>
                    <a:pt x="2843273" y="706720"/>
                    <a:pt x="2844543" y="694020"/>
                    <a:pt x="2844543" y="681320"/>
                  </a:cubicBezTo>
                  <a:cubicBezTo>
                    <a:pt x="2843273" y="651797"/>
                    <a:pt x="2842003" y="625728"/>
                    <a:pt x="2842003" y="597692"/>
                  </a:cubicBezTo>
                  <a:cubicBezTo>
                    <a:pt x="2842003" y="584904"/>
                    <a:pt x="2844543" y="572115"/>
                    <a:pt x="2843273" y="559327"/>
                  </a:cubicBezTo>
                  <a:cubicBezTo>
                    <a:pt x="2843273" y="547522"/>
                    <a:pt x="2842003" y="535225"/>
                    <a:pt x="2840733" y="523421"/>
                  </a:cubicBezTo>
                  <a:cubicBezTo>
                    <a:pt x="2835653" y="505222"/>
                    <a:pt x="2824223" y="128454"/>
                    <a:pt x="2824223" y="110255"/>
                  </a:cubicBezTo>
                  <a:cubicBezTo>
                    <a:pt x="2821683" y="95007"/>
                    <a:pt x="2819143" y="79267"/>
                    <a:pt x="2816603" y="63500"/>
                  </a:cubicBezTo>
                  <a:cubicBezTo>
                    <a:pt x="2815333" y="44450"/>
                    <a:pt x="2814063" y="43180"/>
                    <a:pt x="2791078" y="41910"/>
                  </a:cubicBezTo>
                  <a:cubicBezTo>
                    <a:pt x="2784528" y="41910"/>
                    <a:pt x="2780161" y="41910"/>
                    <a:pt x="2773611" y="40640"/>
                  </a:cubicBezTo>
                  <a:cubicBezTo>
                    <a:pt x="2719029" y="36830"/>
                    <a:pt x="2662262" y="31750"/>
                    <a:pt x="2607680" y="30480"/>
                  </a:cubicBezTo>
                  <a:cubicBezTo>
                    <a:pt x="2474497" y="26670"/>
                    <a:pt x="2339132" y="25400"/>
                    <a:pt x="2205950" y="22860"/>
                  </a:cubicBezTo>
                  <a:cubicBezTo>
                    <a:pt x="2186300" y="22860"/>
                    <a:pt x="2164467" y="22860"/>
                    <a:pt x="2144817" y="22860"/>
                  </a:cubicBezTo>
                  <a:cubicBezTo>
                    <a:pt x="2112067" y="22860"/>
                    <a:pt x="2079317" y="22860"/>
                    <a:pt x="2048751" y="22860"/>
                  </a:cubicBezTo>
                  <a:cubicBezTo>
                    <a:pt x="1978885" y="22860"/>
                    <a:pt x="1909019" y="22860"/>
                    <a:pt x="1841336" y="24130"/>
                  </a:cubicBezTo>
                  <a:cubicBezTo>
                    <a:pt x="1782386" y="25400"/>
                    <a:pt x="788978" y="29210"/>
                    <a:pt x="730029" y="29210"/>
                  </a:cubicBezTo>
                  <a:cubicBezTo>
                    <a:pt x="633963" y="29210"/>
                    <a:pt x="537897" y="26670"/>
                    <a:pt x="441831" y="33020"/>
                  </a:cubicBezTo>
                  <a:cubicBezTo>
                    <a:pt x="391615" y="36830"/>
                    <a:pt x="343582" y="36830"/>
                    <a:pt x="295549" y="38100"/>
                  </a:cubicBezTo>
                  <a:cubicBezTo>
                    <a:pt x="212583" y="41910"/>
                    <a:pt x="129617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6301" y="705450"/>
                    <a:pt x="96867" y="706720"/>
                    <a:pt x="125250" y="706720"/>
                  </a:cubicBezTo>
                  <a:cubicBezTo>
                    <a:pt x="166733" y="706720"/>
                    <a:pt x="210400" y="704180"/>
                    <a:pt x="251882" y="706720"/>
                  </a:cubicBezTo>
                  <a:cubicBezTo>
                    <a:pt x="319565" y="710530"/>
                    <a:pt x="387248" y="713070"/>
                    <a:pt x="454931" y="711800"/>
                  </a:cubicBezTo>
                  <a:cubicBezTo>
                    <a:pt x="498597" y="710530"/>
                    <a:pt x="540080" y="713070"/>
                    <a:pt x="583746" y="713070"/>
                  </a:cubicBezTo>
                  <a:cubicBezTo>
                    <a:pt x="647063" y="713070"/>
                    <a:pt x="710379" y="711800"/>
                    <a:pt x="773695" y="713070"/>
                  </a:cubicBezTo>
                  <a:cubicBezTo>
                    <a:pt x="867577" y="714340"/>
                    <a:pt x="1898102" y="704180"/>
                    <a:pt x="1994168" y="706720"/>
                  </a:cubicBezTo>
                  <a:cubicBezTo>
                    <a:pt x="2035651" y="707990"/>
                    <a:pt x="2077134" y="709260"/>
                    <a:pt x="2116434" y="709260"/>
                  </a:cubicBezTo>
                  <a:cubicBezTo>
                    <a:pt x="2188483" y="711800"/>
                    <a:pt x="2258349" y="707990"/>
                    <a:pt x="2330399" y="711800"/>
                  </a:cubicBezTo>
                  <a:cubicBezTo>
                    <a:pt x="2389348" y="714340"/>
                    <a:pt x="2448297" y="714340"/>
                    <a:pt x="2507247" y="716880"/>
                  </a:cubicBezTo>
                  <a:cubicBezTo>
                    <a:pt x="2594580" y="720690"/>
                    <a:pt x="2681912" y="723230"/>
                    <a:pt x="2769245" y="724500"/>
                  </a:cubicBezTo>
                  <a:cubicBezTo>
                    <a:pt x="2801995" y="724500"/>
                    <a:pt x="2821683" y="723230"/>
                    <a:pt x="2842003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19831" y="6079629"/>
            <a:ext cx="8862263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Quel temps fait-il?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30351" y="5143500"/>
            <a:ext cx="2809253" cy="4232397"/>
          </a:xfrm>
          <a:custGeom>
            <a:avLst/>
            <a:gdLst/>
            <a:ahLst/>
            <a:cxnLst/>
            <a:rect l="l" t="t" r="r" b="b"/>
            <a:pathLst>
              <a:path w="2809253" h="4232397">
                <a:moveTo>
                  <a:pt x="0" y="0"/>
                </a:moveTo>
                <a:lnTo>
                  <a:pt x="2809253" y="0"/>
                </a:lnTo>
                <a:lnTo>
                  <a:pt x="2809253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267334" y="0"/>
            <a:ext cx="5214760" cy="2724712"/>
          </a:xfrm>
          <a:custGeom>
            <a:avLst/>
            <a:gdLst/>
            <a:ahLst/>
            <a:cxnLst/>
            <a:rect l="l" t="t" r="r" b="b"/>
            <a:pathLst>
              <a:path w="5214760" h="2724712">
                <a:moveTo>
                  <a:pt x="0" y="0"/>
                </a:moveTo>
                <a:lnTo>
                  <a:pt x="5214760" y="0"/>
                </a:lnTo>
                <a:lnTo>
                  <a:pt x="5214760" y="2724712"/>
                </a:lnTo>
                <a:lnTo>
                  <a:pt x="0" y="27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416" y="7588317"/>
            <a:ext cx="2713953" cy="3030581"/>
          </a:xfrm>
          <a:custGeom>
            <a:avLst/>
            <a:gdLst/>
            <a:ahLst/>
            <a:cxnLst/>
            <a:rect l="l" t="t" r="r" b="b"/>
            <a:pathLst>
              <a:path w="2713953" h="3030581">
                <a:moveTo>
                  <a:pt x="0" y="0"/>
                </a:moveTo>
                <a:lnTo>
                  <a:pt x="2713954" y="0"/>
                </a:lnTo>
                <a:lnTo>
                  <a:pt x="2713954" y="3030582"/>
                </a:lnTo>
                <a:lnTo>
                  <a:pt x="0" y="3030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1467393" y="6290502"/>
            <a:ext cx="586295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Le calendrier!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9468" y="962025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QUELLE DATE SOMMES-NOUS?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590565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17336" y="4628580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14781976" y="6545408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3"/>
                </a:lnTo>
                <a:lnTo>
                  <a:pt x="0" y="27855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3566793" y="513780"/>
            <a:ext cx="3939921" cy="4114800"/>
          </a:xfrm>
          <a:custGeom>
            <a:avLst/>
            <a:gdLst/>
            <a:ahLst/>
            <a:cxnLst/>
            <a:rect l="l" t="t" r="r" b="b"/>
            <a:pathLst>
              <a:path w="3939921" h="4114800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65367" y="4561905"/>
            <a:ext cx="4686139" cy="324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à la, à l', au, aux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aimer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j'aime 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je n'aime pas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3604" y="85395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5799" y="171005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242751" y="4110995"/>
            <a:ext cx="2811017" cy="4232397"/>
          </a:xfrm>
          <a:custGeom>
            <a:avLst/>
            <a:gdLst/>
            <a:ahLst/>
            <a:cxnLst/>
            <a:rect l="l" t="t" r="r" b="b"/>
            <a:pathLst>
              <a:path w="2811017" h="4232397">
                <a:moveTo>
                  <a:pt x="0" y="0"/>
                </a:moveTo>
                <a:lnTo>
                  <a:pt x="2811017" y="0"/>
                </a:lnTo>
                <a:lnTo>
                  <a:pt x="2811017" y="4232397"/>
                </a:lnTo>
                <a:lnTo>
                  <a:pt x="0" y="4232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386647" y="6711067"/>
            <a:ext cx="2724738" cy="2785512"/>
          </a:xfrm>
          <a:custGeom>
            <a:avLst/>
            <a:gdLst/>
            <a:ahLst/>
            <a:cxnLst/>
            <a:rect l="l" t="t" r="r" b="b"/>
            <a:pathLst>
              <a:path w="2724738" h="2785512">
                <a:moveTo>
                  <a:pt x="0" y="0"/>
                </a:moveTo>
                <a:lnTo>
                  <a:pt x="2724738" y="0"/>
                </a:lnTo>
                <a:lnTo>
                  <a:pt x="2724738" y="2785512"/>
                </a:lnTo>
                <a:lnTo>
                  <a:pt x="0" y="2785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 rot="-10629491">
            <a:off x="-310223" y="-110733"/>
            <a:ext cx="6843214" cy="3575580"/>
          </a:xfrm>
          <a:custGeom>
            <a:avLst/>
            <a:gdLst/>
            <a:ahLst/>
            <a:cxnLst/>
            <a:rect l="l" t="t" r="r" b="b"/>
            <a:pathLst>
              <a:path w="6843214" h="3575580">
                <a:moveTo>
                  <a:pt x="0" y="0"/>
                </a:moveTo>
                <a:lnTo>
                  <a:pt x="6843215" y="0"/>
                </a:lnTo>
                <a:lnTo>
                  <a:pt x="6843215" y="3575580"/>
                </a:lnTo>
                <a:lnTo>
                  <a:pt x="0" y="357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15710699" y="68314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2</a:t>
            </a:r>
          </a:p>
        </p:txBody>
      </p:sp>
      <p:sp>
        <p:nvSpPr>
          <p:cNvPr id="19" name="Freeform 19"/>
          <p:cNvSpPr/>
          <p:nvPr/>
        </p:nvSpPr>
        <p:spPr>
          <a:xfrm>
            <a:off x="6415548" y="4896751"/>
            <a:ext cx="3691934" cy="3528802"/>
          </a:xfrm>
          <a:custGeom>
            <a:avLst/>
            <a:gdLst/>
            <a:ahLst/>
            <a:cxnLst/>
            <a:rect l="l" t="t" r="r" b="b"/>
            <a:pathLst>
              <a:path w="3691934" h="3528802">
                <a:moveTo>
                  <a:pt x="0" y="0"/>
                </a:moveTo>
                <a:lnTo>
                  <a:pt x="3691934" y="0"/>
                </a:lnTo>
                <a:lnTo>
                  <a:pt x="3691934" y="3528802"/>
                </a:lnTo>
                <a:lnTo>
                  <a:pt x="0" y="3528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2962495" y="4396797"/>
            <a:ext cx="2264355" cy="2264355"/>
          </a:xfrm>
          <a:custGeom>
            <a:avLst/>
            <a:gdLst/>
            <a:ahLst/>
            <a:cxnLst/>
            <a:rect l="l" t="t" r="r" b="b"/>
            <a:pathLst>
              <a:path w="2264355" h="2264355">
                <a:moveTo>
                  <a:pt x="0" y="0"/>
                </a:moveTo>
                <a:lnTo>
                  <a:pt x="2264356" y="0"/>
                </a:lnTo>
                <a:lnTo>
                  <a:pt x="2264356" y="2264355"/>
                </a:lnTo>
                <a:lnTo>
                  <a:pt x="0" y="2264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1303584" y="4827683"/>
            <a:ext cx="2264355" cy="2264355"/>
          </a:xfrm>
          <a:custGeom>
            <a:avLst/>
            <a:gdLst/>
            <a:ahLst/>
            <a:cxnLst/>
            <a:rect l="l" t="t" r="r" b="b"/>
            <a:pathLst>
              <a:path w="2264355" h="2264355">
                <a:moveTo>
                  <a:pt x="0" y="0"/>
                </a:moveTo>
                <a:lnTo>
                  <a:pt x="2264356" y="0"/>
                </a:lnTo>
                <a:lnTo>
                  <a:pt x="2264356" y="2264355"/>
                </a:lnTo>
                <a:lnTo>
                  <a:pt x="0" y="2264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1073710" y="5143500"/>
            <a:ext cx="2724104" cy="2056699"/>
          </a:xfrm>
          <a:custGeom>
            <a:avLst/>
            <a:gdLst/>
            <a:ahLst/>
            <a:cxnLst/>
            <a:rect l="l" t="t" r="r" b="b"/>
            <a:pathLst>
              <a:path w="2724104" h="2056699">
                <a:moveTo>
                  <a:pt x="0" y="0"/>
                </a:moveTo>
                <a:lnTo>
                  <a:pt x="2724104" y="0"/>
                </a:lnTo>
                <a:lnTo>
                  <a:pt x="2724104" y="2056699"/>
                </a:lnTo>
                <a:lnTo>
                  <a:pt x="0" y="20566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7858405" y="3561248"/>
            <a:ext cx="2578022" cy="83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5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97814" y="2047195"/>
            <a:ext cx="2578022" cy="171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5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in, naar, op 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216333" y="4445070"/>
            <a:ext cx="7814637" cy="5145477"/>
            <a:chOff x="0" y="0"/>
            <a:chExt cx="2553803" cy="168152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30943" cy="1653588"/>
            </a:xfrm>
            <a:custGeom>
              <a:avLst/>
              <a:gdLst/>
              <a:ahLst/>
              <a:cxnLst/>
              <a:rect l="l" t="t" r="r" b="b"/>
              <a:pathLst>
                <a:path w="2530943" h="1653588">
                  <a:moveTo>
                    <a:pt x="2530943" y="1653588"/>
                  </a:moveTo>
                  <a:lnTo>
                    <a:pt x="0" y="1645968"/>
                  </a:lnTo>
                  <a:lnTo>
                    <a:pt x="0" y="58673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560153" cy="1680258"/>
            </a:xfrm>
            <a:custGeom>
              <a:avLst/>
              <a:gdLst/>
              <a:ahLst/>
              <a:cxnLst/>
              <a:rect l="l" t="t" r="r" b="b"/>
              <a:pathLst>
                <a:path w="2560153" h="1680258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390"/>
                    <a:pt x="2532213" y="123211"/>
                    <a:pt x="2534753" y="156788"/>
                  </a:cubicBezTo>
                  <a:cubicBezTo>
                    <a:pt x="2534753" y="205289"/>
                    <a:pt x="2547453" y="1161626"/>
                    <a:pt x="2553803" y="1210126"/>
                  </a:cubicBezTo>
                  <a:cubicBezTo>
                    <a:pt x="2560153" y="1283500"/>
                    <a:pt x="2556343" y="1358116"/>
                    <a:pt x="2556343" y="1431489"/>
                  </a:cubicBezTo>
                  <a:cubicBezTo>
                    <a:pt x="2556343" y="1496157"/>
                    <a:pt x="2557613" y="1555850"/>
                    <a:pt x="2558883" y="1619298"/>
                  </a:cubicBezTo>
                  <a:cubicBezTo>
                    <a:pt x="2558883" y="1640888"/>
                    <a:pt x="2558883" y="1654858"/>
                    <a:pt x="2558883" y="1678988"/>
                  </a:cubicBezTo>
                  <a:cubicBezTo>
                    <a:pt x="2536023" y="1678988"/>
                    <a:pt x="2515703" y="1680258"/>
                    <a:pt x="2492640" y="1678988"/>
                  </a:cubicBezTo>
                  <a:cubicBezTo>
                    <a:pt x="2366498" y="1673908"/>
                    <a:pt x="2238414" y="1680258"/>
                    <a:pt x="2112272" y="1675178"/>
                  </a:cubicBezTo>
                  <a:cubicBezTo>
                    <a:pt x="2036586" y="1671368"/>
                    <a:pt x="1962842" y="1673908"/>
                    <a:pt x="1887156" y="1671368"/>
                  </a:cubicBezTo>
                  <a:cubicBezTo>
                    <a:pt x="1852224" y="1670098"/>
                    <a:pt x="1817293" y="1668828"/>
                    <a:pt x="1782361" y="1667558"/>
                  </a:cubicBezTo>
                  <a:cubicBezTo>
                    <a:pt x="1761013" y="1667558"/>
                    <a:pt x="1741607" y="1668828"/>
                    <a:pt x="1720260" y="1668828"/>
                  </a:cubicBezTo>
                  <a:cubicBezTo>
                    <a:pt x="1665921" y="1667558"/>
                    <a:pt x="1516491" y="1668828"/>
                    <a:pt x="1462153" y="1667558"/>
                  </a:cubicBezTo>
                  <a:cubicBezTo>
                    <a:pt x="1423340" y="1666288"/>
                    <a:pt x="647078" y="1675178"/>
                    <a:pt x="608265" y="1673908"/>
                  </a:cubicBezTo>
                  <a:cubicBezTo>
                    <a:pt x="598562" y="1673908"/>
                    <a:pt x="586918" y="1675178"/>
                    <a:pt x="577214" y="1675178"/>
                  </a:cubicBezTo>
                  <a:cubicBezTo>
                    <a:pt x="553927" y="1675178"/>
                    <a:pt x="532579" y="1676448"/>
                    <a:pt x="509292" y="1676448"/>
                  </a:cubicBezTo>
                  <a:cubicBezTo>
                    <a:pt x="451072" y="1676448"/>
                    <a:pt x="394793" y="1675178"/>
                    <a:pt x="336573" y="1673908"/>
                  </a:cubicBezTo>
                  <a:cubicBezTo>
                    <a:pt x="301642" y="1672638"/>
                    <a:pt x="266710" y="1671368"/>
                    <a:pt x="233719" y="1670098"/>
                  </a:cubicBezTo>
                  <a:cubicBezTo>
                    <a:pt x="171618" y="1668828"/>
                    <a:pt x="109517" y="1667558"/>
                    <a:pt x="48260" y="1667558"/>
                  </a:cubicBezTo>
                  <a:cubicBezTo>
                    <a:pt x="38100" y="1667558"/>
                    <a:pt x="29210" y="1667558"/>
                    <a:pt x="19050" y="1666288"/>
                  </a:cubicBezTo>
                  <a:cubicBezTo>
                    <a:pt x="10160" y="1665018"/>
                    <a:pt x="5080" y="1658668"/>
                    <a:pt x="7620" y="1649778"/>
                  </a:cubicBezTo>
                  <a:cubicBezTo>
                    <a:pt x="16510" y="1618031"/>
                    <a:pt x="12700" y="1586940"/>
                    <a:pt x="11430" y="1554607"/>
                  </a:cubicBezTo>
                  <a:cubicBezTo>
                    <a:pt x="10160" y="1488695"/>
                    <a:pt x="6350" y="1424027"/>
                    <a:pt x="7620" y="1358116"/>
                  </a:cubicBezTo>
                  <a:cubicBezTo>
                    <a:pt x="5080" y="1276038"/>
                    <a:pt x="0" y="260008"/>
                    <a:pt x="7620" y="176686"/>
                  </a:cubicBezTo>
                  <a:cubicBezTo>
                    <a:pt x="8890" y="160519"/>
                    <a:pt x="7620" y="143109"/>
                    <a:pt x="8890" y="126942"/>
                  </a:cubicBezTo>
                  <a:cubicBezTo>
                    <a:pt x="10160" y="100826"/>
                    <a:pt x="12700" y="722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62478"/>
                  </a:moveTo>
                  <a:cubicBezTo>
                    <a:pt x="2537293" y="1645968"/>
                    <a:pt x="2538563" y="1633268"/>
                    <a:pt x="2538563" y="1620568"/>
                  </a:cubicBezTo>
                  <a:cubicBezTo>
                    <a:pt x="2537293" y="1549632"/>
                    <a:pt x="2536023" y="1483721"/>
                    <a:pt x="2536023" y="1412835"/>
                  </a:cubicBezTo>
                  <a:cubicBezTo>
                    <a:pt x="2536023" y="1380501"/>
                    <a:pt x="2538563" y="1348167"/>
                    <a:pt x="2537293" y="1315833"/>
                  </a:cubicBezTo>
                  <a:cubicBezTo>
                    <a:pt x="2537293" y="1285987"/>
                    <a:pt x="2536023" y="1254896"/>
                    <a:pt x="2534753" y="1225050"/>
                  </a:cubicBezTo>
                  <a:cubicBezTo>
                    <a:pt x="2529673" y="1179036"/>
                    <a:pt x="2518243" y="226431"/>
                    <a:pt x="2518243" y="180417"/>
                  </a:cubicBezTo>
                  <a:cubicBezTo>
                    <a:pt x="2515703" y="141865"/>
                    <a:pt x="2513163" y="102070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492"/>
                  </a:cubicBezTo>
                  <a:cubicBezTo>
                    <a:pt x="31750" y="90877"/>
                    <a:pt x="31750" y="113262"/>
                    <a:pt x="30480" y="135647"/>
                  </a:cubicBezTo>
                  <a:cubicBezTo>
                    <a:pt x="29210" y="172955"/>
                    <a:pt x="26670" y="209020"/>
                    <a:pt x="25400" y="246328"/>
                  </a:cubicBezTo>
                  <a:cubicBezTo>
                    <a:pt x="20320" y="286124"/>
                    <a:pt x="26670" y="1258627"/>
                    <a:pt x="29210" y="1298423"/>
                  </a:cubicBezTo>
                  <a:cubicBezTo>
                    <a:pt x="29210" y="1340706"/>
                    <a:pt x="29210" y="1384232"/>
                    <a:pt x="30480" y="1426515"/>
                  </a:cubicBezTo>
                  <a:cubicBezTo>
                    <a:pt x="30480" y="1457605"/>
                    <a:pt x="33020" y="1488695"/>
                    <a:pt x="33020" y="1519786"/>
                  </a:cubicBezTo>
                  <a:cubicBezTo>
                    <a:pt x="33020" y="1553363"/>
                    <a:pt x="33020" y="1586940"/>
                    <a:pt x="31750" y="1620568"/>
                  </a:cubicBezTo>
                  <a:cubicBezTo>
                    <a:pt x="31750" y="1624378"/>
                    <a:pt x="31750" y="1626918"/>
                    <a:pt x="31750" y="1630728"/>
                  </a:cubicBezTo>
                  <a:cubicBezTo>
                    <a:pt x="31750" y="1640888"/>
                    <a:pt x="35560" y="1644698"/>
                    <a:pt x="44450" y="1644698"/>
                  </a:cubicBezTo>
                  <a:cubicBezTo>
                    <a:pt x="64882" y="1644698"/>
                    <a:pt x="92051" y="1645968"/>
                    <a:pt x="117279" y="1645968"/>
                  </a:cubicBezTo>
                  <a:cubicBezTo>
                    <a:pt x="154152" y="1645968"/>
                    <a:pt x="192965" y="1643428"/>
                    <a:pt x="229837" y="1645968"/>
                  </a:cubicBezTo>
                  <a:cubicBezTo>
                    <a:pt x="289998" y="1649778"/>
                    <a:pt x="350158" y="1652318"/>
                    <a:pt x="410318" y="1651048"/>
                  </a:cubicBezTo>
                  <a:cubicBezTo>
                    <a:pt x="449131" y="1649778"/>
                    <a:pt x="486004" y="1652318"/>
                    <a:pt x="524817" y="1652318"/>
                  </a:cubicBezTo>
                  <a:cubicBezTo>
                    <a:pt x="581096" y="1652318"/>
                    <a:pt x="637375" y="1651048"/>
                    <a:pt x="693654" y="1652318"/>
                  </a:cubicBezTo>
                  <a:cubicBezTo>
                    <a:pt x="777102" y="1653588"/>
                    <a:pt x="1693091" y="1643428"/>
                    <a:pt x="1778479" y="1645968"/>
                  </a:cubicBezTo>
                  <a:cubicBezTo>
                    <a:pt x="1815352" y="1647238"/>
                    <a:pt x="1852224" y="1648508"/>
                    <a:pt x="1887156" y="1648508"/>
                  </a:cubicBezTo>
                  <a:cubicBezTo>
                    <a:pt x="1951198" y="1651048"/>
                    <a:pt x="2013299" y="1647238"/>
                    <a:pt x="2077340" y="1651048"/>
                  </a:cubicBezTo>
                  <a:cubicBezTo>
                    <a:pt x="2129738" y="1653588"/>
                    <a:pt x="2182135" y="1653588"/>
                    <a:pt x="2234533" y="1656128"/>
                  </a:cubicBezTo>
                  <a:cubicBezTo>
                    <a:pt x="2312159" y="1659938"/>
                    <a:pt x="2389785" y="1662478"/>
                    <a:pt x="2467412" y="1663748"/>
                  </a:cubicBezTo>
                  <a:cubicBezTo>
                    <a:pt x="2496521" y="1663748"/>
                    <a:pt x="2515703" y="1662478"/>
                    <a:pt x="2536023" y="166247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86447" y="5759654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un ami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amie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F19384"/>
                </a:solidFill>
                <a:latin typeface="Now"/>
                <a:ea typeface="Now"/>
                <a:cs typeface="Now"/>
                <a:sym typeface="Now"/>
              </a:rPr>
              <a:t>une chanson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chanter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le cinéma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4AAD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63221" y="4445070"/>
            <a:ext cx="7814637" cy="5239598"/>
            <a:chOff x="0" y="0"/>
            <a:chExt cx="2553803" cy="171228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1684347"/>
            </a:xfrm>
            <a:custGeom>
              <a:avLst/>
              <a:gdLst/>
              <a:ahLst/>
              <a:cxnLst/>
              <a:rect l="l" t="t" r="r" b="b"/>
              <a:pathLst>
                <a:path w="2530943" h="1684347">
                  <a:moveTo>
                    <a:pt x="2530943" y="1684347"/>
                  </a:moveTo>
                  <a:lnTo>
                    <a:pt x="0" y="1676727"/>
                  </a:lnTo>
                  <a:lnTo>
                    <a:pt x="0" y="597402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1711017"/>
            </a:xfrm>
            <a:custGeom>
              <a:avLst/>
              <a:gdLst/>
              <a:ahLst/>
              <a:cxnLst/>
              <a:rect l="l" t="t" r="r" b="b"/>
              <a:pathLst>
                <a:path w="2560153" h="1711017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8866"/>
                    <a:pt x="2532213" y="124376"/>
                    <a:pt x="2534753" y="158618"/>
                  </a:cubicBezTo>
                  <a:cubicBezTo>
                    <a:pt x="2534753" y="208079"/>
                    <a:pt x="2547453" y="1183347"/>
                    <a:pt x="2553803" y="1232808"/>
                  </a:cubicBezTo>
                  <a:cubicBezTo>
                    <a:pt x="2560153" y="1307634"/>
                    <a:pt x="2556343" y="1383727"/>
                    <a:pt x="2556343" y="1458553"/>
                  </a:cubicBezTo>
                  <a:cubicBezTo>
                    <a:pt x="2556343" y="1524501"/>
                    <a:pt x="2557613" y="1585376"/>
                    <a:pt x="2558883" y="1650057"/>
                  </a:cubicBezTo>
                  <a:cubicBezTo>
                    <a:pt x="2558883" y="1671647"/>
                    <a:pt x="2558883" y="1685617"/>
                    <a:pt x="2558883" y="1709747"/>
                  </a:cubicBezTo>
                  <a:cubicBezTo>
                    <a:pt x="2536023" y="1709747"/>
                    <a:pt x="2515703" y="1711017"/>
                    <a:pt x="2492640" y="1709747"/>
                  </a:cubicBezTo>
                  <a:cubicBezTo>
                    <a:pt x="2366498" y="1704667"/>
                    <a:pt x="2238414" y="1711017"/>
                    <a:pt x="2112272" y="1705937"/>
                  </a:cubicBezTo>
                  <a:cubicBezTo>
                    <a:pt x="2036586" y="1702127"/>
                    <a:pt x="1962842" y="1704667"/>
                    <a:pt x="1887156" y="1702127"/>
                  </a:cubicBezTo>
                  <a:cubicBezTo>
                    <a:pt x="1852224" y="1700857"/>
                    <a:pt x="1817293" y="1699587"/>
                    <a:pt x="1782361" y="1698317"/>
                  </a:cubicBezTo>
                  <a:cubicBezTo>
                    <a:pt x="1761013" y="1698317"/>
                    <a:pt x="1741607" y="1699587"/>
                    <a:pt x="1720260" y="1699587"/>
                  </a:cubicBezTo>
                  <a:cubicBezTo>
                    <a:pt x="1665921" y="1698317"/>
                    <a:pt x="1516491" y="1699587"/>
                    <a:pt x="1462153" y="1698317"/>
                  </a:cubicBezTo>
                  <a:cubicBezTo>
                    <a:pt x="1423340" y="1697047"/>
                    <a:pt x="647078" y="1705937"/>
                    <a:pt x="608265" y="1704667"/>
                  </a:cubicBezTo>
                  <a:cubicBezTo>
                    <a:pt x="598562" y="1704667"/>
                    <a:pt x="586918" y="1705937"/>
                    <a:pt x="577214" y="1705937"/>
                  </a:cubicBezTo>
                  <a:cubicBezTo>
                    <a:pt x="553927" y="1705937"/>
                    <a:pt x="532579" y="1707207"/>
                    <a:pt x="509292" y="1707207"/>
                  </a:cubicBezTo>
                  <a:cubicBezTo>
                    <a:pt x="451072" y="1707207"/>
                    <a:pt x="394793" y="1705937"/>
                    <a:pt x="336573" y="1704667"/>
                  </a:cubicBezTo>
                  <a:cubicBezTo>
                    <a:pt x="301642" y="1703397"/>
                    <a:pt x="266710" y="1702127"/>
                    <a:pt x="233719" y="1700857"/>
                  </a:cubicBezTo>
                  <a:cubicBezTo>
                    <a:pt x="171618" y="1699587"/>
                    <a:pt x="109517" y="1698317"/>
                    <a:pt x="48260" y="1698317"/>
                  </a:cubicBezTo>
                  <a:cubicBezTo>
                    <a:pt x="38100" y="1698317"/>
                    <a:pt x="29210" y="1698317"/>
                    <a:pt x="19050" y="1697047"/>
                  </a:cubicBezTo>
                  <a:cubicBezTo>
                    <a:pt x="10160" y="1695777"/>
                    <a:pt x="5080" y="1689427"/>
                    <a:pt x="7620" y="1680537"/>
                  </a:cubicBezTo>
                  <a:cubicBezTo>
                    <a:pt x="16510" y="1648787"/>
                    <a:pt x="12700" y="1617081"/>
                    <a:pt x="11430" y="1584107"/>
                  </a:cubicBezTo>
                  <a:cubicBezTo>
                    <a:pt x="10160" y="1516891"/>
                    <a:pt x="6350" y="1450943"/>
                    <a:pt x="7620" y="1383727"/>
                  </a:cubicBezTo>
                  <a:cubicBezTo>
                    <a:pt x="5080" y="1300024"/>
                    <a:pt x="0" y="263881"/>
                    <a:pt x="7620" y="178910"/>
                  </a:cubicBezTo>
                  <a:cubicBezTo>
                    <a:pt x="8890" y="162423"/>
                    <a:pt x="7620" y="144668"/>
                    <a:pt x="8890" y="128181"/>
                  </a:cubicBezTo>
                  <a:cubicBezTo>
                    <a:pt x="10160" y="101548"/>
                    <a:pt x="12700" y="723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693237"/>
                  </a:moveTo>
                  <a:cubicBezTo>
                    <a:pt x="2537293" y="1676727"/>
                    <a:pt x="2538563" y="1664027"/>
                    <a:pt x="2538563" y="1651327"/>
                  </a:cubicBezTo>
                  <a:cubicBezTo>
                    <a:pt x="2537293" y="1579035"/>
                    <a:pt x="2536023" y="1511819"/>
                    <a:pt x="2536023" y="1439529"/>
                  </a:cubicBezTo>
                  <a:cubicBezTo>
                    <a:pt x="2536023" y="1406556"/>
                    <a:pt x="2538563" y="1373582"/>
                    <a:pt x="2537293" y="1340608"/>
                  </a:cubicBezTo>
                  <a:cubicBezTo>
                    <a:pt x="2537293" y="1310170"/>
                    <a:pt x="2536023" y="1278464"/>
                    <a:pt x="2534753" y="1248027"/>
                  </a:cubicBezTo>
                  <a:cubicBezTo>
                    <a:pt x="2529673" y="1201102"/>
                    <a:pt x="2518243" y="229639"/>
                    <a:pt x="2518243" y="182715"/>
                  </a:cubicBezTo>
                  <a:cubicBezTo>
                    <a:pt x="2515703" y="143400"/>
                    <a:pt x="2513163" y="102816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8574"/>
                  </a:cubicBezTo>
                  <a:cubicBezTo>
                    <a:pt x="31750" y="91402"/>
                    <a:pt x="31750" y="114230"/>
                    <a:pt x="30480" y="137058"/>
                  </a:cubicBezTo>
                  <a:cubicBezTo>
                    <a:pt x="29210" y="175105"/>
                    <a:pt x="26670" y="211884"/>
                    <a:pt x="25400" y="249931"/>
                  </a:cubicBezTo>
                  <a:cubicBezTo>
                    <a:pt x="20320" y="290514"/>
                    <a:pt x="26670" y="1282269"/>
                    <a:pt x="29210" y="1322852"/>
                  </a:cubicBezTo>
                  <a:cubicBezTo>
                    <a:pt x="29210" y="1365972"/>
                    <a:pt x="29210" y="1410360"/>
                    <a:pt x="30480" y="1453480"/>
                  </a:cubicBezTo>
                  <a:cubicBezTo>
                    <a:pt x="30480" y="1485186"/>
                    <a:pt x="33020" y="1516891"/>
                    <a:pt x="33020" y="1548597"/>
                  </a:cubicBezTo>
                  <a:cubicBezTo>
                    <a:pt x="33020" y="1582839"/>
                    <a:pt x="33020" y="1617081"/>
                    <a:pt x="31750" y="1651327"/>
                  </a:cubicBezTo>
                  <a:cubicBezTo>
                    <a:pt x="31750" y="1655137"/>
                    <a:pt x="31750" y="1657677"/>
                    <a:pt x="31750" y="1661487"/>
                  </a:cubicBezTo>
                  <a:cubicBezTo>
                    <a:pt x="31750" y="1671647"/>
                    <a:pt x="35560" y="1675457"/>
                    <a:pt x="44450" y="1675457"/>
                  </a:cubicBezTo>
                  <a:cubicBezTo>
                    <a:pt x="64882" y="1675457"/>
                    <a:pt x="92051" y="1676727"/>
                    <a:pt x="117279" y="1676727"/>
                  </a:cubicBezTo>
                  <a:cubicBezTo>
                    <a:pt x="154152" y="1676727"/>
                    <a:pt x="192965" y="1674187"/>
                    <a:pt x="229837" y="1676727"/>
                  </a:cubicBezTo>
                  <a:cubicBezTo>
                    <a:pt x="289998" y="1680537"/>
                    <a:pt x="350158" y="1683077"/>
                    <a:pt x="410318" y="1681807"/>
                  </a:cubicBezTo>
                  <a:cubicBezTo>
                    <a:pt x="449131" y="1680537"/>
                    <a:pt x="486004" y="1683077"/>
                    <a:pt x="524817" y="1683077"/>
                  </a:cubicBezTo>
                  <a:cubicBezTo>
                    <a:pt x="581096" y="1683077"/>
                    <a:pt x="637375" y="1681807"/>
                    <a:pt x="693654" y="1683077"/>
                  </a:cubicBezTo>
                  <a:cubicBezTo>
                    <a:pt x="777102" y="1684347"/>
                    <a:pt x="1693091" y="1674187"/>
                    <a:pt x="1778479" y="1676727"/>
                  </a:cubicBezTo>
                  <a:cubicBezTo>
                    <a:pt x="1815352" y="1677997"/>
                    <a:pt x="1852224" y="1679267"/>
                    <a:pt x="1887156" y="1679267"/>
                  </a:cubicBezTo>
                  <a:cubicBezTo>
                    <a:pt x="1951198" y="1681807"/>
                    <a:pt x="2013299" y="1677997"/>
                    <a:pt x="2077340" y="1681807"/>
                  </a:cubicBezTo>
                  <a:cubicBezTo>
                    <a:pt x="2129738" y="1684347"/>
                    <a:pt x="2182135" y="1684347"/>
                    <a:pt x="2234533" y="1686887"/>
                  </a:cubicBezTo>
                  <a:cubicBezTo>
                    <a:pt x="2312159" y="1690697"/>
                    <a:pt x="2389785" y="1693237"/>
                    <a:pt x="2467412" y="1694507"/>
                  </a:cubicBezTo>
                  <a:cubicBezTo>
                    <a:pt x="2496521" y="1694507"/>
                    <a:pt x="2515703" y="1693237"/>
                    <a:pt x="2536023" y="169323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69355" y="5759654"/>
            <a:ext cx="4686139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vriend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een vriendin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lied(je)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zingen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 bioscoop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  <a:ea typeface="Moontime"/>
                  <a:cs typeface="Moontime"/>
                  <a:sym typeface="Moontime"/>
                </a:rPr>
                <a:t>juf Julie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@jullie_juf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154887" y="6199685"/>
            <a:ext cx="2313157" cy="3484983"/>
          </a:xfrm>
          <a:custGeom>
            <a:avLst/>
            <a:gdLst/>
            <a:ahLst/>
            <a:cxnLst/>
            <a:rect l="l" t="t" r="r" b="b"/>
            <a:pathLst>
              <a:path w="2313157" h="3484983">
                <a:moveTo>
                  <a:pt x="0" y="0"/>
                </a:moveTo>
                <a:lnTo>
                  <a:pt x="2313157" y="0"/>
                </a:lnTo>
                <a:lnTo>
                  <a:pt x="2313157" y="3484983"/>
                </a:lnTo>
                <a:lnTo>
                  <a:pt x="0" y="34849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-325839" y="8617744"/>
            <a:ext cx="2301370" cy="1757672"/>
          </a:xfrm>
          <a:custGeom>
            <a:avLst/>
            <a:gdLst/>
            <a:ahLst/>
            <a:cxnLst/>
            <a:rect l="l" t="t" r="r" b="b"/>
            <a:pathLst>
              <a:path w="2301370" h="1757672">
                <a:moveTo>
                  <a:pt x="0" y="0"/>
                </a:moveTo>
                <a:lnTo>
                  <a:pt x="2301371" y="0"/>
                </a:lnTo>
                <a:lnTo>
                  <a:pt x="2301371" y="1757671"/>
                </a:lnTo>
                <a:lnTo>
                  <a:pt x="0" y="1757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10215" y="392465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10055494" y="4445070"/>
            <a:ext cx="2723363" cy="2376209"/>
          </a:xfrm>
          <a:custGeom>
            <a:avLst/>
            <a:gdLst/>
            <a:ahLst/>
            <a:cxnLst/>
            <a:rect l="l" t="t" r="r" b="b"/>
            <a:pathLst>
              <a:path w="2723363" h="2376209">
                <a:moveTo>
                  <a:pt x="0" y="0"/>
                </a:moveTo>
                <a:lnTo>
                  <a:pt x="2723362" y="0"/>
                </a:lnTo>
                <a:lnTo>
                  <a:pt x="2723362" y="2376208"/>
                </a:lnTo>
                <a:lnTo>
                  <a:pt x="0" y="23762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0484404" y="7001730"/>
            <a:ext cx="2986135" cy="2093271"/>
          </a:xfrm>
          <a:custGeom>
            <a:avLst/>
            <a:gdLst/>
            <a:ahLst/>
            <a:cxnLst/>
            <a:rect l="l" t="t" r="r" b="b"/>
            <a:pathLst>
              <a:path w="2986135" h="2093271">
                <a:moveTo>
                  <a:pt x="0" y="0"/>
                </a:moveTo>
                <a:lnTo>
                  <a:pt x="2986135" y="0"/>
                </a:lnTo>
                <a:lnTo>
                  <a:pt x="2986135" y="2093271"/>
                </a:lnTo>
                <a:lnTo>
                  <a:pt x="0" y="2093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3927739" y="6624441"/>
            <a:ext cx="3041445" cy="2088079"/>
          </a:xfrm>
          <a:custGeom>
            <a:avLst/>
            <a:gdLst/>
            <a:ahLst/>
            <a:cxnLst/>
            <a:rect l="l" t="t" r="r" b="b"/>
            <a:pathLst>
              <a:path w="3041445" h="2088079">
                <a:moveTo>
                  <a:pt x="0" y="0"/>
                </a:moveTo>
                <a:lnTo>
                  <a:pt x="3041446" y="0"/>
                </a:lnTo>
                <a:lnTo>
                  <a:pt x="3041446" y="2088079"/>
                </a:lnTo>
                <a:lnTo>
                  <a:pt x="0" y="2088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Freeform 28"/>
          <p:cNvSpPr/>
          <p:nvPr/>
        </p:nvSpPr>
        <p:spPr>
          <a:xfrm>
            <a:off x="13078136" y="4850954"/>
            <a:ext cx="2370326" cy="1950751"/>
          </a:xfrm>
          <a:custGeom>
            <a:avLst/>
            <a:gdLst/>
            <a:ahLst/>
            <a:cxnLst/>
            <a:rect l="l" t="t" r="r" b="b"/>
            <a:pathLst>
              <a:path w="2370326" h="1950751">
                <a:moveTo>
                  <a:pt x="0" y="0"/>
                </a:moveTo>
                <a:lnTo>
                  <a:pt x="2370326" y="0"/>
                </a:lnTo>
                <a:lnTo>
                  <a:pt x="2370326" y="1950751"/>
                </a:lnTo>
                <a:lnTo>
                  <a:pt x="0" y="195075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9" name="TextBox 29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  <a:ea typeface="Sunday"/>
                <a:cs typeface="Sunday"/>
                <a:sym typeface="Sunday"/>
              </a:rPr>
              <a:t>MISSION 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70790" y="4677227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  <a:ea typeface="Lulu Font TH"/>
                <a:cs typeface="Lulu Font TH"/>
                <a:sym typeface="Lulu Font TH"/>
              </a:rPr>
              <a:t>Lisez les mots!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86447" y="3297590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dag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Aangepast</PresentationFormat>
  <Paragraphs>392</Paragraphs>
  <Slides>47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6" baseType="lpstr">
      <vt:lpstr>Lulu Font TH</vt:lpstr>
      <vt:lpstr>Arial</vt:lpstr>
      <vt:lpstr>Sigher</vt:lpstr>
      <vt:lpstr>Calibri</vt:lpstr>
      <vt:lpstr>Sunday</vt:lpstr>
      <vt:lpstr>Now</vt:lpstr>
      <vt:lpstr>TT Chocolates</vt:lpstr>
      <vt:lpstr>Moontime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Mission 3</dc:title>
  <dc:creator>Julie Heuten</dc:creator>
  <cp:lastModifiedBy>Julie Heuten</cp:lastModifiedBy>
  <cp:revision>1</cp:revision>
  <dcterms:created xsi:type="dcterms:W3CDTF">2006-08-16T00:00:00Z</dcterms:created>
  <dcterms:modified xsi:type="dcterms:W3CDTF">2024-09-30T13:52:34Z</dcterms:modified>
  <dc:identifier>DAFwT4iApUE</dc:identifier>
</cp:coreProperties>
</file>