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8288000" cy="10287000"/>
  <p:notesSz cx="6858000" cy="9144000"/>
  <p:embeddedFontLst>
    <p:embeddedFont>
      <p:font typeface="Lulu Font TH" panose="020B0604020202020204" charset="-34"/>
      <p:regular r:id="rId37"/>
    </p:embeddedFont>
    <p:embeddedFont>
      <p:font typeface="Moontime" panose="020B0604020202020204" charset="0"/>
      <p:regular r:id="rId38"/>
    </p:embeddedFont>
    <p:embeddedFont>
      <p:font typeface="Now" panose="020B0604020202020204" charset="0"/>
      <p:regular r:id="rId39"/>
    </p:embeddedFont>
    <p:embeddedFont>
      <p:font typeface="Now Bold" panose="020B0604020202020204" charset="0"/>
      <p:regular r:id="rId40"/>
    </p:embeddedFont>
    <p:embeddedFont>
      <p:font typeface="Sigher" panose="020B0604020202020204" charset="0"/>
      <p:regular r:id="rId41"/>
    </p:embeddedFont>
    <p:embeddedFont>
      <p:font typeface="Sunday" panose="020B0604020202020204" charset="0"/>
      <p:regular r:id="rId42"/>
    </p:embeddedFont>
    <p:embeddedFont>
      <p:font typeface="TT Chocolates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166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6.png"/><Relationship Id="rId3" Type="http://schemas.openxmlformats.org/officeDocument/2006/relationships/image" Target="../media/image4.svg"/><Relationship Id="rId7" Type="http://schemas.openxmlformats.org/officeDocument/2006/relationships/image" Target="../media/image23.pn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4.png"/><Relationship Id="rId5" Type="http://schemas.openxmlformats.org/officeDocument/2006/relationships/image" Target="../media/image6.sv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.sv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6.png"/><Relationship Id="rId3" Type="http://schemas.openxmlformats.org/officeDocument/2006/relationships/image" Target="../media/image4.svg"/><Relationship Id="rId7" Type="http://schemas.openxmlformats.org/officeDocument/2006/relationships/image" Target="../media/image23.pn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4.png"/><Relationship Id="rId5" Type="http://schemas.openxmlformats.org/officeDocument/2006/relationships/image" Target="../media/image6.sv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8.png"/><Relationship Id="rId3" Type="http://schemas.openxmlformats.org/officeDocument/2006/relationships/image" Target="../media/image16.svg"/><Relationship Id="rId7" Type="http://schemas.openxmlformats.org/officeDocument/2006/relationships/image" Target="../media/image6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image" Target="../media/image15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svg"/><Relationship Id="rId5" Type="http://schemas.openxmlformats.org/officeDocument/2006/relationships/image" Target="../media/image4.svg"/><Relationship Id="rId15" Type="http://schemas.openxmlformats.org/officeDocument/2006/relationships/image" Target="../media/image40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sv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41.png"/><Relationship Id="rId3" Type="http://schemas.openxmlformats.org/officeDocument/2006/relationships/image" Target="../media/image4.svg"/><Relationship Id="rId7" Type="http://schemas.openxmlformats.org/officeDocument/2006/relationships/image" Target="../media/image23.png"/><Relationship Id="rId12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9.png"/><Relationship Id="rId5" Type="http://schemas.openxmlformats.org/officeDocument/2006/relationships/image" Target="../media/image6.svg"/><Relationship Id="rId10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.sv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.sv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41.png"/><Relationship Id="rId3" Type="http://schemas.openxmlformats.org/officeDocument/2006/relationships/image" Target="../media/image4.svg"/><Relationship Id="rId7" Type="http://schemas.openxmlformats.org/officeDocument/2006/relationships/image" Target="../media/image23.png"/><Relationship Id="rId12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9.png"/><Relationship Id="rId5" Type="http://schemas.openxmlformats.org/officeDocument/2006/relationships/image" Target="../media/image6.svg"/><Relationship Id="rId10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4.png"/><Relationship Id="rId3" Type="http://schemas.openxmlformats.org/officeDocument/2006/relationships/image" Target="../media/image16.svg"/><Relationship Id="rId7" Type="http://schemas.openxmlformats.org/officeDocument/2006/relationships/image" Target="../media/image6.svg"/><Relationship Id="rId12" Type="http://schemas.openxmlformats.org/officeDocument/2006/relationships/image" Target="../media/image43.png"/><Relationship Id="rId2" Type="http://schemas.openxmlformats.org/officeDocument/2006/relationships/image" Target="../media/image15.png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svg"/><Relationship Id="rId5" Type="http://schemas.openxmlformats.org/officeDocument/2006/relationships/image" Target="../media/image4.svg"/><Relationship Id="rId15" Type="http://schemas.openxmlformats.org/officeDocument/2006/relationships/image" Target="../media/image46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sv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47.svg"/><Relationship Id="rId3" Type="http://schemas.openxmlformats.org/officeDocument/2006/relationships/image" Target="../media/image4.svg"/><Relationship Id="rId7" Type="http://schemas.openxmlformats.org/officeDocument/2006/relationships/image" Target="../media/image23.png"/><Relationship Id="rId12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5.png"/><Relationship Id="rId5" Type="http://schemas.openxmlformats.org/officeDocument/2006/relationships/image" Target="../media/image6.sv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.sv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.sv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47.svg"/><Relationship Id="rId3" Type="http://schemas.openxmlformats.org/officeDocument/2006/relationships/image" Target="../media/image4.svg"/><Relationship Id="rId7" Type="http://schemas.openxmlformats.org/officeDocument/2006/relationships/image" Target="../media/image23.png"/><Relationship Id="rId12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5.png"/><Relationship Id="rId5" Type="http://schemas.openxmlformats.org/officeDocument/2006/relationships/image" Target="../media/image6.sv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9.png"/><Relationship Id="rId3" Type="http://schemas.openxmlformats.org/officeDocument/2006/relationships/image" Target="../media/image16.svg"/><Relationship Id="rId7" Type="http://schemas.openxmlformats.org/officeDocument/2006/relationships/image" Target="../media/image6.svg"/><Relationship Id="rId12" Type="http://schemas.openxmlformats.org/officeDocument/2006/relationships/image" Target="../media/image48.png"/><Relationship Id="rId2" Type="http://schemas.openxmlformats.org/officeDocument/2006/relationships/image" Target="../media/image15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svg"/><Relationship Id="rId5" Type="http://schemas.openxmlformats.org/officeDocument/2006/relationships/image" Target="../media/image4.svg"/><Relationship Id="rId15" Type="http://schemas.openxmlformats.org/officeDocument/2006/relationships/image" Target="../media/image50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svg"/><Relationship Id="rId1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svg"/><Relationship Id="rId7" Type="http://schemas.openxmlformats.org/officeDocument/2006/relationships/image" Target="../media/image6.sv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svg"/><Relationship Id="rId5" Type="http://schemas.openxmlformats.org/officeDocument/2006/relationships/image" Target="../media/image4.sv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5.png"/><Relationship Id="rId3" Type="http://schemas.openxmlformats.org/officeDocument/2006/relationships/image" Target="../media/image4.svg"/><Relationship Id="rId7" Type="http://schemas.openxmlformats.org/officeDocument/2006/relationships/image" Target="../media/image23.png"/><Relationship Id="rId12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8.png"/><Relationship Id="rId5" Type="http://schemas.openxmlformats.org/officeDocument/2006/relationships/image" Target="../media/image6.svg"/><Relationship Id="rId10" Type="http://schemas.openxmlformats.org/officeDocument/2006/relationships/image" Target="../media/image49.png"/><Relationship Id="rId4" Type="http://schemas.openxmlformats.org/officeDocument/2006/relationships/image" Target="../media/image5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.sv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.sv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4.sv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4.sv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.sv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4.sv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2.png"/><Relationship Id="rId3" Type="http://schemas.openxmlformats.org/officeDocument/2006/relationships/image" Target="../media/image16.svg"/><Relationship Id="rId7" Type="http://schemas.openxmlformats.org/officeDocument/2006/relationships/image" Target="../media/image6.sv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15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svg"/><Relationship Id="rId5" Type="http://schemas.openxmlformats.org/officeDocument/2006/relationships/image" Target="../media/image4.svg"/><Relationship Id="rId1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sv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511760" y="8359018"/>
            <a:ext cx="5595680" cy="2601991"/>
          </a:xfrm>
          <a:custGeom>
            <a:avLst/>
            <a:gdLst/>
            <a:ahLst/>
            <a:cxnLst/>
            <a:rect l="l" t="t" r="r" b="b"/>
            <a:pathLst>
              <a:path w="5595680" h="2601991">
                <a:moveTo>
                  <a:pt x="0" y="0"/>
                </a:moveTo>
                <a:lnTo>
                  <a:pt x="5595680" y="0"/>
                </a:lnTo>
                <a:lnTo>
                  <a:pt x="5595680" y="2601991"/>
                </a:lnTo>
                <a:lnTo>
                  <a:pt x="0" y="26019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6346755" y="8359018"/>
            <a:ext cx="5595680" cy="2601991"/>
          </a:xfrm>
          <a:custGeom>
            <a:avLst/>
            <a:gdLst/>
            <a:ahLst/>
            <a:cxnLst/>
            <a:rect l="l" t="t" r="r" b="b"/>
            <a:pathLst>
              <a:path w="5595680" h="2601991">
                <a:moveTo>
                  <a:pt x="0" y="0"/>
                </a:moveTo>
                <a:lnTo>
                  <a:pt x="5595680" y="0"/>
                </a:lnTo>
                <a:lnTo>
                  <a:pt x="5595680" y="2601991"/>
                </a:lnTo>
                <a:lnTo>
                  <a:pt x="0" y="26019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2180560" y="8359018"/>
            <a:ext cx="5595680" cy="2601991"/>
          </a:xfrm>
          <a:custGeom>
            <a:avLst/>
            <a:gdLst/>
            <a:ahLst/>
            <a:cxnLst/>
            <a:rect l="l" t="t" r="r" b="b"/>
            <a:pathLst>
              <a:path w="5595680" h="2601991">
                <a:moveTo>
                  <a:pt x="0" y="0"/>
                </a:moveTo>
                <a:lnTo>
                  <a:pt x="5595680" y="0"/>
                </a:lnTo>
                <a:lnTo>
                  <a:pt x="5595680" y="2601991"/>
                </a:lnTo>
                <a:lnTo>
                  <a:pt x="0" y="26019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8" name="Group 8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3391270" y="-3253356"/>
            <a:ext cx="8625514" cy="7982522"/>
          </a:xfrm>
          <a:custGeom>
            <a:avLst/>
            <a:gdLst/>
            <a:ahLst/>
            <a:cxnLst/>
            <a:rect l="l" t="t" r="r" b="b"/>
            <a:pathLst>
              <a:path w="8625514" h="7982522">
                <a:moveTo>
                  <a:pt x="0" y="0"/>
                </a:moveTo>
                <a:lnTo>
                  <a:pt x="8625514" y="0"/>
                </a:lnTo>
                <a:lnTo>
                  <a:pt x="8625514" y="7982522"/>
                </a:lnTo>
                <a:lnTo>
                  <a:pt x="0" y="79825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5234244" y="1259240"/>
            <a:ext cx="8007144" cy="2472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17"/>
              </a:lnSpc>
              <a:spcBef>
                <a:spcPct val="0"/>
              </a:spcBef>
            </a:pPr>
            <a:r>
              <a:rPr lang="en-US" sz="14441">
                <a:solidFill>
                  <a:srgbClr val="000000"/>
                </a:solidFill>
                <a:latin typeface="Sunday"/>
              </a:rPr>
              <a:t>FRANÇAIS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54804" y="6975477"/>
            <a:ext cx="7435209" cy="138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2"/>
              </a:lnSpc>
              <a:spcBef>
                <a:spcPct val="0"/>
              </a:spcBef>
            </a:pPr>
            <a:r>
              <a:rPr lang="en-US" sz="8058">
                <a:solidFill>
                  <a:srgbClr val="72742C"/>
                </a:solidFill>
                <a:latin typeface="Sigher"/>
              </a:rPr>
              <a:t>Zoufff!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27856" y="5058414"/>
            <a:ext cx="11457422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-4189416" flipV="1">
            <a:off x="-357289" y="-660609"/>
            <a:ext cx="3915925" cy="3950491"/>
          </a:xfrm>
          <a:custGeom>
            <a:avLst/>
            <a:gdLst/>
            <a:ahLst/>
            <a:cxnLst/>
            <a:rect l="l" t="t" r="r" b="b"/>
            <a:pathLst>
              <a:path w="3915925" h="3950491">
                <a:moveTo>
                  <a:pt x="0" y="3950492"/>
                </a:moveTo>
                <a:lnTo>
                  <a:pt x="3915924" y="3950492"/>
                </a:lnTo>
                <a:lnTo>
                  <a:pt x="3915924" y="0"/>
                </a:lnTo>
                <a:lnTo>
                  <a:pt x="0" y="0"/>
                </a:lnTo>
                <a:lnTo>
                  <a:pt x="0" y="395049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TextBox 14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905446" y="494333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7" y="0"/>
                </a:lnTo>
                <a:lnTo>
                  <a:pt x="2506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4130032" y="1688471"/>
            <a:ext cx="6256891" cy="3878706"/>
          </a:xfrm>
          <a:custGeom>
            <a:avLst/>
            <a:gdLst/>
            <a:ahLst/>
            <a:cxnLst/>
            <a:rect l="l" t="t" r="r" b="b"/>
            <a:pathLst>
              <a:path w="6256891" h="3878706">
                <a:moveTo>
                  <a:pt x="0" y="0"/>
                </a:moveTo>
                <a:lnTo>
                  <a:pt x="6256891" y="0"/>
                </a:lnTo>
                <a:lnTo>
                  <a:pt x="6256891" y="3878706"/>
                </a:lnTo>
                <a:lnTo>
                  <a:pt x="0" y="38787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5435" t="-111672" r="-52545" b="-293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4312030" y="4609133"/>
            <a:ext cx="2205890" cy="3929704"/>
          </a:xfrm>
          <a:custGeom>
            <a:avLst/>
            <a:gdLst/>
            <a:ahLst/>
            <a:cxnLst/>
            <a:rect l="l" t="t" r="r" b="b"/>
            <a:pathLst>
              <a:path w="2205890" h="3929704">
                <a:moveTo>
                  <a:pt x="0" y="0"/>
                </a:moveTo>
                <a:lnTo>
                  <a:pt x="2205890" y="0"/>
                </a:lnTo>
                <a:lnTo>
                  <a:pt x="2205890" y="3929703"/>
                </a:lnTo>
                <a:lnTo>
                  <a:pt x="0" y="3929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630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 rot="305606">
            <a:off x="10768437" y="1534572"/>
            <a:ext cx="5109384" cy="3480305"/>
          </a:xfrm>
          <a:custGeom>
            <a:avLst/>
            <a:gdLst/>
            <a:ahLst/>
            <a:cxnLst/>
            <a:rect l="l" t="t" r="r" b="b"/>
            <a:pathLst>
              <a:path w="5109384" h="3480305">
                <a:moveTo>
                  <a:pt x="0" y="0"/>
                </a:moveTo>
                <a:lnTo>
                  <a:pt x="5109384" y="0"/>
                </a:lnTo>
                <a:lnTo>
                  <a:pt x="5109384" y="3480305"/>
                </a:lnTo>
                <a:lnTo>
                  <a:pt x="0" y="34803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169651" y="5559376"/>
            <a:ext cx="4566125" cy="3213235"/>
          </a:xfrm>
          <a:custGeom>
            <a:avLst/>
            <a:gdLst/>
            <a:ahLst/>
            <a:cxnLst/>
            <a:rect l="l" t="t" r="r" b="b"/>
            <a:pathLst>
              <a:path w="4566125" h="3213235">
                <a:moveTo>
                  <a:pt x="0" y="0"/>
                </a:moveTo>
                <a:lnTo>
                  <a:pt x="4566125" y="0"/>
                </a:lnTo>
                <a:lnTo>
                  <a:pt x="4566125" y="3213235"/>
                </a:lnTo>
                <a:lnTo>
                  <a:pt x="0" y="32132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148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8458890" y="5868896"/>
            <a:ext cx="3856065" cy="2594196"/>
          </a:xfrm>
          <a:custGeom>
            <a:avLst/>
            <a:gdLst/>
            <a:ahLst/>
            <a:cxnLst/>
            <a:rect l="l" t="t" r="r" b="b"/>
            <a:pathLst>
              <a:path w="3856065" h="2594196">
                <a:moveTo>
                  <a:pt x="0" y="0"/>
                </a:moveTo>
                <a:lnTo>
                  <a:pt x="3856065" y="0"/>
                </a:lnTo>
                <a:lnTo>
                  <a:pt x="3856065" y="2594196"/>
                </a:lnTo>
                <a:lnTo>
                  <a:pt x="0" y="25941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32557" y="-493045"/>
            <a:ext cx="10712642" cy="7913964"/>
          </a:xfrm>
          <a:custGeom>
            <a:avLst/>
            <a:gdLst/>
            <a:ahLst/>
            <a:cxnLst/>
            <a:rect l="l" t="t" r="r" b="b"/>
            <a:pathLst>
              <a:path w="10712642" h="7913964">
                <a:moveTo>
                  <a:pt x="0" y="0"/>
                </a:moveTo>
                <a:lnTo>
                  <a:pt x="10712642" y="0"/>
                </a:lnTo>
                <a:lnTo>
                  <a:pt x="10712642" y="7913964"/>
                </a:lnTo>
                <a:lnTo>
                  <a:pt x="0" y="7913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-988460" y="7420919"/>
            <a:ext cx="3397315" cy="3100050"/>
          </a:xfrm>
          <a:custGeom>
            <a:avLst/>
            <a:gdLst/>
            <a:ahLst/>
            <a:cxnLst/>
            <a:rect l="l" t="t" r="r" b="b"/>
            <a:pathLst>
              <a:path w="3397315" h="3100050">
                <a:moveTo>
                  <a:pt x="0" y="0"/>
                </a:moveTo>
                <a:lnTo>
                  <a:pt x="3397315" y="0"/>
                </a:lnTo>
                <a:lnTo>
                  <a:pt x="3397315" y="3100050"/>
                </a:lnTo>
                <a:lnTo>
                  <a:pt x="0" y="3100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 rot="3341653">
            <a:off x="7844281" y="7761613"/>
            <a:ext cx="3161467" cy="2406666"/>
          </a:xfrm>
          <a:custGeom>
            <a:avLst/>
            <a:gdLst/>
            <a:ahLst/>
            <a:cxnLst/>
            <a:rect l="l" t="t" r="r" b="b"/>
            <a:pathLst>
              <a:path w="3161467" h="2406666">
                <a:moveTo>
                  <a:pt x="0" y="0"/>
                </a:moveTo>
                <a:lnTo>
                  <a:pt x="3161467" y="0"/>
                </a:lnTo>
                <a:lnTo>
                  <a:pt x="3161467" y="2406666"/>
                </a:lnTo>
                <a:lnTo>
                  <a:pt x="0" y="24066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-235363" y="-139994"/>
            <a:ext cx="2308861" cy="2073646"/>
          </a:xfrm>
          <a:custGeom>
            <a:avLst/>
            <a:gdLst/>
            <a:ahLst/>
            <a:cxnLst/>
            <a:rect l="l" t="t" r="r" b="b"/>
            <a:pathLst>
              <a:path w="2308861" h="2073646">
                <a:moveTo>
                  <a:pt x="0" y="0"/>
                </a:moveTo>
                <a:lnTo>
                  <a:pt x="2308861" y="0"/>
                </a:lnTo>
                <a:lnTo>
                  <a:pt x="2308861" y="2073646"/>
                </a:lnTo>
                <a:lnTo>
                  <a:pt x="0" y="20736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0" y="6832125"/>
            <a:ext cx="4523567" cy="3454875"/>
          </a:xfrm>
          <a:custGeom>
            <a:avLst/>
            <a:gdLst/>
            <a:ahLst/>
            <a:cxnLst/>
            <a:rect l="l" t="t" r="r" b="b"/>
            <a:pathLst>
              <a:path w="4523567" h="3454875">
                <a:moveTo>
                  <a:pt x="0" y="0"/>
                </a:moveTo>
                <a:lnTo>
                  <a:pt x="4523567" y="0"/>
                </a:lnTo>
                <a:lnTo>
                  <a:pt x="4523567" y="3454875"/>
                </a:lnTo>
                <a:lnTo>
                  <a:pt x="0" y="34548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4569346" y="397905"/>
            <a:ext cx="3265433" cy="2440911"/>
          </a:xfrm>
          <a:custGeom>
            <a:avLst/>
            <a:gdLst/>
            <a:ahLst/>
            <a:cxnLst/>
            <a:rect l="l" t="t" r="r" b="b"/>
            <a:pathLst>
              <a:path w="3265433" h="2440911">
                <a:moveTo>
                  <a:pt x="0" y="0"/>
                </a:moveTo>
                <a:lnTo>
                  <a:pt x="3265432" y="0"/>
                </a:lnTo>
                <a:lnTo>
                  <a:pt x="3265432" y="2440911"/>
                </a:lnTo>
                <a:lnTo>
                  <a:pt x="0" y="24409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25398" y="4439562"/>
            <a:ext cx="3637204" cy="580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baguette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charcuterie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chocolat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confiture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croissant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glace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soupe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618062" y="4044546"/>
            <a:ext cx="4686139" cy="8392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sucre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viande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acheter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beaucoup de (d’)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bouteille (de)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caisse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cent</a:t>
            </a: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  <a:r>
              <a:rPr lang="en-US" sz="3696">
                <a:solidFill>
                  <a:srgbClr val="004AAD"/>
                </a:solidFill>
                <a:latin typeface="Now"/>
              </a:rPr>
              <a:t>(eurocentime)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-4189416" flipV="1">
            <a:off x="-357289" y="-660609"/>
            <a:ext cx="3915925" cy="3950491"/>
          </a:xfrm>
          <a:custGeom>
            <a:avLst/>
            <a:gdLst/>
            <a:ahLst/>
            <a:cxnLst/>
            <a:rect l="l" t="t" r="r" b="b"/>
            <a:pathLst>
              <a:path w="3915925" h="3950491">
                <a:moveTo>
                  <a:pt x="0" y="3950492"/>
                </a:moveTo>
                <a:lnTo>
                  <a:pt x="3915924" y="3950492"/>
                </a:lnTo>
                <a:lnTo>
                  <a:pt x="3915924" y="0"/>
                </a:lnTo>
                <a:lnTo>
                  <a:pt x="0" y="0"/>
                </a:lnTo>
                <a:lnTo>
                  <a:pt x="0" y="395049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TextBox 14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905446" y="494333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7" y="0"/>
                </a:lnTo>
                <a:lnTo>
                  <a:pt x="2506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6866308" y="1152712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17" name="AutoShape 17"/>
          <p:cNvSpPr/>
          <p:nvPr/>
        </p:nvSpPr>
        <p:spPr>
          <a:xfrm flipH="1">
            <a:off x="7382433" y="172146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6172585" y="5178879"/>
            <a:ext cx="6135332" cy="3803351"/>
          </a:xfrm>
          <a:custGeom>
            <a:avLst/>
            <a:gdLst/>
            <a:ahLst/>
            <a:cxnLst/>
            <a:rect l="l" t="t" r="r" b="b"/>
            <a:pathLst>
              <a:path w="6135332" h="3803351">
                <a:moveTo>
                  <a:pt x="0" y="0"/>
                </a:moveTo>
                <a:lnTo>
                  <a:pt x="6135332" y="0"/>
                </a:lnTo>
                <a:lnTo>
                  <a:pt x="6135332" y="3803350"/>
                </a:lnTo>
                <a:lnTo>
                  <a:pt x="0" y="38033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5435" t="-111672" r="-52545" b="-293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666482" y="4193293"/>
            <a:ext cx="2163034" cy="3853357"/>
          </a:xfrm>
          <a:custGeom>
            <a:avLst/>
            <a:gdLst/>
            <a:ahLst/>
            <a:cxnLst/>
            <a:rect l="l" t="t" r="r" b="b"/>
            <a:pathLst>
              <a:path w="2163034" h="3853357">
                <a:moveTo>
                  <a:pt x="0" y="0"/>
                </a:moveTo>
                <a:lnTo>
                  <a:pt x="2163034" y="0"/>
                </a:lnTo>
                <a:lnTo>
                  <a:pt x="2163034" y="3853357"/>
                </a:lnTo>
                <a:lnTo>
                  <a:pt x="0" y="38533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630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 rot="305606">
            <a:off x="3898467" y="2491620"/>
            <a:ext cx="5010119" cy="3412690"/>
          </a:xfrm>
          <a:custGeom>
            <a:avLst/>
            <a:gdLst/>
            <a:ahLst/>
            <a:cxnLst/>
            <a:rect l="l" t="t" r="r" b="b"/>
            <a:pathLst>
              <a:path w="5010119" h="3412690">
                <a:moveTo>
                  <a:pt x="0" y="0"/>
                </a:moveTo>
                <a:lnTo>
                  <a:pt x="5010119" y="0"/>
                </a:lnTo>
                <a:lnTo>
                  <a:pt x="5010119" y="3412689"/>
                </a:lnTo>
                <a:lnTo>
                  <a:pt x="0" y="34126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1884833" y="2522428"/>
            <a:ext cx="4477414" cy="3150808"/>
          </a:xfrm>
          <a:custGeom>
            <a:avLst/>
            <a:gdLst/>
            <a:ahLst/>
            <a:cxnLst/>
            <a:rect l="l" t="t" r="r" b="b"/>
            <a:pathLst>
              <a:path w="4477414" h="3150808">
                <a:moveTo>
                  <a:pt x="0" y="0"/>
                </a:moveTo>
                <a:lnTo>
                  <a:pt x="4477413" y="0"/>
                </a:lnTo>
                <a:lnTo>
                  <a:pt x="4477413" y="3150808"/>
                </a:lnTo>
                <a:lnTo>
                  <a:pt x="0" y="31508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148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2829376" y="5858017"/>
            <a:ext cx="3253227" cy="2188633"/>
          </a:xfrm>
          <a:custGeom>
            <a:avLst/>
            <a:gdLst/>
            <a:ahLst/>
            <a:cxnLst/>
            <a:rect l="l" t="t" r="r" b="b"/>
            <a:pathLst>
              <a:path w="3253227" h="2188633">
                <a:moveTo>
                  <a:pt x="0" y="0"/>
                </a:moveTo>
                <a:lnTo>
                  <a:pt x="3253227" y="0"/>
                </a:lnTo>
                <a:lnTo>
                  <a:pt x="3253227" y="2188633"/>
                </a:lnTo>
                <a:lnTo>
                  <a:pt x="0" y="21886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89982" y="4246718"/>
            <a:ext cx="8021484" cy="5620025"/>
            <a:chOff x="0" y="0"/>
            <a:chExt cx="2621400" cy="1836610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98540" cy="1808670"/>
            </a:xfrm>
            <a:custGeom>
              <a:avLst/>
              <a:gdLst/>
              <a:ahLst/>
              <a:cxnLst/>
              <a:rect l="l" t="t" r="r" b="b"/>
              <a:pathLst>
                <a:path w="2598540" h="1808670">
                  <a:moveTo>
                    <a:pt x="2598540" y="1808670"/>
                  </a:moveTo>
                  <a:lnTo>
                    <a:pt x="0" y="1801050"/>
                  </a:lnTo>
                  <a:lnTo>
                    <a:pt x="0" y="640521"/>
                  </a:lnTo>
                  <a:lnTo>
                    <a:pt x="17780" y="19050"/>
                  </a:lnTo>
                  <a:lnTo>
                    <a:pt x="1293651" y="0"/>
                  </a:lnTo>
                  <a:lnTo>
                    <a:pt x="25794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627750" cy="1835340"/>
            </a:xfrm>
            <a:custGeom>
              <a:avLst/>
              <a:gdLst/>
              <a:ahLst/>
              <a:cxnLst/>
              <a:rect l="l" t="t" r="r" b="b"/>
              <a:pathLst>
                <a:path w="2627750" h="1835340">
                  <a:moveTo>
                    <a:pt x="2593460" y="21590"/>
                  </a:moveTo>
                  <a:cubicBezTo>
                    <a:pt x="2594730" y="34290"/>
                    <a:pt x="2594730" y="44450"/>
                    <a:pt x="2596000" y="54610"/>
                  </a:cubicBezTo>
                  <a:cubicBezTo>
                    <a:pt x="2598540" y="90789"/>
                    <a:pt x="2599810" y="129086"/>
                    <a:pt x="2602350" y="166015"/>
                  </a:cubicBezTo>
                  <a:cubicBezTo>
                    <a:pt x="2602350" y="219356"/>
                    <a:pt x="2615050" y="1271143"/>
                    <a:pt x="2621400" y="1324484"/>
                  </a:cubicBezTo>
                  <a:cubicBezTo>
                    <a:pt x="2627750" y="1405181"/>
                    <a:pt x="2623940" y="1487245"/>
                    <a:pt x="2623940" y="1567941"/>
                  </a:cubicBezTo>
                  <a:cubicBezTo>
                    <a:pt x="2623940" y="1639063"/>
                    <a:pt x="2625210" y="1704714"/>
                    <a:pt x="2626480" y="1774379"/>
                  </a:cubicBezTo>
                  <a:cubicBezTo>
                    <a:pt x="2626480" y="1795970"/>
                    <a:pt x="2626480" y="1809940"/>
                    <a:pt x="2626480" y="1834070"/>
                  </a:cubicBezTo>
                  <a:cubicBezTo>
                    <a:pt x="2603620" y="1834070"/>
                    <a:pt x="2583300" y="1835340"/>
                    <a:pt x="2560018" y="1834070"/>
                  </a:cubicBezTo>
                  <a:cubicBezTo>
                    <a:pt x="2430391" y="1828990"/>
                    <a:pt x="2298769" y="1835340"/>
                    <a:pt x="2169142" y="1830260"/>
                  </a:cubicBezTo>
                  <a:cubicBezTo>
                    <a:pt x="2091366" y="1826450"/>
                    <a:pt x="2015584" y="1828990"/>
                    <a:pt x="1937808" y="1826450"/>
                  </a:cubicBezTo>
                  <a:cubicBezTo>
                    <a:pt x="1901911" y="1825179"/>
                    <a:pt x="1866014" y="1823910"/>
                    <a:pt x="1830118" y="1822640"/>
                  </a:cubicBezTo>
                  <a:cubicBezTo>
                    <a:pt x="1808181" y="1822640"/>
                    <a:pt x="1788238" y="1823910"/>
                    <a:pt x="1766301" y="1823910"/>
                  </a:cubicBezTo>
                  <a:cubicBezTo>
                    <a:pt x="1710462" y="1822640"/>
                    <a:pt x="1556904" y="1823910"/>
                    <a:pt x="1501064" y="1822640"/>
                  </a:cubicBezTo>
                  <a:cubicBezTo>
                    <a:pt x="1461179" y="1821370"/>
                    <a:pt x="663474" y="1830260"/>
                    <a:pt x="623589" y="1828990"/>
                  </a:cubicBezTo>
                  <a:cubicBezTo>
                    <a:pt x="613617" y="1828990"/>
                    <a:pt x="601652" y="1830260"/>
                    <a:pt x="591681" y="1830260"/>
                  </a:cubicBezTo>
                  <a:cubicBezTo>
                    <a:pt x="567749" y="1830260"/>
                    <a:pt x="545812" y="1831529"/>
                    <a:pt x="521881" y="1831529"/>
                  </a:cubicBezTo>
                  <a:cubicBezTo>
                    <a:pt x="462053" y="1831529"/>
                    <a:pt x="404220" y="1830260"/>
                    <a:pt x="344392" y="1828990"/>
                  </a:cubicBezTo>
                  <a:cubicBezTo>
                    <a:pt x="308495" y="1827720"/>
                    <a:pt x="272599" y="1826450"/>
                    <a:pt x="238696" y="1825179"/>
                  </a:cubicBezTo>
                  <a:cubicBezTo>
                    <a:pt x="174880" y="1823910"/>
                    <a:pt x="111063" y="1822640"/>
                    <a:pt x="48260" y="1822640"/>
                  </a:cubicBezTo>
                  <a:cubicBezTo>
                    <a:pt x="38100" y="1822640"/>
                    <a:pt x="29210" y="1822640"/>
                    <a:pt x="19050" y="1821370"/>
                  </a:cubicBezTo>
                  <a:cubicBezTo>
                    <a:pt x="10160" y="1820100"/>
                    <a:pt x="5080" y="1813750"/>
                    <a:pt x="7620" y="1804860"/>
                  </a:cubicBezTo>
                  <a:cubicBezTo>
                    <a:pt x="16510" y="1773101"/>
                    <a:pt x="12700" y="1738908"/>
                    <a:pt x="11430" y="1703346"/>
                  </a:cubicBezTo>
                  <a:cubicBezTo>
                    <a:pt x="10160" y="1630857"/>
                    <a:pt x="6350" y="1559734"/>
                    <a:pt x="7620" y="1487245"/>
                  </a:cubicBezTo>
                  <a:cubicBezTo>
                    <a:pt x="5080" y="1396974"/>
                    <a:pt x="0" y="279536"/>
                    <a:pt x="7620" y="187898"/>
                  </a:cubicBezTo>
                  <a:cubicBezTo>
                    <a:pt x="8890" y="170118"/>
                    <a:pt x="7620" y="150970"/>
                    <a:pt x="8890" y="133189"/>
                  </a:cubicBezTo>
                  <a:cubicBezTo>
                    <a:pt x="10160" y="104467"/>
                    <a:pt x="12700" y="7300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207" y="30480"/>
                    <a:pt x="93115" y="29210"/>
                  </a:cubicBezTo>
                  <a:cubicBezTo>
                    <a:pt x="146960" y="25400"/>
                    <a:pt x="200805" y="22860"/>
                    <a:pt x="256644" y="20320"/>
                  </a:cubicBezTo>
                  <a:cubicBezTo>
                    <a:pt x="294535" y="17780"/>
                    <a:pt x="332426" y="16510"/>
                    <a:pt x="368323" y="13970"/>
                  </a:cubicBezTo>
                  <a:cubicBezTo>
                    <a:pt x="404220" y="11430"/>
                    <a:pt x="442111" y="8890"/>
                    <a:pt x="478008" y="8890"/>
                  </a:cubicBezTo>
                  <a:cubicBezTo>
                    <a:pt x="517893" y="7620"/>
                    <a:pt x="557778" y="10160"/>
                    <a:pt x="597663" y="8890"/>
                  </a:cubicBezTo>
                  <a:cubicBezTo>
                    <a:pt x="647520" y="8890"/>
                    <a:pt x="1550921" y="6350"/>
                    <a:pt x="1600777" y="5080"/>
                  </a:cubicBezTo>
                  <a:cubicBezTo>
                    <a:pt x="1648640" y="3810"/>
                    <a:pt x="1696502" y="2540"/>
                    <a:pt x="1746359" y="2540"/>
                  </a:cubicBezTo>
                  <a:cubicBezTo>
                    <a:pt x="1828123" y="1270"/>
                    <a:pt x="1907894" y="0"/>
                    <a:pt x="1989659" y="0"/>
                  </a:cubicBezTo>
                  <a:cubicBezTo>
                    <a:pt x="2023561" y="0"/>
                    <a:pt x="2059458" y="2540"/>
                    <a:pt x="2093360" y="2540"/>
                  </a:cubicBezTo>
                  <a:cubicBezTo>
                    <a:pt x="2187091" y="3810"/>
                    <a:pt x="2282815" y="5080"/>
                    <a:pt x="2376546" y="7620"/>
                  </a:cubicBezTo>
                  <a:cubicBezTo>
                    <a:pt x="2426402" y="8890"/>
                    <a:pt x="2476259" y="12700"/>
                    <a:pt x="2526115" y="16510"/>
                  </a:cubicBezTo>
                  <a:cubicBezTo>
                    <a:pt x="2538081" y="16510"/>
                    <a:pt x="2550047" y="16510"/>
                    <a:pt x="2560018" y="16510"/>
                  </a:cubicBezTo>
                  <a:cubicBezTo>
                    <a:pt x="2574410" y="17780"/>
                    <a:pt x="2583300" y="20320"/>
                    <a:pt x="2593460" y="21590"/>
                  </a:cubicBezTo>
                  <a:close/>
                  <a:moveTo>
                    <a:pt x="2603620" y="1817560"/>
                  </a:moveTo>
                  <a:cubicBezTo>
                    <a:pt x="2604890" y="1801050"/>
                    <a:pt x="2606160" y="1788350"/>
                    <a:pt x="2606160" y="1775650"/>
                  </a:cubicBezTo>
                  <a:cubicBezTo>
                    <a:pt x="2604890" y="1697876"/>
                    <a:pt x="2603620" y="1625386"/>
                    <a:pt x="2603620" y="1547425"/>
                  </a:cubicBezTo>
                  <a:cubicBezTo>
                    <a:pt x="2603620" y="1511864"/>
                    <a:pt x="2606160" y="1476303"/>
                    <a:pt x="2604890" y="1440742"/>
                  </a:cubicBezTo>
                  <a:cubicBezTo>
                    <a:pt x="2604890" y="1407916"/>
                    <a:pt x="2603620" y="1373723"/>
                    <a:pt x="2602350" y="1340897"/>
                  </a:cubicBezTo>
                  <a:cubicBezTo>
                    <a:pt x="2597270" y="1290291"/>
                    <a:pt x="2585840" y="242608"/>
                    <a:pt x="2585840" y="192002"/>
                  </a:cubicBezTo>
                  <a:cubicBezTo>
                    <a:pt x="2583300" y="149602"/>
                    <a:pt x="2580760" y="105834"/>
                    <a:pt x="2578220" y="63500"/>
                  </a:cubicBezTo>
                  <a:cubicBezTo>
                    <a:pt x="2576950" y="44450"/>
                    <a:pt x="2575680" y="43180"/>
                    <a:pt x="2554035" y="41910"/>
                  </a:cubicBezTo>
                  <a:cubicBezTo>
                    <a:pt x="2548052" y="41910"/>
                    <a:pt x="2544064" y="41910"/>
                    <a:pt x="2538081" y="40640"/>
                  </a:cubicBezTo>
                  <a:cubicBezTo>
                    <a:pt x="2488224" y="36830"/>
                    <a:pt x="2436374" y="31750"/>
                    <a:pt x="2386517" y="30480"/>
                  </a:cubicBezTo>
                  <a:cubicBezTo>
                    <a:pt x="2264867" y="26670"/>
                    <a:pt x="2141223" y="25400"/>
                    <a:pt x="2019573" y="22860"/>
                  </a:cubicBezTo>
                  <a:cubicBezTo>
                    <a:pt x="2001624" y="22860"/>
                    <a:pt x="1981682" y="22860"/>
                    <a:pt x="1963733" y="22860"/>
                  </a:cubicBezTo>
                  <a:cubicBezTo>
                    <a:pt x="1933819" y="22860"/>
                    <a:pt x="1903905" y="22860"/>
                    <a:pt x="1875986" y="22860"/>
                  </a:cubicBezTo>
                  <a:cubicBezTo>
                    <a:pt x="1812169" y="22860"/>
                    <a:pt x="1748353" y="22860"/>
                    <a:pt x="1686531" y="24130"/>
                  </a:cubicBezTo>
                  <a:cubicBezTo>
                    <a:pt x="1632686" y="25400"/>
                    <a:pt x="725296" y="29210"/>
                    <a:pt x="671451" y="29210"/>
                  </a:cubicBezTo>
                  <a:cubicBezTo>
                    <a:pt x="583704" y="29210"/>
                    <a:pt x="495956" y="26670"/>
                    <a:pt x="408208" y="33020"/>
                  </a:cubicBezTo>
                  <a:cubicBezTo>
                    <a:pt x="362340" y="36830"/>
                    <a:pt x="318467" y="36830"/>
                    <a:pt x="274593" y="38100"/>
                  </a:cubicBezTo>
                  <a:cubicBezTo>
                    <a:pt x="198811" y="41910"/>
                    <a:pt x="123029" y="45720"/>
                    <a:pt x="49530" y="50800"/>
                  </a:cubicBezTo>
                  <a:cubicBezTo>
                    <a:pt x="36830" y="50800"/>
                    <a:pt x="34290" y="53340"/>
                    <a:pt x="33020" y="68906"/>
                  </a:cubicBezTo>
                  <a:cubicBezTo>
                    <a:pt x="31750" y="93525"/>
                    <a:pt x="31750" y="118144"/>
                    <a:pt x="30480" y="142763"/>
                  </a:cubicBezTo>
                  <a:cubicBezTo>
                    <a:pt x="29210" y="183795"/>
                    <a:pt x="26670" y="223459"/>
                    <a:pt x="25400" y="264491"/>
                  </a:cubicBezTo>
                  <a:cubicBezTo>
                    <a:pt x="20320" y="308259"/>
                    <a:pt x="26670" y="1377826"/>
                    <a:pt x="29210" y="1421593"/>
                  </a:cubicBezTo>
                  <a:cubicBezTo>
                    <a:pt x="29210" y="1468096"/>
                    <a:pt x="29210" y="1515967"/>
                    <a:pt x="30480" y="1562470"/>
                  </a:cubicBezTo>
                  <a:cubicBezTo>
                    <a:pt x="30480" y="1596663"/>
                    <a:pt x="33020" y="1630857"/>
                    <a:pt x="33020" y="1665050"/>
                  </a:cubicBezTo>
                  <a:cubicBezTo>
                    <a:pt x="33020" y="1701979"/>
                    <a:pt x="33020" y="1738908"/>
                    <a:pt x="31750" y="1775650"/>
                  </a:cubicBezTo>
                  <a:cubicBezTo>
                    <a:pt x="31750" y="1779460"/>
                    <a:pt x="31750" y="1782000"/>
                    <a:pt x="31750" y="1785810"/>
                  </a:cubicBezTo>
                  <a:cubicBezTo>
                    <a:pt x="31750" y="1795970"/>
                    <a:pt x="35560" y="1799780"/>
                    <a:pt x="44450" y="1799780"/>
                  </a:cubicBezTo>
                  <a:cubicBezTo>
                    <a:pt x="65195" y="1799780"/>
                    <a:pt x="93115" y="1801050"/>
                    <a:pt x="119040" y="1801050"/>
                  </a:cubicBezTo>
                  <a:cubicBezTo>
                    <a:pt x="156931" y="1801050"/>
                    <a:pt x="196817" y="1798510"/>
                    <a:pt x="234708" y="1801050"/>
                  </a:cubicBezTo>
                  <a:cubicBezTo>
                    <a:pt x="296530" y="1804860"/>
                    <a:pt x="358352" y="1807400"/>
                    <a:pt x="420174" y="1806130"/>
                  </a:cubicBezTo>
                  <a:cubicBezTo>
                    <a:pt x="460059" y="1804860"/>
                    <a:pt x="497950" y="1807400"/>
                    <a:pt x="537835" y="1807400"/>
                  </a:cubicBezTo>
                  <a:cubicBezTo>
                    <a:pt x="595669" y="1807400"/>
                    <a:pt x="653503" y="1806130"/>
                    <a:pt x="711336" y="1807400"/>
                  </a:cubicBezTo>
                  <a:cubicBezTo>
                    <a:pt x="797090" y="1808670"/>
                    <a:pt x="1738382" y="1798510"/>
                    <a:pt x="1826129" y="1801050"/>
                  </a:cubicBezTo>
                  <a:cubicBezTo>
                    <a:pt x="1864020" y="1802320"/>
                    <a:pt x="1901911" y="1803590"/>
                    <a:pt x="1937808" y="1803590"/>
                  </a:cubicBezTo>
                  <a:cubicBezTo>
                    <a:pt x="2003619" y="1806130"/>
                    <a:pt x="2067435" y="1802320"/>
                    <a:pt x="2133246" y="1806130"/>
                  </a:cubicBezTo>
                  <a:cubicBezTo>
                    <a:pt x="2187091" y="1808670"/>
                    <a:pt x="2240936" y="1808670"/>
                    <a:pt x="2294781" y="1811210"/>
                  </a:cubicBezTo>
                  <a:cubicBezTo>
                    <a:pt x="2374551" y="1815020"/>
                    <a:pt x="2454322" y="1817560"/>
                    <a:pt x="2534092" y="1818830"/>
                  </a:cubicBezTo>
                  <a:cubicBezTo>
                    <a:pt x="2564006" y="1818830"/>
                    <a:pt x="2583300" y="1817560"/>
                    <a:pt x="2603620" y="181756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66053" y="4246718"/>
            <a:ext cx="7814637" cy="5620025"/>
            <a:chOff x="0" y="0"/>
            <a:chExt cx="2553803" cy="1836610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2530943" cy="1808670"/>
            </a:xfrm>
            <a:custGeom>
              <a:avLst/>
              <a:gdLst/>
              <a:ahLst/>
              <a:cxnLst/>
              <a:rect l="l" t="t" r="r" b="b"/>
              <a:pathLst>
                <a:path w="2530943" h="1808670">
                  <a:moveTo>
                    <a:pt x="2530943" y="1808670"/>
                  </a:moveTo>
                  <a:lnTo>
                    <a:pt x="0" y="1801050"/>
                  </a:lnTo>
                  <a:lnTo>
                    <a:pt x="0" y="640521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2560153" cy="1835340"/>
            </a:xfrm>
            <a:custGeom>
              <a:avLst/>
              <a:gdLst/>
              <a:ahLst/>
              <a:cxnLst/>
              <a:rect l="l" t="t" r="r" b="b"/>
              <a:pathLst>
                <a:path w="2560153" h="1835340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0789"/>
                    <a:pt x="2532213" y="129086"/>
                    <a:pt x="2534753" y="166015"/>
                  </a:cubicBezTo>
                  <a:cubicBezTo>
                    <a:pt x="2534753" y="219356"/>
                    <a:pt x="2547453" y="1271143"/>
                    <a:pt x="2553803" y="1324484"/>
                  </a:cubicBezTo>
                  <a:cubicBezTo>
                    <a:pt x="2560153" y="1405181"/>
                    <a:pt x="2556343" y="1487245"/>
                    <a:pt x="2556343" y="1567941"/>
                  </a:cubicBezTo>
                  <a:cubicBezTo>
                    <a:pt x="2556343" y="1639063"/>
                    <a:pt x="2557613" y="1704714"/>
                    <a:pt x="2558883" y="1774379"/>
                  </a:cubicBezTo>
                  <a:cubicBezTo>
                    <a:pt x="2558883" y="1795970"/>
                    <a:pt x="2558883" y="1809940"/>
                    <a:pt x="2558883" y="1834070"/>
                  </a:cubicBezTo>
                  <a:cubicBezTo>
                    <a:pt x="2536023" y="1834070"/>
                    <a:pt x="2515703" y="1835340"/>
                    <a:pt x="2492640" y="1834070"/>
                  </a:cubicBezTo>
                  <a:cubicBezTo>
                    <a:pt x="2366498" y="1828990"/>
                    <a:pt x="2238414" y="1835340"/>
                    <a:pt x="2112272" y="1830260"/>
                  </a:cubicBezTo>
                  <a:cubicBezTo>
                    <a:pt x="2036586" y="1826450"/>
                    <a:pt x="1962842" y="1828990"/>
                    <a:pt x="1887156" y="1826450"/>
                  </a:cubicBezTo>
                  <a:cubicBezTo>
                    <a:pt x="1852224" y="1825179"/>
                    <a:pt x="1817293" y="1823910"/>
                    <a:pt x="1782361" y="1822640"/>
                  </a:cubicBezTo>
                  <a:cubicBezTo>
                    <a:pt x="1761013" y="1822640"/>
                    <a:pt x="1741607" y="1823910"/>
                    <a:pt x="1720260" y="1823910"/>
                  </a:cubicBezTo>
                  <a:cubicBezTo>
                    <a:pt x="1665921" y="1822640"/>
                    <a:pt x="1516491" y="1823910"/>
                    <a:pt x="1462153" y="1822640"/>
                  </a:cubicBezTo>
                  <a:cubicBezTo>
                    <a:pt x="1423340" y="1821370"/>
                    <a:pt x="647078" y="1830260"/>
                    <a:pt x="608265" y="1828990"/>
                  </a:cubicBezTo>
                  <a:cubicBezTo>
                    <a:pt x="598562" y="1828990"/>
                    <a:pt x="586918" y="1830260"/>
                    <a:pt x="577214" y="1830260"/>
                  </a:cubicBezTo>
                  <a:cubicBezTo>
                    <a:pt x="553927" y="1830260"/>
                    <a:pt x="532579" y="1831529"/>
                    <a:pt x="509292" y="1831529"/>
                  </a:cubicBezTo>
                  <a:cubicBezTo>
                    <a:pt x="451072" y="1831529"/>
                    <a:pt x="394793" y="1830260"/>
                    <a:pt x="336573" y="1828990"/>
                  </a:cubicBezTo>
                  <a:cubicBezTo>
                    <a:pt x="301642" y="1827720"/>
                    <a:pt x="266710" y="1826450"/>
                    <a:pt x="233719" y="1825179"/>
                  </a:cubicBezTo>
                  <a:cubicBezTo>
                    <a:pt x="171618" y="1823910"/>
                    <a:pt x="109517" y="1822640"/>
                    <a:pt x="48260" y="1822640"/>
                  </a:cubicBezTo>
                  <a:cubicBezTo>
                    <a:pt x="38100" y="1822640"/>
                    <a:pt x="29210" y="1822640"/>
                    <a:pt x="19050" y="1821370"/>
                  </a:cubicBezTo>
                  <a:cubicBezTo>
                    <a:pt x="10160" y="1820100"/>
                    <a:pt x="5080" y="1813750"/>
                    <a:pt x="7620" y="1804860"/>
                  </a:cubicBezTo>
                  <a:cubicBezTo>
                    <a:pt x="16510" y="1773101"/>
                    <a:pt x="12700" y="1738908"/>
                    <a:pt x="11430" y="1703346"/>
                  </a:cubicBezTo>
                  <a:cubicBezTo>
                    <a:pt x="10160" y="1630857"/>
                    <a:pt x="6350" y="1559734"/>
                    <a:pt x="7620" y="1487245"/>
                  </a:cubicBezTo>
                  <a:cubicBezTo>
                    <a:pt x="5080" y="1396974"/>
                    <a:pt x="0" y="279536"/>
                    <a:pt x="7620" y="187898"/>
                  </a:cubicBezTo>
                  <a:cubicBezTo>
                    <a:pt x="8890" y="170118"/>
                    <a:pt x="7620" y="150970"/>
                    <a:pt x="8890" y="133189"/>
                  </a:cubicBezTo>
                  <a:cubicBezTo>
                    <a:pt x="10160" y="104467"/>
                    <a:pt x="12700" y="7300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17560"/>
                  </a:moveTo>
                  <a:cubicBezTo>
                    <a:pt x="2537293" y="1801050"/>
                    <a:pt x="2538563" y="1788350"/>
                    <a:pt x="2538563" y="1775650"/>
                  </a:cubicBezTo>
                  <a:cubicBezTo>
                    <a:pt x="2537293" y="1697876"/>
                    <a:pt x="2536023" y="1625386"/>
                    <a:pt x="2536023" y="1547425"/>
                  </a:cubicBezTo>
                  <a:cubicBezTo>
                    <a:pt x="2536023" y="1511864"/>
                    <a:pt x="2538563" y="1476303"/>
                    <a:pt x="2537293" y="1440742"/>
                  </a:cubicBezTo>
                  <a:cubicBezTo>
                    <a:pt x="2537293" y="1407916"/>
                    <a:pt x="2536023" y="1373723"/>
                    <a:pt x="2534753" y="1340897"/>
                  </a:cubicBezTo>
                  <a:cubicBezTo>
                    <a:pt x="2529673" y="1290291"/>
                    <a:pt x="2518243" y="242608"/>
                    <a:pt x="2518243" y="192002"/>
                  </a:cubicBezTo>
                  <a:cubicBezTo>
                    <a:pt x="2515703" y="149602"/>
                    <a:pt x="2513163" y="105834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906"/>
                  </a:cubicBezTo>
                  <a:cubicBezTo>
                    <a:pt x="31750" y="93525"/>
                    <a:pt x="31750" y="118144"/>
                    <a:pt x="30480" y="142763"/>
                  </a:cubicBezTo>
                  <a:cubicBezTo>
                    <a:pt x="29210" y="183795"/>
                    <a:pt x="26670" y="223459"/>
                    <a:pt x="25400" y="264491"/>
                  </a:cubicBezTo>
                  <a:cubicBezTo>
                    <a:pt x="20320" y="308259"/>
                    <a:pt x="26670" y="1377826"/>
                    <a:pt x="29210" y="1421593"/>
                  </a:cubicBezTo>
                  <a:cubicBezTo>
                    <a:pt x="29210" y="1468096"/>
                    <a:pt x="29210" y="1515967"/>
                    <a:pt x="30480" y="1562470"/>
                  </a:cubicBezTo>
                  <a:cubicBezTo>
                    <a:pt x="30480" y="1596663"/>
                    <a:pt x="33020" y="1630857"/>
                    <a:pt x="33020" y="1665050"/>
                  </a:cubicBezTo>
                  <a:cubicBezTo>
                    <a:pt x="33020" y="1701979"/>
                    <a:pt x="33020" y="1738908"/>
                    <a:pt x="31750" y="1775650"/>
                  </a:cubicBezTo>
                  <a:cubicBezTo>
                    <a:pt x="31750" y="1779460"/>
                    <a:pt x="31750" y="1782000"/>
                    <a:pt x="31750" y="1785810"/>
                  </a:cubicBezTo>
                  <a:cubicBezTo>
                    <a:pt x="31750" y="1795970"/>
                    <a:pt x="35560" y="1799780"/>
                    <a:pt x="44450" y="1799780"/>
                  </a:cubicBezTo>
                  <a:cubicBezTo>
                    <a:pt x="64882" y="1799780"/>
                    <a:pt x="92051" y="1801050"/>
                    <a:pt x="117279" y="1801050"/>
                  </a:cubicBezTo>
                  <a:cubicBezTo>
                    <a:pt x="154152" y="1801050"/>
                    <a:pt x="192965" y="1798510"/>
                    <a:pt x="229837" y="1801050"/>
                  </a:cubicBezTo>
                  <a:cubicBezTo>
                    <a:pt x="289998" y="1804860"/>
                    <a:pt x="350158" y="1807400"/>
                    <a:pt x="410318" y="1806130"/>
                  </a:cubicBezTo>
                  <a:cubicBezTo>
                    <a:pt x="449131" y="1804860"/>
                    <a:pt x="486004" y="1807400"/>
                    <a:pt x="524817" y="1807400"/>
                  </a:cubicBezTo>
                  <a:cubicBezTo>
                    <a:pt x="581096" y="1807400"/>
                    <a:pt x="637375" y="1806130"/>
                    <a:pt x="693654" y="1807400"/>
                  </a:cubicBezTo>
                  <a:cubicBezTo>
                    <a:pt x="777102" y="1808670"/>
                    <a:pt x="1693091" y="1798510"/>
                    <a:pt x="1778479" y="1801050"/>
                  </a:cubicBezTo>
                  <a:cubicBezTo>
                    <a:pt x="1815352" y="1802320"/>
                    <a:pt x="1852224" y="1803590"/>
                    <a:pt x="1887156" y="1803590"/>
                  </a:cubicBezTo>
                  <a:cubicBezTo>
                    <a:pt x="1951198" y="1806130"/>
                    <a:pt x="2013299" y="1802320"/>
                    <a:pt x="2077340" y="1806130"/>
                  </a:cubicBezTo>
                  <a:cubicBezTo>
                    <a:pt x="2129738" y="1808670"/>
                    <a:pt x="2182135" y="1808670"/>
                    <a:pt x="2234533" y="1811210"/>
                  </a:cubicBezTo>
                  <a:cubicBezTo>
                    <a:pt x="2312159" y="1815020"/>
                    <a:pt x="2389785" y="1817560"/>
                    <a:pt x="2467412" y="1818830"/>
                  </a:cubicBezTo>
                  <a:cubicBezTo>
                    <a:pt x="2496521" y="1818830"/>
                    <a:pt x="2515703" y="1817560"/>
                    <a:pt x="2536023" y="181756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85646" y="1223706"/>
            <a:ext cx="17601868" cy="2796466"/>
            <a:chOff x="0" y="0"/>
            <a:chExt cx="5752244" cy="913878"/>
          </a:xfrm>
        </p:grpSpPr>
        <p:sp>
          <p:nvSpPr>
            <p:cNvPr id="18" name="Freeform 18"/>
            <p:cNvSpPr/>
            <p:nvPr/>
          </p:nvSpPr>
          <p:spPr>
            <a:xfrm>
              <a:off x="10160" y="16510"/>
              <a:ext cx="5729385" cy="885938"/>
            </a:xfrm>
            <a:custGeom>
              <a:avLst/>
              <a:gdLst/>
              <a:ahLst/>
              <a:cxnLst/>
              <a:rect l="l" t="t" r="r" b="b"/>
              <a:pathLst>
                <a:path w="5729385" h="885938">
                  <a:moveTo>
                    <a:pt x="5729385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855048" y="0"/>
                  </a:lnTo>
                  <a:lnTo>
                    <a:pt x="571033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-3810" y="0"/>
              <a:ext cx="5758594" cy="912608"/>
            </a:xfrm>
            <a:custGeom>
              <a:avLst/>
              <a:gdLst/>
              <a:ahLst/>
              <a:cxnLst/>
              <a:rect l="l" t="t" r="r" b="b"/>
              <a:pathLst>
                <a:path w="5758594" h="912608">
                  <a:moveTo>
                    <a:pt x="5724305" y="21590"/>
                  </a:moveTo>
                  <a:cubicBezTo>
                    <a:pt x="5725575" y="34290"/>
                    <a:pt x="5725575" y="44450"/>
                    <a:pt x="5726844" y="54610"/>
                  </a:cubicBezTo>
                  <a:cubicBezTo>
                    <a:pt x="5729385" y="76512"/>
                    <a:pt x="5730655" y="94130"/>
                    <a:pt x="5733194" y="111118"/>
                  </a:cubicBezTo>
                  <a:cubicBezTo>
                    <a:pt x="5733194" y="135657"/>
                    <a:pt x="5745894" y="619517"/>
                    <a:pt x="5752244" y="644056"/>
                  </a:cubicBezTo>
                  <a:cubicBezTo>
                    <a:pt x="5758594" y="681179"/>
                    <a:pt x="5754785" y="718931"/>
                    <a:pt x="5754785" y="756055"/>
                  </a:cubicBezTo>
                  <a:cubicBezTo>
                    <a:pt x="5754785" y="788773"/>
                    <a:pt x="5756055" y="818975"/>
                    <a:pt x="5757325" y="851648"/>
                  </a:cubicBezTo>
                  <a:cubicBezTo>
                    <a:pt x="5757325" y="873238"/>
                    <a:pt x="5757325" y="887208"/>
                    <a:pt x="5757325" y="911338"/>
                  </a:cubicBezTo>
                  <a:cubicBezTo>
                    <a:pt x="5734464" y="911338"/>
                    <a:pt x="5714144" y="912608"/>
                    <a:pt x="5680708" y="911338"/>
                  </a:cubicBezTo>
                  <a:cubicBezTo>
                    <a:pt x="5389688" y="906258"/>
                    <a:pt x="5094192" y="912608"/>
                    <a:pt x="4803174" y="907528"/>
                  </a:cubicBezTo>
                  <a:cubicBezTo>
                    <a:pt x="4628562" y="903718"/>
                    <a:pt x="4458428" y="906258"/>
                    <a:pt x="4283817" y="903718"/>
                  </a:cubicBezTo>
                  <a:cubicBezTo>
                    <a:pt x="4203227" y="902448"/>
                    <a:pt x="4122638" y="901178"/>
                    <a:pt x="4042048" y="899908"/>
                  </a:cubicBezTo>
                  <a:cubicBezTo>
                    <a:pt x="3992798" y="899908"/>
                    <a:pt x="3948026" y="901178"/>
                    <a:pt x="3898777" y="901178"/>
                  </a:cubicBezTo>
                  <a:cubicBezTo>
                    <a:pt x="3773415" y="899908"/>
                    <a:pt x="3428669" y="901178"/>
                    <a:pt x="3303307" y="899908"/>
                  </a:cubicBezTo>
                  <a:cubicBezTo>
                    <a:pt x="3213763" y="898638"/>
                    <a:pt x="1422878" y="907528"/>
                    <a:pt x="1333334" y="906258"/>
                  </a:cubicBezTo>
                  <a:cubicBezTo>
                    <a:pt x="1310948" y="906258"/>
                    <a:pt x="1284085" y="907528"/>
                    <a:pt x="1261699" y="907528"/>
                  </a:cubicBezTo>
                  <a:cubicBezTo>
                    <a:pt x="1207972" y="907528"/>
                    <a:pt x="1158723" y="908798"/>
                    <a:pt x="1104996" y="908798"/>
                  </a:cubicBezTo>
                  <a:cubicBezTo>
                    <a:pt x="970680" y="908798"/>
                    <a:pt x="840840" y="907528"/>
                    <a:pt x="706524" y="906258"/>
                  </a:cubicBezTo>
                  <a:cubicBezTo>
                    <a:pt x="625934" y="904988"/>
                    <a:pt x="545345" y="903718"/>
                    <a:pt x="469232" y="902448"/>
                  </a:cubicBezTo>
                  <a:cubicBezTo>
                    <a:pt x="325961" y="901178"/>
                    <a:pt x="182690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60" y="30480"/>
                    <a:pt x="142395" y="29210"/>
                  </a:cubicBezTo>
                  <a:cubicBezTo>
                    <a:pt x="263280" y="25400"/>
                    <a:pt x="384165" y="22860"/>
                    <a:pt x="509527" y="20320"/>
                  </a:cubicBezTo>
                  <a:cubicBezTo>
                    <a:pt x="594594" y="17780"/>
                    <a:pt x="679661" y="16510"/>
                    <a:pt x="760251" y="13970"/>
                  </a:cubicBezTo>
                  <a:cubicBezTo>
                    <a:pt x="840841" y="11430"/>
                    <a:pt x="925908" y="8890"/>
                    <a:pt x="1006498" y="8890"/>
                  </a:cubicBezTo>
                  <a:cubicBezTo>
                    <a:pt x="1096042" y="7620"/>
                    <a:pt x="1185586" y="10160"/>
                    <a:pt x="1275130" y="8890"/>
                  </a:cubicBezTo>
                  <a:cubicBezTo>
                    <a:pt x="1387061" y="8890"/>
                    <a:pt x="3415238" y="6350"/>
                    <a:pt x="3527168" y="5080"/>
                  </a:cubicBezTo>
                  <a:cubicBezTo>
                    <a:pt x="3634621" y="3810"/>
                    <a:pt x="3742074" y="2540"/>
                    <a:pt x="3854005" y="2540"/>
                  </a:cubicBezTo>
                  <a:cubicBezTo>
                    <a:pt x="4037570" y="1270"/>
                    <a:pt x="4216659" y="0"/>
                    <a:pt x="4400225" y="0"/>
                  </a:cubicBezTo>
                  <a:cubicBezTo>
                    <a:pt x="4476337" y="0"/>
                    <a:pt x="4556927" y="2540"/>
                    <a:pt x="4633039" y="2540"/>
                  </a:cubicBezTo>
                  <a:cubicBezTo>
                    <a:pt x="4843468" y="3810"/>
                    <a:pt x="5058375" y="5080"/>
                    <a:pt x="5268804" y="7620"/>
                  </a:cubicBezTo>
                  <a:cubicBezTo>
                    <a:pt x="5380734" y="8890"/>
                    <a:pt x="5492665" y="12700"/>
                    <a:pt x="5604595" y="16510"/>
                  </a:cubicBezTo>
                  <a:cubicBezTo>
                    <a:pt x="5631458" y="16510"/>
                    <a:pt x="5658321" y="16510"/>
                    <a:pt x="5680708" y="16510"/>
                  </a:cubicBezTo>
                  <a:cubicBezTo>
                    <a:pt x="5705255" y="17780"/>
                    <a:pt x="5714144" y="20320"/>
                    <a:pt x="5724305" y="21590"/>
                  </a:cubicBezTo>
                  <a:close/>
                  <a:moveTo>
                    <a:pt x="5734464" y="894828"/>
                  </a:moveTo>
                  <a:cubicBezTo>
                    <a:pt x="5735735" y="878318"/>
                    <a:pt x="5737005" y="865618"/>
                    <a:pt x="5737005" y="852918"/>
                  </a:cubicBezTo>
                  <a:cubicBezTo>
                    <a:pt x="5735735" y="815829"/>
                    <a:pt x="5734464" y="782481"/>
                    <a:pt x="5734464" y="746616"/>
                  </a:cubicBezTo>
                  <a:cubicBezTo>
                    <a:pt x="5734464" y="730257"/>
                    <a:pt x="5737005" y="713898"/>
                    <a:pt x="5735735" y="697538"/>
                  </a:cubicBezTo>
                  <a:cubicBezTo>
                    <a:pt x="5735735" y="682437"/>
                    <a:pt x="5734464" y="666707"/>
                    <a:pt x="5733194" y="651606"/>
                  </a:cubicBezTo>
                  <a:cubicBezTo>
                    <a:pt x="5728114" y="628326"/>
                    <a:pt x="5716685" y="146354"/>
                    <a:pt x="5716685" y="123073"/>
                  </a:cubicBezTo>
                  <a:cubicBezTo>
                    <a:pt x="5714144" y="103568"/>
                    <a:pt x="5711605" y="83433"/>
                    <a:pt x="5709064" y="63500"/>
                  </a:cubicBezTo>
                  <a:cubicBezTo>
                    <a:pt x="5707794" y="44450"/>
                    <a:pt x="5706525" y="43180"/>
                    <a:pt x="5667276" y="41910"/>
                  </a:cubicBezTo>
                  <a:cubicBezTo>
                    <a:pt x="5653844" y="41910"/>
                    <a:pt x="5644890" y="41910"/>
                    <a:pt x="5631458" y="40640"/>
                  </a:cubicBezTo>
                  <a:cubicBezTo>
                    <a:pt x="5519528" y="36830"/>
                    <a:pt x="5403120" y="31750"/>
                    <a:pt x="5291190" y="30480"/>
                  </a:cubicBezTo>
                  <a:cubicBezTo>
                    <a:pt x="5018080" y="26670"/>
                    <a:pt x="4740493" y="25400"/>
                    <a:pt x="4467383" y="22860"/>
                  </a:cubicBezTo>
                  <a:cubicBezTo>
                    <a:pt x="4427088" y="22860"/>
                    <a:pt x="4382316" y="22860"/>
                    <a:pt x="4342021" y="22860"/>
                  </a:cubicBezTo>
                  <a:cubicBezTo>
                    <a:pt x="4274863" y="22860"/>
                    <a:pt x="4207705" y="22860"/>
                    <a:pt x="4145024" y="22860"/>
                  </a:cubicBezTo>
                  <a:cubicBezTo>
                    <a:pt x="4001753" y="22860"/>
                    <a:pt x="3858482" y="22860"/>
                    <a:pt x="3719688" y="24130"/>
                  </a:cubicBezTo>
                  <a:cubicBezTo>
                    <a:pt x="3598803" y="25400"/>
                    <a:pt x="1561672" y="29210"/>
                    <a:pt x="1440787" y="29210"/>
                  </a:cubicBezTo>
                  <a:cubicBezTo>
                    <a:pt x="1243790" y="29210"/>
                    <a:pt x="1046792" y="26670"/>
                    <a:pt x="849795" y="33020"/>
                  </a:cubicBezTo>
                  <a:cubicBezTo>
                    <a:pt x="746819" y="36830"/>
                    <a:pt x="648321" y="36830"/>
                    <a:pt x="549822" y="38100"/>
                  </a:cubicBezTo>
                  <a:cubicBezTo>
                    <a:pt x="379688" y="41910"/>
                    <a:pt x="209554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9715" y="877048"/>
                    <a:pt x="142395" y="878318"/>
                    <a:pt x="200599" y="878318"/>
                  </a:cubicBezTo>
                  <a:cubicBezTo>
                    <a:pt x="285666" y="878318"/>
                    <a:pt x="375211" y="875778"/>
                    <a:pt x="460278" y="878318"/>
                  </a:cubicBezTo>
                  <a:cubicBezTo>
                    <a:pt x="599071" y="882128"/>
                    <a:pt x="737865" y="884668"/>
                    <a:pt x="876658" y="883398"/>
                  </a:cubicBezTo>
                  <a:cubicBezTo>
                    <a:pt x="966203" y="882128"/>
                    <a:pt x="1051270" y="884668"/>
                    <a:pt x="1140814" y="884668"/>
                  </a:cubicBezTo>
                  <a:cubicBezTo>
                    <a:pt x="1270653" y="884668"/>
                    <a:pt x="1400492" y="883398"/>
                    <a:pt x="1530331" y="884668"/>
                  </a:cubicBezTo>
                  <a:cubicBezTo>
                    <a:pt x="1722852" y="885938"/>
                    <a:pt x="3836096" y="875778"/>
                    <a:pt x="4033093" y="878318"/>
                  </a:cubicBezTo>
                  <a:cubicBezTo>
                    <a:pt x="4118160" y="879588"/>
                    <a:pt x="4203227" y="880858"/>
                    <a:pt x="4283817" y="880858"/>
                  </a:cubicBezTo>
                  <a:cubicBezTo>
                    <a:pt x="4431565" y="883398"/>
                    <a:pt x="4574836" y="879588"/>
                    <a:pt x="4722584" y="883398"/>
                  </a:cubicBezTo>
                  <a:cubicBezTo>
                    <a:pt x="4843468" y="885938"/>
                    <a:pt x="4964353" y="885938"/>
                    <a:pt x="5085238" y="888478"/>
                  </a:cubicBezTo>
                  <a:cubicBezTo>
                    <a:pt x="5264327" y="892288"/>
                    <a:pt x="5443415" y="894828"/>
                    <a:pt x="5622503" y="896098"/>
                  </a:cubicBezTo>
                  <a:cubicBezTo>
                    <a:pt x="5689662" y="896098"/>
                    <a:pt x="5714144" y="894828"/>
                    <a:pt x="5734464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160164" y="-127976"/>
            <a:ext cx="3407420" cy="3326881"/>
          </a:xfrm>
          <a:custGeom>
            <a:avLst/>
            <a:gdLst/>
            <a:ahLst/>
            <a:cxnLst/>
            <a:rect l="l" t="t" r="r" b="b"/>
            <a:pathLst>
              <a:path w="3407420" h="3326881">
                <a:moveTo>
                  <a:pt x="0" y="0"/>
                </a:moveTo>
                <a:lnTo>
                  <a:pt x="3407421" y="0"/>
                </a:lnTo>
                <a:lnTo>
                  <a:pt x="3407421" y="3326881"/>
                </a:lnTo>
                <a:lnTo>
                  <a:pt x="0" y="33268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 rot="342190">
            <a:off x="-889490" y="7110178"/>
            <a:ext cx="2350271" cy="3366274"/>
          </a:xfrm>
          <a:custGeom>
            <a:avLst/>
            <a:gdLst/>
            <a:ahLst/>
            <a:cxnLst/>
            <a:rect l="l" t="t" r="r" b="b"/>
            <a:pathLst>
              <a:path w="2350271" h="3366274">
                <a:moveTo>
                  <a:pt x="0" y="0"/>
                </a:moveTo>
                <a:lnTo>
                  <a:pt x="2350271" y="0"/>
                </a:lnTo>
                <a:lnTo>
                  <a:pt x="2350271" y="3366273"/>
                </a:lnTo>
                <a:lnTo>
                  <a:pt x="0" y="33662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9739728" y="4525076"/>
            <a:ext cx="2139137" cy="2175306"/>
          </a:xfrm>
          <a:custGeom>
            <a:avLst/>
            <a:gdLst/>
            <a:ahLst/>
            <a:cxnLst/>
            <a:rect l="l" t="t" r="r" b="b"/>
            <a:pathLst>
              <a:path w="2139137" h="2175306">
                <a:moveTo>
                  <a:pt x="0" y="0"/>
                </a:moveTo>
                <a:lnTo>
                  <a:pt x="2139137" y="0"/>
                </a:lnTo>
                <a:lnTo>
                  <a:pt x="2139137" y="2175306"/>
                </a:lnTo>
                <a:lnTo>
                  <a:pt x="0" y="21753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9954535" y="7600183"/>
            <a:ext cx="2886496" cy="2152205"/>
          </a:xfrm>
          <a:custGeom>
            <a:avLst/>
            <a:gdLst/>
            <a:ahLst/>
            <a:cxnLst/>
            <a:rect l="l" t="t" r="r" b="b"/>
            <a:pathLst>
              <a:path w="2886496" h="2152205">
                <a:moveTo>
                  <a:pt x="0" y="0"/>
                </a:moveTo>
                <a:lnTo>
                  <a:pt x="2886495" y="0"/>
                </a:lnTo>
                <a:lnTo>
                  <a:pt x="2886495" y="2152205"/>
                </a:lnTo>
                <a:lnTo>
                  <a:pt x="0" y="21522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0397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4612821" y="4632007"/>
            <a:ext cx="2392952" cy="2303216"/>
          </a:xfrm>
          <a:custGeom>
            <a:avLst/>
            <a:gdLst/>
            <a:ahLst/>
            <a:cxnLst/>
            <a:rect l="l" t="t" r="r" b="b"/>
            <a:pathLst>
              <a:path w="2392952" h="2303216">
                <a:moveTo>
                  <a:pt x="0" y="0"/>
                </a:moveTo>
                <a:lnTo>
                  <a:pt x="2392951" y="0"/>
                </a:lnTo>
                <a:lnTo>
                  <a:pt x="2392951" y="2303216"/>
                </a:lnTo>
                <a:lnTo>
                  <a:pt x="0" y="230321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4450896" y="8139292"/>
            <a:ext cx="2344719" cy="1377523"/>
          </a:xfrm>
          <a:custGeom>
            <a:avLst/>
            <a:gdLst/>
            <a:ahLst/>
            <a:cxnLst/>
            <a:rect l="l" t="t" r="r" b="b"/>
            <a:pathLst>
              <a:path w="2344719" h="1377523">
                <a:moveTo>
                  <a:pt x="0" y="0"/>
                </a:moveTo>
                <a:lnTo>
                  <a:pt x="2344719" y="0"/>
                </a:lnTo>
                <a:lnTo>
                  <a:pt x="2344719" y="1377522"/>
                </a:lnTo>
                <a:lnTo>
                  <a:pt x="0" y="137752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1973357" y="4745056"/>
            <a:ext cx="1735347" cy="1735347"/>
          </a:xfrm>
          <a:custGeom>
            <a:avLst/>
            <a:gdLst/>
            <a:ahLst/>
            <a:cxnLst/>
            <a:rect l="l" t="t" r="r" b="b"/>
            <a:pathLst>
              <a:path w="1735347" h="1735347">
                <a:moveTo>
                  <a:pt x="0" y="0"/>
                </a:moveTo>
                <a:lnTo>
                  <a:pt x="1735347" y="0"/>
                </a:lnTo>
                <a:lnTo>
                  <a:pt x="1735347" y="1735347"/>
                </a:lnTo>
                <a:lnTo>
                  <a:pt x="0" y="17353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TextBox 27"/>
          <p:cNvSpPr txBox="1"/>
          <p:nvPr/>
        </p:nvSpPr>
        <p:spPr>
          <a:xfrm>
            <a:off x="1622226" y="5198754"/>
            <a:ext cx="4686139" cy="904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combien (de)?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fait combien?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fait … euro(s)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encore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euro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fermé, fermée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831563" y="5198754"/>
            <a:ext cx="3312437" cy="7745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hoeveel?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hoeveel kost het?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het is … euro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nog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euro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gesloten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11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539196" y="6887598"/>
            <a:ext cx="2356074" cy="757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6"/>
              </a:lnSpc>
              <a:spcBef>
                <a:spcPct val="0"/>
              </a:spcBef>
            </a:pPr>
            <a:r>
              <a:rPr lang="en-US" sz="2182">
                <a:solidFill>
                  <a:srgbClr val="000000"/>
                </a:solidFill>
                <a:latin typeface="Now"/>
              </a:rPr>
              <a:t>hoeveel?</a:t>
            </a:r>
          </a:p>
          <a:p>
            <a:pPr algn="ctr">
              <a:lnSpc>
                <a:spcPts val="3056"/>
              </a:lnSpc>
              <a:spcBef>
                <a:spcPct val="0"/>
              </a:spcBef>
            </a:pPr>
            <a:r>
              <a:rPr lang="en-US" sz="2182">
                <a:solidFill>
                  <a:srgbClr val="000000"/>
                </a:solidFill>
                <a:latin typeface="Now"/>
              </a:rPr>
              <a:t>hoeveel kost het?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601772" y="9448954"/>
            <a:ext cx="16042967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Now"/>
              </a:rPr>
              <a:t>het is … euro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583185" y="6432778"/>
            <a:ext cx="515691" cy="374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6"/>
              </a:lnSpc>
              <a:spcBef>
                <a:spcPct val="0"/>
              </a:spcBef>
            </a:pPr>
            <a:r>
              <a:rPr lang="en-US" sz="2182">
                <a:solidFill>
                  <a:srgbClr val="000000"/>
                </a:solidFill>
                <a:latin typeface="Now"/>
              </a:rPr>
              <a:t>nog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-4189416" flipV="1">
            <a:off x="-357289" y="-660609"/>
            <a:ext cx="3915925" cy="3950491"/>
          </a:xfrm>
          <a:custGeom>
            <a:avLst/>
            <a:gdLst/>
            <a:ahLst/>
            <a:cxnLst/>
            <a:rect l="l" t="t" r="r" b="b"/>
            <a:pathLst>
              <a:path w="3915925" h="3950491">
                <a:moveTo>
                  <a:pt x="0" y="3950492"/>
                </a:moveTo>
                <a:lnTo>
                  <a:pt x="3915924" y="3950492"/>
                </a:lnTo>
                <a:lnTo>
                  <a:pt x="3915924" y="0"/>
                </a:lnTo>
                <a:lnTo>
                  <a:pt x="0" y="0"/>
                </a:lnTo>
                <a:lnTo>
                  <a:pt x="0" y="395049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TextBox 14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905446" y="494333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7" y="0"/>
                </a:lnTo>
                <a:lnTo>
                  <a:pt x="2506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5263947" y="2118606"/>
            <a:ext cx="2037716" cy="2072170"/>
          </a:xfrm>
          <a:custGeom>
            <a:avLst/>
            <a:gdLst/>
            <a:ahLst/>
            <a:cxnLst/>
            <a:rect l="l" t="t" r="r" b="b"/>
            <a:pathLst>
              <a:path w="2037716" h="2072170">
                <a:moveTo>
                  <a:pt x="0" y="0"/>
                </a:moveTo>
                <a:lnTo>
                  <a:pt x="2037716" y="0"/>
                </a:lnTo>
                <a:lnTo>
                  <a:pt x="2037716" y="2072169"/>
                </a:lnTo>
                <a:lnTo>
                  <a:pt x="0" y="20721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028700" y="4843127"/>
            <a:ext cx="5373540" cy="4006574"/>
          </a:xfrm>
          <a:custGeom>
            <a:avLst/>
            <a:gdLst/>
            <a:ahLst/>
            <a:cxnLst/>
            <a:rect l="l" t="t" r="r" b="b"/>
            <a:pathLst>
              <a:path w="5373540" h="4006574">
                <a:moveTo>
                  <a:pt x="0" y="0"/>
                </a:moveTo>
                <a:lnTo>
                  <a:pt x="5373540" y="0"/>
                </a:lnTo>
                <a:lnTo>
                  <a:pt x="5373540" y="4006574"/>
                </a:lnTo>
                <a:lnTo>
                  <a:pt x="0" y="40065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0397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2116874" y="1411562"/>
            <a:ext cx="3788572" cy="3646500"/>
          </a:xfrm>
          <a:custGeom>
            <a:avLst/>
            <a:gdLst/>
            <a:ahLst/>
            <a:cxnLst/>
            <a:rect l="l" t="t" r="r" b="b"/>
            <a:pathLst>
              <a:path w="3788572" h="3646500">
                <a:moveTo>
                  <a:pt x="0" y="0"/>
                </a:moveTo>
                <a:lnTo>
                  <a:pt x="3788572" y="0"/>
                </a:lnTo>
                <a:lnTo>
                  <a:pt x="3788572" y="3646500"/>
                </a:lnTo>
                <a:lnTo>
                  <a:pt x="0" y="3646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1730035" y="6550455"/>
            <a:ext cx="3273722" cy="1923311"/>
          </a:xfrm>
          <a:custGeom>
            <a:avLst/>
            <a:gdLst/>
            <a:ahLst/>
            <a:cxnLst/>
            <a:rect l="l" t="t" r="r" b="b"/>
            <a:pathLst>
              <a:path w="3273722" h="1923311">
                <a:moveTo>
                  <a:pt x="0" y="0"/>
                </a:moveTo>
                <a:lnTo>
                  <a:pt x="3273721" y="0"/>
                </a:lnTo>
                <a:lnTo>
                  <a:pt x="3273721" y="1923311"/>
                </a:lnTo>
                <a:lnTo>
                  <a:pt x="0" y="19233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8179510" y="5143500"/>
            <a:ext cx="2422910" cy="2422910"/>
          </a:xfrm>
          <a:custGeom>
            <a:avLst/>
            <a:gdLst/>
            <a:ahLst/>
            <a:cxnLst/>
            <a:rect l="l" t="t" r="r" b="b"/>
            <a:pathLst>
              <a:path w="2422910" h="2422910">
                <a:moveTo>
                  <a:pt x="0" y="0"/>
                </a:moveTo>
                <a:lnTo>
                  <a:pt x="2422909" y="0"/>
                </a:lnTo>
                <a:lnTo>
                  <a:pt x="2422909" y="2422910"/>
                </a:lnTo>
                <a:lnTo>
                  <a:pt x="0" y="24229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8983572" y="7464485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nog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75187" y="4991387"/>
            <a:ext cx="3989338" cy="126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hoeveel?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hoeveel kost het?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465507" y="8201942"/>
            <a:ext cx="16042967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het is … euro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32557" y="-493045"/>
            <a:ext cx="10712642" cy="7913964"/>
          </a:xfrm>
          <a:custGeom>
            <a:avLst/>
            <a:gdLst/>
            <a:ahLst/>
            <a:cxnLst/>
            <a:rect l="l" t="t" r="r" b="b"/>
            <a:pathLst>
              <a:path w="10712642" h="7913964">
                <a:moveTo>
                  <a:pt x="0" y="0"/>
                </a:moveTo>
                <a:lnTo>
                  <a:pt x="10712642" y="0"/>
                </a:lnTo>
                <a:lnTo>
                  <a:pt x="10712642" y="7913964"/>
                </a:lnTo>
                <a:lnTo>
                  <a:pt x="0" y="7913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-988460" y="7420919"/>
            <a:ext cx="3397315" cy="3100050"/>
          </a:xfrm>
          <a:custGeom>
            <a:avLst/>
            <a:gdLst/>
            <a:ahLst/>
            <a:cxnLst/>
            <a:rect l="l" t="t" r="r" b="b"/>
            <a:pathLst>
              <a:path w="3397315" h="3100050">
                <a:moveTo>
                  <a:pt x="0" y="0"/>
                </a:moveTo>
                <a:lnTo>
                  <a:pt x="3397315" y="0"/>
                </a:lnTo>
                <a:lnTo>
                  <a:pt x="3397315" y="3100050"/>
                </a:lnTo>
                <a:lnTo>
                  <a:pt x="0" y="3100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 rot="3341653">
            <a:off x="7844281" y="7761613"/>
            <a:ext cx="3161467" cy="2406666"/>
          </a:xfrm>
          <a:custGeom>
            <a:avLst/>
            <a:gdLst/>
            <a:ahLst/>
            <a:cxnLst/>
            <a:rect l="l" t="t" r="r" b="b"/>
            <a:pathLst>
              <a:path w="3161467" h="2406666">
                <a:moveTo>
                  <a:pt x="0" y="0"/>
                </a:moveTo>
                <a:lnTo>
                  <a:pt x="3161467" y="0"/>
                </a:lnTo>
                <a:lnTo>
                  <a:pt x="3161467" y="2406666"/>
                </a:lnTo>
                <a:lnTo>
                  <a:pt x="0" y="24066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-235363" y="-139994"/>
            <a:ext cx="2308861" cy="2073646"/>
          </a:xfrm>
          <a:custGeom>
            <a:avLst/>
            <a:gdLst/>
            <a:ahLst/>
            <a:cxnLst/>
            <a:rect l="l" t="t" r="r" b="b"/>
            <a:pathLst>
              <a:path w="2308861" h="2073646">
                <a:moveTo>
                  <a:pt x="0" y="0"/>
                </a:moveTo>
                <a:lnTo>
                  <a:pt x="2308861" y="0"/>
                </a:lnTo>
                <a:lnTo>
                  <a:pt x="2308861" y="2073646"/>
                </a:lnTo>
                <a:lnTo>
                  <a:pt x="0" y="20736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1216457">
            <a:off x="-1233084" y="7623379"/>
            <a:ext cx="4523567" cy="3454875"/>
          </a:xfrm>
          <a:custGeom>
            <a:avLst/>
            <a:gdLst/>
            <a:ahLst/>
            <a:cxnLst/>
            <a:rect l="l" t="t" r="r" b="b"/>
            <a:pathLst>
              <a:path w="4523567" h="3454875">
                <a:moveTo>
                  <a:pt x="0" y="0"/>
                </a:moveTo>
                <a:lnTo>
                  <a:pt x="4523568" y="0"/>
                </a:lnTo>
                <a:lnTo>
                  <a:pt x="4523568" y="3454875"/>
                </a:lnTo>
                <a:lnTo>
                  <a:pt x="0" y="34548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4569346" y="397905"/>
            <a:ext cx="3265433" cy="2440911"/>
          </a:xfrm>
          <a:custGeom>
            <a:avLst/>
            <a:gdLst/>
            <a:ahLst/>
            <a:cxnLst/>
            <a:rect l="l" t="t" r="r" b="b"/>
            <a:pathLst>
              <a:path w="3265433" h="2440911">
                <a:moveTo>
                  <a:pt x="0" y="0"/>
                </a:moveTo>
                <a:lnTo>
                  <a:pt x="3265432" y="0"/>
                </a:lnTo>
                <a:lnTo>
                  <a:pt x="3265432" y="2440911"/>
                </a:lnTo>
                <a:lnTo>
                  <a:pt x="0" y="24409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76374" y="4484907"/>
            <a:ext cx="3637204" cy="580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baguette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charcuterie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chocolat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confiture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croissant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glace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soupe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851760" y="4325262"/>
            <a:ext cx="4686139" cy="8392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combien (de)?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fait combien?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fait … euro(s)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encore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euro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fermé, fermée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965230" y="3721366"/>
            <a:ext cx="4686139" cy="8392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sucre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viande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acheter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beaucoup de (d’)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bouteille (de)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caisse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cent</a:t>
            </a: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  <a:r>
              <a:rPr lang="en-US" sz="3696">
                <a:solidFill>
                  <a:srgbClr val="004AAD"/>
                </a:solidFill>
                <a:latin typeface="Now"/>
              </a:rPr>
              <a:t>(eurocentime)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32557" y="-493045"/>
            <a:ext cx="10712642" cy="7913964"/>
          </a:xfrm>
          <a:custGeom>
            <a:avLst/>
            <a:gdLst/>
            <a:ahLst/>
            <a:cxnLst/>
            <a:rect l="l" t="t" r="r" b="b"/>
            <a:pathLst>
              <a:path w="10712642" h="7913964">
                <a:moveTo>
                  <a:pt x="0" y="0"/>
                </a:moveTo>
                <a:lnTo>
                  <a:pt x="10712642" y="0"/>
                </a:lnTo>
                <a:lnTo>
                  <a:pt x="10712642" y="7913964"/>
                </a:lnTo>
                <a:lnTo>
                  <a:pt x="0" y="7913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-988460" y="7420919"/>
            <a:ext cx="3397315" cy="3100050"/>
          </a:xfrm>
          <a:custGeom>
            <a:avLst/>
            <a:gdLst/>
            <a:ahLst/>
            <a:cxnLst/>
            <a:rect l="l" t="t" r="r" b="b"/>
            <a:pathLst>
              <a:path w="3397315" h="3100050">
                <a:moveTo>
                  <a:pt x="0" y="0"/>
                </a:moveTo>
                <a:lnTo>
                  <a:pt x="3397315" y="0"/>
                </a:lnTo>
                <a:lnTo>
                  <a:pt x="3397315" y="3100050"/>
                </a:lnTo>
                <a:lnTo>
                  <a:pt x="0" y="3100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 rot="3341653">
            <a:off x="7844281" y="7761613"/>
            <a:ext cx="3161467" cy="2406666"/>
          </a:xfrm>
          <a:custGeom>
            <a:avLst/>
            <a:gdLst/>
            <a:ahLst/>
            <a:cxnLst/>
            <a:rect l="l" t="t" r="r" b="b"/>
            <a:pathLst>
              <a:path w="3161467" h="2406666">
                <a:moveTo>
                  <a:pt x="0" y="0"/>
                </a:moveTo>
                <a:lnTo>
                  <a:pt x="3161467" y="0"/>
                </a:lnTo>
                <a:lnTo>
                  <a:pt x="3161467" y="2406666"/>
                </a:lnTo>
                <a:lnTo>
                  <a:pt x="0" y="24066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-235363" y="-139994"/>
            <a:ext cx="2308861" cy="2073646"/>
          </a:xfrm>
          <a:custGeom>
            <a:avLst/>
            <a:gdLst/>
            <a:ahLst/>
            <a:cxnLst/>
            <a:rect l="l" t="t" r="r" b="b"/>
            <a:pathLst>
              <a:path w="2308861" h="2073646">
                <a:moveTo>
                  <a:pt x="0" y="0"/>
                </a:moveTo>
                <a:lnTo>
                  <a:pt x="2308861" y="0"/>
                </a:lnTo>
                <a:lnTo>
                  <a:pt x="2308861" y="2073646"/>
                </a:lnTo>
                <a:lnTo>
                  <a:pt x="0" y="20736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1216457">
            <a:off x="-1233084" y="7623379"/>
            <a:ext cx="4523567" cy="3454875"/>
          </a:xfrm>
          <a:custGeom>
            <a:avLst/>
            <a:gdLst/>
            <a:ahLst/>
            <a:cxnLst/>
            <a:rect l="l" t="t" r="r" b="b"/>
            <a:pathLst>
              <a:path w="4523567" h="3454875">
                <a:moveTo>
                  <a:pt x="0" y="0"/>
                </a:moveTo>
                <a:lnTo>
                  <a:pt x="4523568" y="0"/>
                </a:lnTo>
                <a:lnTo>
                  <a:pt x="4523568" y="3454875"/>
                </a:lnTo>
                <a:lnTo>
                  <a:pt x="0" y="34548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4569346" y="397905"/>
            <a:ext cx="3265433" cy="2440911"/>
          </a:xfrm>
          <a:custGeom>
            <a:avLst/>
            <a:gdLst/>
            <a:ahLst/>
            <a:cxnLst/>
            <a:rect l="l" t="t" r="r" b="b"/>
            <a:pathLst>
              <a:path w="3265433" h="2440911">
                <a:moveTo>
                  <a:pt x="0" y="0"/>
                </a:moveTo>
                <a:lnTo>
                  <a:pt x="3265432" y="0"/>
                </a:lnTo>
                <a:lnTo>
                  <a:pt x="3265432" y="2440911"/>
                </a:lnTo>
                <a:lnTo>
                  <a:pt x="0" y="24409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446674" y="4704666"/>
            <a:ext cx="4686139" cy="904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combien (de)?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fait combien?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fait … euro(s)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encore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euro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fermé, fermée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-4189416" flipV="1">
            <a:off x="-357289" y="-660609"/>
            <a:ext cx="3915925" cy="3950491"/>
          </a:xfrm>
          <a:custGeom>
            <a:avLst/>
            <a:gdLst/>
            <a:ahLst/>
            <a:cxnLst/>
            <a:rect l="l" t="t" r="r" b="b"/>
            <a:pathLst>
              <a:path w="3915925" h="3950491">
                <a:moveTo>
                  <a:pt x="0" y="3950492"/>
                </a:moveTo>
                <a:lnTo>
                  <a:pt x="3915924" y="3950492"/>
                </a:lnTo>
                <a:lnTo>
                  <a:pt x="3915924" y="0"/>
                </a:lnTo>
                <a:lnTo>
                  <a:pt x="0" y="0"/>
                </a:lnTo>
                <a:lnTo>
                  <a:pt x="0" y="395049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TextBox 14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905446" y="494333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7" y="0"/>
                </a:lnTo>
                <a:lnTo>
                  <a:pt x="2506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6866308" y="1152712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17" name="AutoShape 17"/>
          <p:cNvSpPr/>
          <p:nvPr/>
        </p:nvSpPr>
        <p:spPr>
          <a:xfrm flipH="1">
            <a:off x="7382433" y="172146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7106284" y="6511050"/>
            <a:ext cx="2037716" cy="2072170"/>
          </a:xfrm>
          <a:custGeom>
            <a:avLst/>
            <a:gdLst/>
            <a:ahLst/>
            <a:cxnLst/>
            <a:rect l="l" t="t" r="r" b="b"/>
            <a:pathLst>
              <a:path w="2037716" h="2072170">
                <a:moveTo>
                  <a:pt x="0" y="0"/>
                </a:moveTo>
                <a:lnTo>
                  <a:pt x="2037716" y="0"/>
                </a:lnTo>
                <a:lnTo>
                  <a:pt x="2037716" y="2072170"/>
                </a:lnTo>
                <a:lnTo>
                  <a:pt x="0" y="20721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443262" y="3054775"/>
            <a:ext cx="5373540" cy="4006574"/>
          </a:xfrm>
          <a:custGeom>
            <a:avLst/>
            <a:gdLst/>
            <a:ahLst/>
            <a:cxnLst/>
            <a:rect l="l" t="t" r="r" b="b"/>
            <a:pathLst>
              <a:path w="5373540" h="4006574">
                <a:moveTo>
                  <a:pt x="0" y="0"/>
                </a:moveTo>
                <a:lnTo>
                  <a:pt x="5373540" y="0"/>
                </a:lnTo>
                <a:lnTo>
                  <a:pt x="5373540" y="4006574"/>
                </a:lnTo>
                <a:lnTo>
                  <a:pt x="0" y="40065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0397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2269274" y="1563962"/>
            <a:ext cx="3788572" cy="3646500"/>
          </a:xfrm>
          <a:custGeom>
            <a:avLst/>
            <a:gdLst/>
            <a:ahLst/>
            <a:cxnLst/>
            <a:rect l="l" t="t" r="r" b="b"/>
            <a:pathLst>
              <a:path w="3788572" h="3646500">
                <a:moveTo>
                  <a:pt x="0" y="0"/>
                </a:moveTo>
                <a:lnTo>
                  <a:pt x="3788572" y="0"/>
                </a:lnTo>
                <a:lnTo>
                  <a:pt x="3788572" y="3646500"/>
                </a:lnTo>
                <a:lnTo>
                  <a:pt x="0" y="3646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1772803" y="6314067"/>
            <a:ext cx="3273722" cy="1923311"/>
          </a:xfrm>
          <a:custGeom>
            <a:avLst/>
            <a:gdLst/>
            <a:ahLst/>
            <a:cxnLst/>
            <a:rect l="l" t="t" r="r" b="b"/>
            <a:pathLst>
              <a:path w="3273722" h="1923311">
                <a:moveTo>
                  <a:pt x="0" y="0"/>
                </a:moveTo>
                <a:lnTo>
                  <a:pt x="3273721" y="0"/>
                </a:lnTo>
                <a:lnTo>
                  <a:pt x="3273721" y="1923312"/>
                </a:lnTo>
                <a:lnTo>
                  <a:pt x="0" y="19233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8806284" y="3307090"/>
            <a:ext cx="2422910" cy="2422910"/>
          </a:xfrm>
          <a:custGeom>
            <a:avLst/>
            <a:gdLst/>
            <a:ahLst/>
            <a:cxnLst/>
            <a:rect l="l" t="t" r="r" b="b"/>
            <a:pathLst>
              <a:path w="2422910" h="2422910">
                <a:moveTo>
                  <a:pt x="0" y="0"/>
                </a:moveTo>
                <a:lnTo>
                  <a:pt x="2422910" y="0"/>
                </a:lnTo>
                <a:lnTo>
                  <a:pt x="2422910" y="2422910"/>
                </a:lnTo>
                <a:lnTo>
                  <a:pt x="0" y="24229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9429734" y="57914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nog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427587" y="5143787"/>
            <a:ext cx="3989338" cy="126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hoeveel?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hoeveel kost het?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581363" y="8014085"/>
            <a:ext cx="16042967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het is … euro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657499" y="4246718"/>
            <a:ext cx="8653967" cy="5601753"/>
            <a:chOff x="0" y="0"/>
            <a:chExt cx="2828094" cy="183063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805234" cy="1802699"/>
            </a:xfrm>
            <a:custGeom>
              <a:avLst/>
              <a:gdLst/>
              <a:ahLst/>
              <a:cxnLst/>
              <a:rect l="l" t="t" r="r" b="b"/>
              <a:pathLst>
                <a:path w="2805234" h="1802699">
                  <a:moveTo>
                    <a:pt x="2805234" y="1802699"/>
                  </a:moveTo>
                  <a:lnTo>
                    <a:pt x="0" y="1795078"/>
                  </a:lnTo>
                  <a:lnTo>
                    <a:pt x="0" y="638450"/>
                  </a:lnTo>
                  <a:lnTo>
                    <a:pt x="17780" y="19050"/>
                  </a:lnTo>
                  <a:lnTo>
                    <a:pt x="1396732" y="0"/>
                  </a:lnTo>
                  <a:lnTo>
                    <a:pt x="2786184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834444" cy="1829368"/>
            </a:xfrm>
            <a:custGeom>
              <a:avLst/>
              <a:gdLst/>
              <a:ahLst/>
              <a:cxnLst/>
              <a:rect l="l" t="t" r="r" b="b"/>
              <a:pathLst>
                <a:path w="2834444" h="1829368">
                  <a:moveTo>
                    <a:pt x="2800154" y="21590"/>
                  </a:moveTo>
                  <a:cubicBezTo>
                    <a:pt x="2801424" y="34290"/>
                    <a:pt x="2801424" y="44450"/>
                    <a:pt x="2802694" y="54610"/>
                  </a:cubicBezTo>
                  <a:cubicBezTo>
                    <a:pt x="2805234" y="90697"/>
                    <a:pt x="2806504" y="128860"/>
                    <a:pt x="2809044" y="165659"/>
                  </a:cubicBezTo>
                  <a:cubicBezTo>
                    <a:pt x="2809044" y="218815"/>
                    <a:pt x="2821744" y="1266926"/>
                    <a:pt x="2828094" y="1320081"/>
                  </a:cubicBezTo>
                  <a:cubicBezTo>
                    <a:pt x="2834444" y="1400495"/>
                    <a:pt x="2830634" y="1482273"/>
                    <a:pt x="2830634" y="1562687"/>
                  </a:cubicBezTo>
                  <a:cubicBezTo>
                    <a:pt x="2830634" y="1633561"/>
                    <a:pt x="2831904" y="1698982"/>
                    <a:pt x="2833174" y="1768408"/>
                  </a:cubicBezTo>
                  <a:cubicBezTo>
                    <a:pt x="2833174" y="1789998"/>
                    <a:pt x="2833174" y="1803968"/>
                    <a:pt x="2833174" y="1828098"/>
                  </a:cubicBezTo>
                  <a:cubicBezTo>
                    <a:pt x="2810314" y="1828098"/>
                    <a:pt x="2789994" y="1829368"/>
                    <a:pt x="2766041" y="1828098"/>
                  </a:cubicBezTo>
                  <a:cubicBezTo>
                    <a:pt x="2625759" y="1823018"/>
                    <a:pt x="2483319" y="1829368"/>
                    <a:pt x="2343037" y="1824288"/>
                  </a:cubicBezTo>
                  <a:cubicBezTo>
                    <a:pt x="2258868" y="1820478"/>
                    <a:pt x="2176857" y="1823018"/>
                    <a:pt x="2092688" y="1820478"/>
                  </a:cubicBezTo>
                  <a:cubicBezTo>
                    <a:pt x="2053841" y="1819208"/>
                    <a:pt x="2014993" y="1817938"/>
                    <a:pt x="1976146" y="1816668"/>
                  </a:cubicBezTo>
                  <a:cubicBezTo>
                    <a:pt x="1952406" y="1816668"/>
                    <a:pt x="1930824" y="1817938"/>
                    <a:pt x="1907084" y="1817938"/>
                  </a:cubicBezTo>
                  <a:cubicBezTo>
                    <a:pt x="1846655" y="1816668"/>
                    <a:pt x="1680475" y="1817938"/>
                    <a:pt x="1620046" y="1816668"/>
                  </a:cubicBezTo>
                  <a:cubicBezTo>
                    <a:pt x="1576882" y="1815398"/>
                    <a:pt x="713609" y="1824288"/>
                    <a:pt x="670445" y="1823018"/>
                  </a:cubicBezTo>
                  <a:cubicBezTo>
                    <a:pt x="659654" y="1823018"/>
                    <a:pt x="646705" y="1824288"/>
                    <a:pt x="635914" y="1824288"/>
                  </a:cubicBezTo>
                  <a:cubicBezTo>
                    <a:pt x="610016" y="1824288"/>
                    <a:pt x="586276" y="1825558"/>
                    <a:pt x="560378" y="1825558"/>
                  </a:cubicBezTo>
                  <a:cubicBezTo>
                    <a:pt x="495632" y="1825558"/>
                    <a:pt x="433045" y="1824288"/>
                    <a:pt x="368299" y="1823018"/>
                  </a:cubicBezTo>
                  <a:cubicBezTo>
                    <a:pt x="329452" y="1821748"/>
                    <a:pt x="290605" y="1820478"/>
                    <a:pt x="253916" y="1819208"/>
                  </a:cubicBezTo>
                  <a:cubicBezTo>
                    <a:pt x="184854" y="1817938"/>
                    <a:pt x="115792" y="1816668"/>
                    <a:pt x="48260" y="1816668"/>
                  </a:cubicBezTo>
                  <a:cubicBezTo>
                    <a:pt x="38100" y="1816668"/>
                    <a:pt x="29210" y="1816668"/>
                    <a:pt x="19050" y="1815398"/>
                  </a:cubicBezTo>
                  <a:cubicBezTo>
                    <a:pt x="10160" y="1814128"/>
                    <a:pt x="5080" y="1807778"/>
                    <a:pt x="7620" y="1798888"/>
                  </a:cubicBezTo>
                  <a:cubicBezTo>
                    <a:pt x="16510" y="1767130"/>
                    <a:pt x="12700" y="1733056"/>
                    <a:pt x="11430" y="1697619"/>
                  </a:cubicBezTo>
                  <a:cubicBezTo>
                    <a:pt x="10160" y="1625383"/>
                    <a:pt x="6350" y="1554509"/>
                    <a:pt x="7620" y="1482273"/>
                  </a:cubicBezTo>
                  <a:cubicBezTo>
                    <a:pt x="5080" y="1392318"/>
                    <a:pt x="0" y="278785"/>
                    <a:pt x="7620" y="187467"/>
                  </a:cubicBezTo>
                  <a:cubicBezTo>
                    <a:pt x="8890" y="169748"/>
                    <a:pt x="7620" y="150667"/>
                    <a:pt x="8890" y="132949"/>
                  </a:cubicBezTo>
                  <a:cubicBezTo>
                    <a:pt x="10160" y="104327"/>
                    <a:pt x="12700" y="729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837" y="30480"/>
                    <a:pt x="96368" y="29210"/>
                  </a:cubicBezTo>
                  <a:cubicBezTo>
                    <a:pt x="154639" y="25400"/>
                    <a:pt x="212910" y="22860"/>
                    <a:pt x="273339" y="20320"/>
                  </a:cubicBezTo>
                  <a:cubicBezTo>
                    <a:pt x="314345" y="17780"/>
                    <a:pt x="355350" y="16510"/>
                    <a:pt x="394198" y="13970"/>
                  </a:cubicBezTo>
                  <a:cubicBezTo>
                    <a:pt x="433045" y="11430"/>
                    <a:pt x="474050" y="8890"/>
                    <a:pt x="512898" y="8890"/>
                  </a:cubicBezTo>
                  <a:cubicBezTo>
                    <a:pt x="556061" y="7620"/>
                    <a:pt x="599225" y="10160"/>
                    <a:pt x="642389" y="8890"/>
                  </a:cubicBezTo>
                  <a:cubicBezTo>
                    <a:pt x="696343" y="8890"/>
                    <a:pt x="1674000" y="6350"/>
                    <a:pt x="1727955" y="5080"/>
                  </a:cubicBezTo>
                  <a:cubicBezTo>
                    <a:pt x="1779751" y="3810"/>
                    <a:pt x="1831548" y="2540"/>
                    <a:pt x="1885503" y="2540"/>
                  </a:cubicBezTo>
                  <a:cubicBezTo>
                    <a:pt x="1973988" y="1270"/>
                    <a:pt x="2060315" y="0"/>
                    <a:pt x="2148801" y="0"/>
                  </a:cubicBezTo>
                  <a:cubicBezTo>
                    <a:pt x="2185490" y="0"/>
                    <a:pt x="2224337" y="2540"/>
                    <a:pt x="2261026" y="2540"/>
                  </a:cubicBezTo>
                  <a:cubicBezTo>
                    <a:pt x="2362461" y="3810"/>
                    <a:pt x="2466054" y="5080"/>
                    <a:pt x="2567488" y="7620"/>
                  </a:cubicBezTo>
                  <a:cubicBezTo>
                    <a:pt x="2621443" y="8890"/>
                    <a:pt x="2675398" y="12700"/>
                    <a:pt x="2729352" y="16510"/>
                  </a:cubicBezTo>
                  <a:cubicBezTo>
                    <a:pt x="2742301" y="16510"/>
                    <a:pt x="2755250" y="16510"/>
                    <a:pt x="2766041" y="16510"/>
                  </a:cubicBezTo>
                  <a:cubicBezTo>
                    <a:pt x="2781104" y="17780"/>
                    <a:pt x="2789994" y="20320"/>
                    <a:pt x="2800154" y="21590"/>
                  </a:cubicBezTo>
                  <a:close/>
                  <a:moveTo>
                    <a:pt x="2810314" y="1811588"/>
                  </a:moveTo>
                  <a:cubicBezTo>
                    <a:pt x="2811584" y="1795078"/>
                    <a:pt x="2812854" y="1782378"/>
                    <a:pt x="2812854" y="1769678"/>
                  </a:cubicBezTo>
                  <a:cubicBezTo>
                    <a:pt x="2811584" y="1692168"/>
                    <a:pt x="2810314" y="1619931"/>
                    <a:pt x="2810314" y="1542243"/>
                  </a:cubicBezTo>
                  <a:cubicBezTo>
                    <a:pt x="2810314" y="1506806"/>
                    <a:pt x="2812854" y="1471369"/>
                    <a:pt x="2811584" y="1435932"/>
                  </a:cubicBezTo>
                  <a:cubicBezTo>
                    <a:pt x="2811584" y="1403221"/>
                    <a:pt x="2810314" y="1369148"/>
                    <a:pt x="2809044" y="1336437"/>
                  </a:cubicBezTo>
                  <a:cubicBezTo>
                    <a:pt x="2803964" y="1286007"/>
                    <a:pt x="2792534" y="241985"/>
                    <a:pt x="2792534" y="191556"/>
                  </a:cubicBezTo>
                  <a:cubicBezTo>
                    <a:pt x="2789994" y="149304"/>
                    <a:pt x="2787454" y="105689"/>
                    <a:pt x="2784914" y="63500"/>
                  </a:cubicBezTo>
                  <a:cubicBezTo>
                    <a:pt x="2783644" y="44450"/>
                    <a:pt x="2782374" y="43180"/>
                    <a:pt x="2759567" y="41910"/>
                  </a:cubicBezTo>
                  <a:cubicBezTo>
                    <a:pt x="2753092" y="41910"/>
                    <a:pt x="2748776" y="41910"/>
                    <a:pt x="2742301" y="40640"/>
                  </a:cubicBezTo>
                  <a:cubicBezTo>
                    <a:pt x="2688347" y="36830"/>
                    <a:pt x="2632234" y="31750"/>
                    <a:pt x="2578279" y="30480"/>
                  </a:cubicBezTo>
                  <a:cubicBezTo>
                    <a:pt x="2446630" y="26670"/>
                    <a:pt x="2312823" y="25400"/>
                    <a:pt x="2181174" y="22860"/>
                  </a:cubicBezTo>
                  <a:cubicBezTo>
                    <a:pt x="2161750" y="22860"/>
                    <a:pt x="2140168" y="22860"/>
                    <a:pt x="2120745" y="22860"/>
                  </a:cubicBezTo>
                  <a:cubicBezTo>
                    <a:pt x="2088372" y="22860"/>
                    <a:pt x="2055999" y="22860"/>
                    <a:pt x="2025784" y="22860"/>
                  </a:cubicBezTo>
                  <a:cubicBezTo>
                    <a:pt x="1956723" y="22860"/>
                    <a:pt x="1887661" y="22860"/>
                    <a:pt x="1820757" y="24130"/>
                  </a:cubicBezTo>
                  <a:cubicBezTo>
                    <a:pt x="1762486" y="25400"/>
                    <a:pt x="780512" y="29210"/>
                    <a:pt x="722242" y="29210"/>
                  </a:cubicBezTo>
                  <a:cubicBezTo>
                    <a:pt x="627281" y="29210"/>
                    <a:pt x="532321" y="26670"/>
                    <a:pt x="437361" y="33020"/>
                  </a:cubicBezTo>
                  <a:cubicBezTo>
                    <a:pt x="387723" y="36830"/>
                    <a:pt x="340243" y="36830"/>
                    <a:pt x="292763" y="38100"/>
                  </a:cubicBezTo>
                  <a:cubicBezTo>
                    <a:pt x="210752" y="41910"/>
                    <a:pt x="128741" y="45720"/>
                    <a:pt x="49530" y="50800"/>
                  </a:cubicBezTo>
                  <a:cubicBezTo>
                    <a:pt x="36830" y="50800"/>
                    <a:pt x="34290" y="53340"/>
                    <a:pt x="33020" y="68890"/>
                  </a:cubicBezTo>
                  <a:cubicBezTo>
                    <a:pt x="31750" y="93423"/>
                    <a:pt x="31750" y="117956"/>
                    <a:pt x="30480" y="142489"/>
                  </a:cubicBezTo>
                  <a:cubicBezTo>
                    <a:pt x="29210" y="183378"/>
                    <a:pt x="26670" y="222904"/>
                    <a:pt x="25400" y="263792"/>
                  </a:cubicBezTo>
                  <a:cubicBezTo>
                    <a:pt x="20320" y="307407"/>
                    <a:pt x="26670" y="1373236"/>
                    <a:pt x="29210" y="1416851"/>
                  </a:cubicBezTo>
                  <a:cubicBezTo>
                    <a:pt x="29210" y="1463191"/>
                    <a:pt x="29210" y="1510895"/>
                    <a:pt x="30480" y="1557235"/>
                  </a:cubicBezTo>
                  <a:cubicBezTo>
                    <a:pt x="30480" y="1591309"/>
                    <a:pt x="33020" y="1625383"/>
                    <a:pt x="33020" y="1659457"/>
                  </a:cubicBezTo>
                  <a:cubicBezTo>
                    <a:pt x="33020" y="1696256"/>
                    <a:pt x="33020" y="1733056"/>
                    <a:pt x="31750" y="1769678"/>
                  </a:cubicBezTo>
                  <a:cubicBezTo>
                    <a:pt x="31750" y="1773488"/>
                    <a:pt x="31750" y="1776028"/>
                    <a:pt x="31750" y="1779838"/>
                  </a:cubicBezTo>
                  <a:cubicBezTo>
                    <a:pt x="31750" y="1789998"/>
                    <a:pt x="35560" y="1793809"/>
                    <a:pt x="44450" y="1793809"/>
                  </a:cubicBezTo>
                  <a:cubicBezTo>
                    <a:pt x="66154" y="1793809"/>
                    <a:pt x="96368" y="1795078"/>
                    <a:pt x="124425" y="1795078"/>
                  </a:cubicBezTo>
                  <a:cubicBezTo>
                    <a:pt x="165430" y="1795078"/>
                    <a:pt x="208594" y="1792538"/>
                    <a:pt x="249599" y="1795078"/>
                  </a:cubicBezTo>
                  <a:cubicBezTo>
                    <a:pt x="316503" y="1798888"/>
                    <a:pt x="383407" y="1801428"/>
                    <a:pt x="450310" y="1800159"/>
                  </a:cubicBezTo>
                  <a:cubicBezTo>
                    <a:pt x="493474" y="1798888"/>
                    <a:pt x="534480" y="1801428"/>
                    <a:pt x="577643" y="1801428"/>
                  </a:cubicBezTo>
                  <a:cubicBezTo>
                    <a:pt x="640231" y="1801428"/>
                    <a:pt x="702818" y="1800159"/>
                    <a:pt x="765405" y="1801428"/>
                  </a:cubicBezTo>
                  <a:cubicBezTo>
                    <a:pt x="858207" y="1802698"/>
                    <a:pt x="1876870" y="1792538"/>
                    <a:pt x="1971830" y="1795078"/>
                  </a:cubicBezTo>
                  <a:cubicBezTo>
                    <a:pt x="2012835" y="1796348"/>
                    <a:pt x="2053841" y="1797618"/>
                    <a:pt x="2092688" y="1797618"/>
                  </a:cubicBezTo>
                  <a:cubicBezTo>
                    <a:pt x="2163908" y="1800159"/>
                    <a:pt x="2232970" y="1796348"/>
                    <a:pt x="2304190" y="1800159"/>
                  </a:cubicBezTo>
                  <a:cubicBezTo>
                    <a:pt x="2362461" y="1802698"/>
                    <a:pt x="2420732" y="1802698"/>
                    <a:pt x="2479003" y="1805238"/>
                  </a:cubicBezTo>
                  <a:cubicBezTo>
                    <a:pt x="2565330" y="1809048"/>
                    <a:pt x="2651657" y="1811588"/>
                    <a:pt x="2737985" y="1812859"/>
                  </a:cubicBezTo>
                  <a:cubicBezTo>
                    <a:pt x="2770358" y="1812859"/>
                    <a:pt x="2789994" y="1811588"/>
                    <a:pt x="2810314" y="181158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66053" y="4246718"/>
            <a:ext cx="7814637" cy="5601753"/>
            <a:chOff x="0" y="0"/>
            <a:chExt cx="2553803" cy="183063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2530943" cy="1802699"/>
            </a:xfrm>
            <a:custGeom>
              <a:avLst/>
              <a:gdLst/>
              <a:ahLst/>
              <a:cxnLst/>
              <a:rect l="l" t="t" r="r" b="b"/>
              <a:pathLst>
                <a:path w="2530943" h="1802699">
                  <a:moveTo>
                    <a:pt x="2530943" y="1802699"/>
                  </a:moveTo>
                  <a:lnTo>
                    <a:pt x="0" y="1795078"/>
                  </a:lnTo>
                  <a:lnTo>
                    <a:pt x="0" y="638450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2560153" cy="1829368"/>
            </a:xfrm>
            <a:custGeom>
              <a:avLst/>
              <a:gdLst/>
              <a:ahLst/>
              <a:cxnLst/>
              <a:rect l="l" t="t" r="r" b="b"/>
              <a:pathLst>
                <a:path w="2560153" h="1829368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0697"/>
                    <a:pt x="2532213" y="128860"/>
                    <a:pt x="2534753" y="165659"/>
                  </a:cubicBezTo>
                  <a:cubicBezTo>
                    <a:pt x="2534753" y="218815"/>
                    <a:pt x="2547453" y="1266926"/>
                    <a:pt x="2553803" y="1320081"/>
                  </a:cubicBezTo>
                  <a:cubicBezTo>
                    <a:pt x="2560153" y="1400495"/>
                    <a:pt x="2556343" y="1482273"/>
                    <a:pt x="2556343" y="1562687"/>
                  </a:cubicBezTo>
                  <a:cubicBezTo>
                    <a:pt x="2556343" y="1633561"/>
                    <a:pt x="2557613" y="1698982"/>
                    <a:pt x="2558883" y="1768408"/>
                  </a:cubicBezTo>
                  <a:cubicBezTo>
                    <a:pt x="2558883" y="1789998"/>
                    <a:pt x="2558883" y="1803968"/>
                    <a:pt x="2558883" y="1828098"/>
                  </a:cubicBezTo>
                  <a:cubicBezTo>
                    <a:pt x="2536023" y="1828098"/>
                    <a:pt x="2515703" y="1829368"/>
                    <a:pt x="2492640" y="1828098"/>
                  </a:cubicBezTo>
                  <a:cubicBezTo>
                    <a:pt x="2366498" y="1823018"/>
                    <a:pt x="2238414" y="1829368"/>
                    <a:pt x="2112272" y="1824288"/>
                  </a:cubicBezTo>
                  <a:cubicBezTo>
                    <a:pt x="2036586" y="1820478"/>
                    <a:pt x="1962842" y="1823018"/>
                    <a:pt x="1887156" y="1820478"/>
                  </a:cubicBezTo>
                  <a:cubicBezTo>
                    <a:pt x="1852224" y="1819208"/>
                    <a:pt x="1817293" y="1817938"/>
                    <a:pt x="1782361" y="1816668"/>
                  </a:cubicBezTo>
                  <a:cubicBezTo>
                    <a:pt x="1761013" y="1816668"/>
                    <a:pt x="1741607" y="1817938"/>
                    <a:pt x="1720260" y="1817938"/>
                  </a:cubicBezTo>
                  <a:cubicBezTo>
                    <a:pt x="1665921" y="1816668"/>
                    <a:pt x="1516491" y="1817938"/>
                    <a:pt x="1462153" y="1816668"/>
                  </a:cubicBezTo>
                  <a:cubicBezTo>
                    <a:pt x="1423340" y="1815398"/>
                    <a:pt x="647078" y="1824288"/>
                    <a:pt x="608265" y="1823018"/>
                  </a:cubicBezTo>
                  <a:cubicBezTo>
                    <a:pt x="598562" y="1823018"/>
                    <a:pt x="586918" y="1824288"/>
                    <a:pt x="577214" y="1824288"/>
                  </a:cubicBezTo>
                  <a:cubicBezTo>
                    <a:pt x="553927" y="1824288"/>
                    <a:pt x="532579" y="1825558"/>
                    <a:pt x="509292" y="1825558"/>
                  </a:cubicBezTo>
                  <a:cubicBezTo>
                    <a:pt x="451072" y="1825558"/>
                    <a:pt x="394793" y="1824288"/>
                    <a:pt x="336573" y="1823018"/>
                  </a:cubicBezTo>
                  <a:cubicBezTo>
                    <a:pt x="301642" y="1821748"/>
                    <a:pt x="266710" y="1820478"/>
                    <a:pt x="233719" y="1819208"/>
                  </a:cubicBezTo>
                  <a:cubicBezTo>
                    <a:pt x="171618" y="1817938"/>
                    <a:pt x="109517" y="1816668"/>
                    <a:pt x="48260" y="1816668"/>
                  </a:cubicBezTo>
                  <a:cubicBezTo>
                    <a:pt x="38100" y="1816668"/>
                    <a:pt x="29210" y="1816668"/>
                    <a:pt x="19050" y="1815398"/>
                  </a:cubicBezTo>
                  <a:cubicBezTo>
                    <a:pt x="10160" y="1814128"/>
                    <a:pt x="5080" y="1807778"/>
                    <a:pt x="7620" y="1798888"/>
                  </a:cubicBezTo>
                  <a:cubicBezTo>
                    <a:pt x="16510" y="1767130"/>
                    <a:pt x="12700" y="1733056"/>
                    <a:pt x="11430" y="1697619"/>
                  </a:cubicBezTo>
                  <a:cubicBezTo>
                    <a:pt x="10160" y="1625383"/>
                    <a:pt x="6350" y="1554509"/>
                    <a:pt x="7620" y="1482273"/>
                  </a:cubicBezTo>
                  <a:cubicBezTo>
                    <a:pt x="5080" y="1392318"/>
                    <a:pt x="0" y="278785"/>
                    <a:pt x="7620" y="187467"/>
                  </a:cubicBezTo>
                  <a:cubicBezTo>
                    <a:pt x="8890" y="169748"/>
                    <a:pt x="7620" y="150667"/>
                    <a:pt x="8890" y="132949"/>
                  </a:cubicBezTo>
                  <a:cubicBezTo>
                    <a:pt x="10160" y="104327"/>
                    <a:pt x="12700" y="729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11588"/>
                  </a:moveTo>
                  <a:cubicBezTo>
                    <a:pt x="2537293" y="1795078"/>
                    <a:pt x="2538563" y="1782378"/>
                    <a:pt x="2538563" y="1769678"/>
                  </a:cubicBezTo>
                  <a:cubicBezTo>
                    <a:pt x="2537293" y="1692168"/>
                    <a:pt x="2536023" y="1619931"/>
                    <a:pt x="2536023" y="1542243"/>
                  </a:cubicBezTo>
                  <a:cubicBezTo>
                    <a:pt x="2536023" y="1506806"/>
                    <a:pt x="2538563" y="1471369"/>
                    <a:pt x="2537293" y="1435932"/>
                  </a:cubicBezTo>
                  <a:cubicBezTo>
                    <a:pt x="2537293" y="1403221"/>
                    <a:pt x="2536023" y="1369148"/>
                    <a:pt x="2534753" y="1336437"/>
                  </a:cubicBezTo>
                  <a:cubicBezTo>
                    <a:pt x="2529673" y="1286007"/>
                    <a:pt x="2518243" y="241985"/>
                    <a:pt x="2518243" y="191556"/>
                  </a:cubicBezTo>
                  <a:cubicBezTo>
                    <a:pt x="2515703" y="149304"/>
                    <a:pt x="2513163" y="105689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890"/>
                  </a:cubicBezTo>
                  <a:cubicBezTo>
                    <a:pt x="31750" y="93423"/>
                    <a:pt x="31750" y="117956"/>
                    <a:pt x="30480" y="142489"/>
                  </a:cubicBezTo>
                  <a:cubicBezTo>
                    <a:pt x="29210" y="183378"/>
                    <a:pt x="26670" y="222904"/>
                    <a:pt x="25400" y="263792"/>
                  </a:cubicBezTo>
                  <a:cubicBezTo>
                    <a:pt x="20320" y="307407"/>
                    <a:pt x="26670" y="1373236"/>
                    <a:pt x="29210" y="1416851"/>
                  </a:cubicBezTo>
                  <a:cubicBezTo>
                    <a:pt x="29210" y="1463191"/>
                    <a:pt x="29210" y="1510895"/>
                    <a:pt x="30480" y="1557235"/>
                  </a:cubicBezTo>
                  <a:cubicBezTo>
                    <a:pt x="30480" y="1591309"/>
                    <a:pt x="33020" y="1625383"/>
                    <a:pt x="33020" y="1659457"/>
                  </a:cubicBezTo>
                  <a:cubicBezTo>
                    <a:pt x="33020" y="1696256"/>
                    <a:pt x="33020" y="1733056"/>
                    <a:pt x="31750" y="1769678"/>
                  </a:cubicBezTo>
                  <a:cubicBezTo>
                    <a:pt x="31750" y="1773488"/>
                    <a:pt x="31750" y="1776028"/>
                    <a:pt x="31750" y="1779838"/>
                  </a:cubicBezTo>
                  <a:cubicBezTo>
                    <a:pt x="31750" y="1789998"/>
                    <a:pt x="35560" y="1793809"/>
                    <a:pt x="44450" y="1793809"/>
                  </a:cubicBezTo>
                  <a:cubicBezTo>
                    <a:pt x="64882" y="1793809"/>
                    <a:pt x="92051" y="1795078"/>
                    <a:pt x="117279" y="1795078"/>
                  </a:cubicBezTo>
                  <a:cubicBezTo>
                    <a:pt x="154152" y="1795078"/>
                    <a:pt x="192965" y="1792538"/>
                    <a:pt x="229837" y="1795078"/>
                  </a:cubicBezTo>
                  <a:cubicBezTo>
                    <a:pt x="289998" y="1798888"/>
                    <a:pt x="350158" y="1801428"/>
                    <a:pt x="410318" y="1800159"/>
                  </a:cubicBezTo>
                  <a:cubicBezTo>
                    <a:pt x="449131" y="1798888"/>
                    <a:pt x="486004" y="1801428"/>
                    <a:pt x="524817" y="1801428"/>
                  </a:cubicBezTo>
                  <a:cubicBezTo>
                    <a:pt x="581096" y="1801428"/>
                    <a:pt x="637375" y="1800159"/>
                    <a:pt x="693654" y="1801428"/>
                  </a:cubicBezTo>
                  <a:cubicBezTo>
                    <a:pt x="777102" y="1802698"/>
                    <a:pt x="1693091" y="1792538"/>
                    <a:pt x="1778479" y="1795078"/>
                  </a:cubicBezTo>
                  <a:cubicBezTo>
                    <a:pt x="1815352" y="1796348"/>
                    <a:pt x="1852224" y="1797618"/>
                    <a:pt x="1887156" y="1797618"/>
                  </a:cubicBezTo>
                  <a:cubicBezTo>
                    <a:pt x="1951198" y="1800159"/>
                    <a:pt x="2013299" y="1796348"/>
                    <a:pt x="2077340" y="1800159"/>
                  </a:cubicBezTo>
                  <a:cubicBezTo>
                    <a:pt x="2129738" y="1802698"/>
                    <a:pt x="2182135" y="1802698"/>
                    <a:pt x="2234533" y="1805238"/>
                  </a:cubicBezTo>
                  <a:cubicBezTo>
                    <a:pt x="2312159" y="1809048"/>
                    <a:pt x="2389785" y="1811588"/>
                    <a:pt x="2467412" y="1812859"/>
                  </a:cubicBezTo>
                  <a:cubicBezTo>
                    <a:pt x="2496521" y="1812859"/>
                    <a:pt x="2515703" y="1811588"/>
                    <a:pt x="2536023" y="181158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85646" y="1223706"/>
            <a:ext cx="17601868" cy="2796466"/>
            <a:chOff x="0" y="0"/>
            <a:chExt cx="5752244" cy="913878"/>
          </a:xfrm>
        </p:grpSpPr>
        <p:sp>
          <p:nvSpPr>
            <p:cNvPr id="18" name="Freeform 18"/>
            <p:cNvSpPr/>
            <p:nvPr/>
          </p:nvSpPr>
          <p:spPr>
            <a:xfrm>
              <a:off x="10160" y="16510"/>
              <a:ext cx="5729385" cy="885938"/>
            </a:xfrm>
            <a:custGeom>
              <a:avLst/>
              <a:gdLst/>
              <a:ahLst/>
              <a:cxnLst/>
              <a:rect l="l" t="t" r="r" b="b"/>
              <a:pathLst>
                <a:path w="5729385" h="885938">
                  <a:moveTo>
                    <a:pt x="5729385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855048" y="0"/>
                  </a:lnTo>
                  <a:lnTo>
                    <a:pt x="571033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-3810" y="0"/>
              <a:ext cx="5758594" cy="912608"/>
            </a:xfrm>
            <a:custGeom>
              <a:avLst/>
              <a:gdLst/>
              <a:ahLst/>
              <a:cxnLst/>
              <a:rect l="l" t="t" r="r" b="b"/>
              <a:pathLst>
                <a:path w="5758594" h="912608">
                  <a:moveTo>
                    <a:pt x="5724305" y="21590"/>
                  </a:moveTo>
                  <a:cubicBezTo>
                    <a:pt x="5725575" y="34290"/>
                    <a:pt x="5725575" y="44450"/>
                    <a:pt x="5726844" y="54610"/>
                  </a:cubicBezTo>
                  <a:cubicBezTo>
                    <a:pt x="5729385" y="76512"/>
                    <a:pt x="5730655" y="94130"/>
                    <a:pt x="5733194" y="111118"/>
                  </a:cubicBezTo>
                  <a:cubicBezTo>
                    <a:pt x="5733194" y="135657"/>
                    <a:pt x="5745894" y="619517"/>
                    <a:pt x="5752244" y="644056"/>
                  </a:cubicBezTo>
                  <a:cubicBezTo>
                    <a:pt x="5758594" y="681179"/>
                    <a:pt x="5754785" y="718931"/>
                    <a:pt x="5754785" y="756055"/>
                  </a:cubicBezTo>
                  <a:cubicBezTo>
                    <a:pt x="5754785" y="788773"/>
                    <a:pt x="5756055" y="818975"/>
                    <a:pt x="5757325" y="851648"/>
                  </a:cubicBezTo>
                  <a:cubicBezTo>
                    <a:pt x="5757325" y="873238"/>
                    <a:pt x="5757325" y="887208"/>
                    <a:pt x="5757325" y="911338"/>
                  </a:cubicBezTo>
                  <a:cubicBezTo>
                    <a:pt x="5734464" y="911338"/>
                    <a:pt x="5714144" y="912608"/>
                    <a:pt x="5680708" y="911338"/>
                  </a:cubicBezTo>
                  <a:cubicBezTo>
                    <a:pt x="5389688" y="906258"/>
                    <a:pt x="5094192" y="912608"/>
                    <a:pt x="4803174" y="907528"/>
                  </a:cubicBezTo>
                  <a:cubicBezTo>
                    <a:pt x="4628562" y="903718"/>
                    <a:pt x="4458428" y="906258"/>
                    <a:pt x="4283817" y="903718"/>
                  </a:cubicBezTo>
                  <a:cubicBezTo>
                    <a:pt x="4203227" y="902448"/>
                    <a:pt x="4122638" y="901178"/>
                    <a:pt x="4042048" y="899908"/>
                  </a:cubicBezTo>
                  <a:cubicBezTo>
                    <a:pt x="3992798" y="899908"/>
                    <a:pt x="3948026" y="901178"/>
                    <a:pt x="3898777" y="901178"/>
                  </a:cubicBezTo>
                  <a:cubicBezTo>
                    <a:pt x="3773415" y="899908"/>
                    <a:pt x="3428669" y="901178"/>
                    <a:pt x="3303307" y="899908"/>
                  </a:cubicBezTo>
                  <a:cubicBezTo>
                    <a:pt x="3213763" y="898638"/>
                    <a:pt x="1422878" y="907528"/>
                    <a:pt x="1333334" y="906258"/>
                  </a:cubicBezTo>
                  <a:cubicBezTo>
                    <a:pt x="1310948" y="906258"/>
                    <a:pt x="1284085" y="907528"/>
                    <a:pt x="1261699" y="907528"/>
                  </a:cubicBezTo>
                  <a:cubicBezTo>
                    <a:pt x="1207972" y="907528"/>
                    <a:pt x="1158723" y="908798"/>
                    <a:pt x="1104996" y="908798"/>
                  </a:cubicBezTo>
                  <a:cubicBezTo>
                    <a:pt x="970680" y="908798"/>
                    <a:pt x="840840" y="907528"/>
                    <a:pt x="706524" y="906258"/>
                  </a:cubicBezTo>
                  <a:cubicBezTo>
                    <a:pt x="625934" y="904988"/>
                    <a:pt x="545345" y="903718"/>
                    <a:pt x="469232" y="902448"/>
                  </a:cubicBezTo>
                  <a:cubicBezTo>
                    <a:pt x="325961" y="901178"/>
                    <a:pt x="182690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60" y="30480"/>
                    <a:pt x="142395" y="29210"/>
                  </a:cubicBezTo>
                  <a:cubicBezTo>
                    <a:pt x="263280" y="25400"/>
                    <a:pt x="384165" y="22860"/>
                    <a:pt x="509527" y="20320"/>
                  </a:cubicBezTo>
                  <a:cubicBezTo>
                    <a:pt x="594594" y="17780"/>
                    <a:pt x="679661" y="16510"/>
                    <a:pt x="760251" y="13970"/>
                  </a:cubicBezTo>
                  <a:cubicBezTo>
                    <a:pt x="840841" y="11430"/>
                    <a:pt x="925908" y="8890"/>
                    <a:pt x="1006498" y="8890"/>
                  </a:cubicBezTo>
                  <a:cubicBezTo>
                    <a:pt x="1096042" y="7620"/>
                    <a:pt x="1185586" y="10160"/>
                    <a:pt x="1275130" y="8890"/>
                  </a:cubicBezTo>
                  <a:cubicBezTo>
                    <a:pt x="1387061" y="8890"/>
                    <a:pt x="3415238" y="6350"/>
                    <a:pt x="3527168" y="5080"/>
                  </a:cubicBezTo>
                  <a:cubicBezTo>
                    <a:pt x="3634621" y="3810"/>
                    <a:pt x="3742074" y="2540"/>
                    <a:pt x="3854005" y="2540"/>
                  </a:cubicBezTo>
                  <a:cubicBezTo>
                    <a:pt x="4037570" y="1270"/>
                    <a:pt x="4216659" y="0"/>
                    <a:pt x="4400225" y="0"/>
                  </a:cubicBezTo>
                  <a:cubicBezTo>
                    <a:pt x="4476337" y="0"/>
                    <a:pt x="4556927" y="2540"/>
                    <a:pt x="4633039" y="2540"/>
                  </a:cubicBezTo>
                  <a:cubicBezTo>
                    <a:pt x="4843468" y="3810"/>
                    <a:pt x="5058375" y="5080"/>
                    <a:pt x="5268804" y="7620"/>
                  </a:cubicBezTo>
                  <a:cubicBezTo>
                    <a:pt x="5380734" y="8890"/>
                    <a:pt x="5492665" y="12700"/>
                    <a:pt x="5604595" y="16510"/>
                  </a:cubicBezTo>
                  <a:cubicBezTo>
                    <a:pt x="5631458" y="16510"/>
                    <a:pt x="5658321" y="16510"/>
                    <a:pt x="5680708" y="16510"/>
                  </a:cubicBezTo>
                  <a:cubicBezTo>
                    <a:pt x="5705255" y="17780"/>
                    <a:pt x="5714144" y="20320"/>
                    <a:pt x="5724305" y="21590"/>
                  </a:cubicBezTo>
                  <a:close/>
                  <a:moveTo>
                    <a:pt x="5734464" y="894828"/>
                  </a:moveTo>
                  <a:cubicBezTo>
                    <a:pt x="5735735" y="878318"/>
                    <a:pt x="5737005" y="865618"/>
                    <a:pt x="5737005" y="852918"/>
                  </a:cubicBezTo>
                  <a:cubicBezTo>
                    <a:pt x="5735735" y="815829"/>
                    <a:pt x="5734464" y="782481"/>
                    <a:pt x="5734464" y="746616"/>
                  </a:cubicBezTo>
                  <a:cubicBezTo>
                    <a:pt x="5734464" y="730257"/>
                    <a:pt x="5737005" y="713898"/>
                    <a:pt x="5735735" y="697538"/>
                  </a:cubicBezTo>
                  <a:cubicBezTo>
                    <a:pt x="5735735" y="682437"/>
                    <a:pt x="5734464" y="666707"/>
                    <a:pt x="5733194" y="651606"/>
                  </a:cubicBezTo>
                  <a:cubicBezTo>
                    <a:pt x="5728114" y="628326"/>
                    <a:pt x="5716685" y="146354"/>
                    <a:pt x="5716685" y="123073"/>
                  </a:cubicBezTo>
                  <a:cubicBezTo>
                    <a:pt x="5714144" y="103568"/>
                    <a:pt x="5711605" y="83433"/>
                    <a:pt x="5709064" y="63500"/>
                  </a:cubicBezTo>
                  <a:cubicBezTo>
                    <a:pt x="5707794" y="44450"/>
                    <a:pt x="5706525" y="43180"/>
                    <a:pt x="5667276" y="41910"/>
                  </a:cubicBezTo>
                  <a:cubicBezTo>
                    <a:pt x="5653844" y="41910"/>
                    <a:pt x="5644890" y="41910"/>
                    <a:pt x="5631458" y="40640"/>
                  </a:cubicBezTo>
                  <a:cubicBezTo>
                    <a:pt x="5519528" y="36830"/>
                    <a:pt x="5403120" y="31750"/>
                    <a:pt x="5291190" y="30480"/>
                  </a:cubicBezTo>
                  <a:cubicBezTo>
                    <a:pt x="5018080" y="26670"/>
                    <a:pt x="4740493" y="25400"/>
                    <a:pt x="4467383" y="22860"/>
                  </a:cubicBezTo>
                  <a:cubicBezTo>
                    <a:pt x="4427088" y="22860"/>
                    <a:pt x="4382316" y="22860"/>
                    <a:pt x="4342021" y="22860"/>
                  </a:cubicBezTo>
                  <a:cubicBezTo>
                    <a:pt x="4274863" y="22860"/>
                    <a:pt x="4207705" y="22860"/>
                    <a:pt x="4145024" y="22860"/>
                  </a:cubicBezTo>
                  <a:cubicBezTo>
                    <a:pt x="4001753" y="22860"/>
                    <a:pt x="3858482" y="22860"/>
                    <a:pt x="3719688" y="24130"/>
                  </a:cubicBezTo>
                  <a:cubicBezTo>
                    <a:pt x="3598803" y="25400"/>
                    <a:pt x="1561672" y="29210"/>
                    <a:pt x="1440787" y="29210"/>
                  </a:cubicBezTo>
                  <a:cubicBezTo>
                    <a:pt x="1243790" y="29210"/>
                    <a:pt x="1046792" y="26670"/>
                    <a:pt x="849795" y="33020"/>
                  </a:cubicBezTo>
                  <a:cubicBezTo>
                    <a:pt x="746819" y="36830"/>
                    <a:pt x="648321" y="36830"/>
                    <a:pt x="549822" y="38100"/>
                  </a:cubicBezTo>
                  <a:cubicBezTo>
                    <a:pt x="379688" y="41910"/>
                    <a:pt x="209554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9715" y="877048"/>
                    <a:pt x="142395" y="878318"/>
                    <a:pt x="200599" y="878318"/>
                  </a:cubicBezTo>
                  <a:cubicBezTo>
                    <a:pt x="285666" y="878318"/>
                    <a:pt x="375211" y="875778"/>
                    <a:pt x="460278" y="878318"/>
                  </a:cubicBezTo>
                  <a:cubicBezTo>
                    <a:pt x="599071" y="882128"/>
                    <a:pt x="737865" y="884668"/>
                    <a:pt x="876658" y="883398"/>
                  </a:cubicBezTo>
                  <a:cubicBezTo>
                    <a:pt x="966203" y="882128"/>
                    <a:pt x="1051270" y="884668"/>
                    <a:pt x="1140814" y="884668"/>
                  </a:cubicBezTo>
                  <a:cubicBezTo>
                    <a:pt x="1270653" y="884668"/>
                    <a:pt x="1400492" y="883398"/>
                    <a:pt x="1530331" y="884668"/>
                  </a:cubicBezTo>
                  <a:cubicBezTo>
                    <a:pt x="1722852" y="885938"/>
                    <a:pt x="3836096" y="875778"/>
                    <a:pt x="4033093" y="878318"/>
                  </a:cubicBezTo>
                  <a:cubicBezTo>
                    <a:pt x="4118160" y="879588"/>
                    <a:pt x="4203227" y="880858"/>
                    <a:pt x="4283817" y="880858"/>
                  </a:cubicBezTo>
                  <a:cubicBezTo>
                    <a:pt x="4431565" y="883398"/>
                    <a:pt x="4574836" y="879588"/>
                    <a:pt x="4722584" y="883398"/>
                  </a:cubicBezTo>
                  <a:cubicBezTo>
                    <a:pt x="4843468" y="885938"/>
                    <a:pt x="4964353" y="885938"/>
                    <a:pt x="5085238" y="888478"/>
                  </a:cubicBezTo>
                  <a:cubicBezTo>
                    <a:pt x="5264327" y="892288"/>
                    <a:pt x="5443415" y="894828"/>
                    <a:pt x="5622503" y="896098"/>
                  </a:cubicBezTo>
                  <a:cubicBezTo>
                    <a:pt x="5689662" y="896098"/>
                    <a:pt x="5714144" y="894828"/>
                    <a:pt x="5734464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160164" y="-127976"/>
            <a:ext cx="3407420" cy="3326881"/>
          </a:xfrm>
          <a:custGeom>
            <a:avLst/>
            <a:gdLst/>
            <a:ahLst/>
            <a:cxnLst/>
            <a:rect l="l" t="t" r="r" b="b"/>
            <a:pathLst>
              <a:path w="3407420" h="3326881">
                <a:moveTo>
                  <a:pt x="0" y="0"/>
                </a:moveTo>
                <a:lnTo>
                  <a:pt x="3407421" y="0"/>
                </a:lnTo>
                <a:lnTo>
                  <a:pt x="3407421" y="3326881"/>
                </a:lnTo>
                <a:lnTo>
                  <a:pt x="0" y="33268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 rot="342190">
            <a:off x="-1610920" y="7575163"/>
            <a:ext cx="2350271" cy="3366274"/>
          </a:xfrm>
          <a:custGeom>
            <a:avLst/>
            <a:gdLst/>
            <a:ahLst/>
            <a:cxnLst/>
            <a:rect l="l" t="t" r="r" b="b"/>
            <a:pathLst>
              <a:path w="2350271" h="3366274">
                <a:moveTo>
                  <a:pt x="0" y="0"/>
                </a:moveTo>
                <a:lnTo>
                  <a:pt x="2350271" y="0"/>
                </a:lnTo>
                <a:lnTo>
                  <a:pt x="2350271" y="3366274"/>
                </a:lnTo>
                <a:lnTo>
                  <a:pt x="0" y="33662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9466053" y="4246718"/>
            <a:ext cx="2401928" cy="2209566"/>
          </a:xfrm>
          <a:custGeom>
            <a:avLst/>
            <a:gdLst/>
            <a:ahLst/>
            <a:cxnLst/>
            <a:rect l="l" t="t" r="r" b="b"/>
            <a:pathLst>
              <a:path w="2401928" h="2209566">
                <a:moveTo>
                  <a:pt x="0" y="0"/>
                </a:moveTo>
                <a:lnTo>
                  <a:pt x="2401928" y="0"/>
                </a:lnTo>
                <a:lnTo>
                  <a:pt x="2401928" y="2209566"/>
                </a:lnTo>
                <a:lnTo>
                  <a:pt x="0" y="2209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3809266" y="4369742"/>
            <a:ext cx="2459485" cy="2293677"/>
          </a:xfrm>
          <a:custGeom>
            <a:avLst/>
            <a:gdLst/>
            <a:ahLst/>
            <a:cxnLst/>
            <a:rect l="l" t="t" r="r" b="b"/>
            <a:pathLst>
              <a:path w="2459485" h="2293677">
                <a:moveTo>
                  <a:pt x="0" y="0"/>
                </a:moveTo>
                <a:lnTo>
                  <a:pt x="2459485" y="0"/>
                </a:lnTo>
                <a:lnTo>
                  <a:pt x="2459485" y="2293677"/>
                </a:lnTo>
                <a:lnTo>
                  <a:pt x="0" y="22936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9687007" y="7237197"/>
            <a:ext cx="3389084" cy="2369015"/>
          </a:xfrm>
          <a:custGeom>
            <a:avLst/>
            <a:gdLst/>
            <a:ahLst/>
            <a:cxnLst/>
            <a:rect l="l" t="t" r="r" b="b"/>
            <a:pathLst>
              <a:path w="3389084" h="2369015">
                <a:moveTo>
                  <a:pt x="0" y="0"/>
                </a:moveTo>
                <a:lnTo>
                  <a:pt x="3389084" y="0"/>
                </a:lnTo>
                <a:lnTo>
                  <a:pt x="3389084" y="2369015"/>
                </a:lnTo>
                <a:lnTo>
                  <a:pt x="0" y="23690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4792534" y="7001730"/>
            <a:ext cx="1849399" cy="1849399"/>
          </a:xfrm>
          <a:custGeom>
            <a:avLst/>
            <a:gdLst/>
            <a:ahLst/>
            <a:cxnLst/>
            <a:rect l="l" t="t" r="r" b="b"/>
            <a:pathLst>
              <a:path w="1849399" h="1849399">
                <a:moveTo>
                  <a:pt x="0" y="0"/>
                </a:moveTo>
                <a:lnTo>
                  <a:pt x="1849399" y="0"/>
                </a:lnTo>
                <a:lnTo>
                  <a:pt x="1849399" y="1849399"/>
                </a:lnTo>
                <a:lnTo>
                  <a:pt x="0" y="1849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TextBox 26"/>
          <p:cNvSpPr txBox="1"/>
          <p:nvPr/>
        </p:nvSpPr>
        <p:spPr>
          <a:xfrm>
            <a:off x="900796" y="5086051"/>
            <a:ext cx="4814043" cy="9688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gramme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cent gramme de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je voudrais …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kilo (de)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maintenant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mais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merci beaucoup!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829516" y="5076825"/>
            <a:ext cx="5324009" cy="7745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gram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honderd gram 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ik wil graag …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kilogram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nu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maar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hartelijk bedankt!</a:t>
            </a:r>
          </a:p>
          <a:p>
            <a:pPr algn="r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r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r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r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r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11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160625" y="6338885"/>
            <a:ext cx="123720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Now"/>
              </a:rPr>
              <a:t>100 gram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564125" y="6865272"/>
            <a:ext cx="1547217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Now"/>
              </a:rPr>
              <a:t>ik wil graag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668030" y="8892540"/>
            <a:ext cx="28917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Now"/>
              </a:rPr>
              <a:t>nu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804601" y="8775537"/>
            <a:ext cx="68475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Now"/>
              </a:rPr>
              <a:t>maar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-4189416" flipV="1">
            <a:off x="-357289" y="-660609"/>
            <a:ext cx="3915925" cy="3950491"/>
          </a:xfrm>
          <a:custGeom>
            <a:avLst/>
            <a:gdLst/>
            <a:ahLst/>
            <a:cxnLst/>
            <a:rect l="l" t="t" r="r" b="b"/>
            <a:pathLst>
              <a:path w="3915925" h="3950491">
                <a:moveTo>
                  <a:pt x="0" y="3950492"/>
                </a:moveTo>
                <a:lnTo>
                  <a:pt x="3915924" y="3950492"/>
                </a:lnTo>
                <a:lnTo>
                  <a:pt x="3915924" y="0"/>
                </a:lnTo>
                <a:lnTo>
                  <a:pt x="0" y="0"/>
                </a:lnTo>
                <a:lnTo>
                  <a:pt x="0" y="395049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TextBox 14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905446" y="494333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7" y="0"/>
                </a:lnTo>
                <a:lnTo>
                  <a:pt x="2506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4431915" y="1518019"/>
            <a:ext cx="3445085" cy="3169180"/>
          </a:xfrm>
          <a:custGeom>
            <a:avLst/>
            <a:gdLst/>
            <a:ahLst/>
            <a:cxnLst/>
            <a:rect l="l" t="t" r="r" b="b"/>
            <a:pathLst>
              <a:path w="3445085" h="3169180">
                <a:moveTo>
                  <a:pt x="0" y="0"/>
                </a:moveTo>
                <a:lnTo>
                  <a:pt x="3445085" y="0"/>
                </a:lnTo>
                <a:lnTo>
                  <a:pt x="3445085" y="3169180"/>
                </a:lnTo>
                <a:lnTo>
                  <a:pt x="0" y="31691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9656747" y="5143500"/>
            <a:ext cx="3527640" cy="3289821"/>
          </a:xfrm>
          <a:custGeom>
            <a:avLst/>
            <a:gdLst/>
            <a:ahLst/>
            <a:cxnLst/>
            <a:rect l="l" t="t" r="r" b="b"/>
            <a:pathLst>
              <a:path w="3527640" h="3289821">
                <a:moveTo>
                  <a:pt x="0" y="0"/>
                </a:moveTo>
                <a:lnTo>
                  <a:pt x="3527639" y="0"/>
                </a:lnTo>
                <a:lnTo>
                  <a:pt x="3527639" y="3289821"/>
                </a:lnTo>
                <a:lnTo>
                  <a:pt x="0" y="32898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311622" y="5383055"/>
            <a:ext cx="4860963" cy="3397877"/>
          </a:xfrm>
          <a:custGeom>
            <a:avLst/>
            <a:gdLst/>
            <a:ahLst/>
            <a:cxnLst/>
            <a:rect l="l" t="t" r="r" b="b"/>
            <a:pathLst>
              <a:path w="4860963" h="3397877">
                <a:moveTo>
                  <a:pt x="0" y="0"/>
                </a:moveTo>
                <a:lnTo>
                  <a:pt x="4860963" y="0"/>
                </a:lnTo>
                <a:lnTo>
                  <a:pt x="4860963" y="3397877"/>
                </a:lnTo>
                <a:lnTo>
                  <a:pt x="0" y="3397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3586625" y="2918593"/>
            <a:ext cx="2652592" cy="2652592"/>
          </a:xfrm>
          <a:custGeom>
            <a:avLst/>
            <a:gdLst/>
            <a:ahLst/>
            <a:cxnLst/>
            <a:rect l="l" t="t" r="r" b="b"/>
            <a:pathLst>
              <a:path w="2652592" h="2652592">
                <a:moveTo>
                  <a:pt x="0" y="0"/>
                </a:moveTo>
                <a:lnTo>
                  <a:pt x="2652592" y="0"/>
                </a:lnTo>
                <a:lnTo>
                  <a:pt x="2652592" y="2652592"/>
                </a:lnTo>
                <a:lnTo>
                  <a:pt x="0" y="26525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TextBox 20"/>
          <p:cNvSpPr txBox="1"/>
          <p:nvPr/>
        </p:nvSpPr>
        <p:spPr>
          <a:xfrm>
            <a:off x="5490983" y="4630049"/>
            <a:ext cx="1774528" cy="513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6"/>
              </a:lnSpc>
              <a:spcBef>
                <a:spcPct val="0"/>
              </a:spcBef>
            </a:pPr>
            <a:r>
              <a:rPr lang="en-US" sz="3012">
                <a:solidFill>
                  <a:srgbClr val="000000"/>
                </a:solidFill>
                <a:latin typeface="Now"/>
              </a:rPr>
              <a:t>100 gram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439652" y="2693600"/>
            <a:ext cx="2955727" cy="67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6"/>
              </a:lnSpc>
              <a:spcBef>
                <a:spcPct val="0"/>
              </a:spcBef>
            </a:pPr>
            <a:r>
              <a:rPr lang="en-US" sz="4012">
                <a:solidFill>
                  <a:srgbClr val="000000"/>
                </a:solidFill>
                <a:latin typeface="Now"/>
              </a:rPr>
              <a:t>ik wil graag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705540" y="5667190"/>
            <a:ext cx="414761" cy="513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6"/>
              </a:lnSpc>
              <a:spcBef>
                <a:spcPct val="0"/>
              </a:spcBef>
            </a:pPr>
            <a:r>
              <a:rPr lang="en-US" sz="3012">
                <a:solidFill>
                  <a:srgbClr val="000000"/>
                </a:solidFill>
                <a:latin typeface="Now"/>
              </a:rPr>
              <a:t>nu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089970" y="3296545"/>
            <a:ext cx="1308199" cy="67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6"/>
              </a:lnSpc>
              <a:spcBef>
                <a:spcPct val="0"/>
              </a:spcBef>
            </a:pPr>
            <a:r>
              <a:rPr lang="en-US" sz="4012">
                <a:solidFill>
                  <a:srgbClr val="000000"/>
                </a:solidFill>
                <a:latin typeface="Now"/>
              </a:rPr>
              <a:t>maar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32557" y="-493045"/>
            <a:ext cx="10712642" cy="7913964"/>
          </a:xfrm>
          <a:custGeom>
            <a:avLst/>
            <a:gdLst/>
            <a:ahLst/>
            <a:cxnLst/>
            <a:rect l="l" t="t" r="r" b="b"/>
            <a:pathLst>
              <a:path w="10712642" h="7913964">
                <a:moveTo>
                  <a:pt x="0" y="0"/>
                </a:moveTo>
                <a:lnTo>
                  <a:pt x="10712642" y="0"/>
                </a:lnTo>
                <a:lnTo>
                  <a:pt x="10712642" y="7913964"/>
                </a:lnTo>
                <a:lnTo>
                  <a:pt x="0" y="7913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-988460" y="7420919"/>
            <a:ext cx="3397315" cy="3100050"/>
          </a:xfrm>
          <a:custGeom>
            <a:avLst/>
            <a:gdLst/>
            <a:ahLst/>
            <a:cxnLst/>
            <a:rect l="l" t="t" r="r" b="b"/>
            <a:pathLst>
              <a:path w="3397315" h="3100050">
                <a:moveTo>
                  <a:pt x="0" y="0"/>
                </a:moveTo>
                <a:lnTo>
                  <a:pt x="3397315" y="0"/>
                </a:lnTo>
                <a:lnTo>
                  <a:pt x="3397315" y="3100050"/>
                </a:lnTo>
                <a:lnTo>
                  <a:pt x="0" y="3100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 rot="3341653">
            <a:off x="7844281" y="7761613"/>
            <a:ext cx="3161467" cy="2406666"/>
          </a:xfrm>
          <a:custGeom>
            <a:avLst/>
            <a:gdLst/>
            <a:ahLst/>
            <a:cxnLst/>
            <a:rect l="l" t="t" r="r" b="b"/>
            <a:pathLst>
              <a:path w="3161467" h="2406666">
                <a:moveTo>
                  <a:pt x="0" y="0"/>
                </a:moveTo>
                <a:lnTo>
                  <a:pt x="3161467" y="0"/>
                </a:lnTo>
                <a:lnTo>
                  <a:pt x="3161467" y="2406666"/>
                </a:lnTo>
                <a:lnTo>
                  <a:pt x="0" y="24066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-235363" y="-139994"/>
            <a:ext cx="2308861" cy="2073646"/>
          </a:xfrm>
          <a:custGeom>
            <a:avLst/>
            <a:gdLst/>
            <a:ahLst/>
            <a:cxnLst/>
            <a:rect l="l" t="t" r="r" b="b"/>
            <a:pathLst>
              <a:path w="2308861" h="2073646">
                <a:moveTo>
                  <a:pt x="0" y="0"/>
                </a:moveTo>
                <a:lnTo>
                  <a:pt x="2308861" y="0"/>
                </a:lnTo>
                <a:lnTo>
                  <a:pt x="2308861" y="2073646"/>
                </a:lnTo>
                <a:lnTo>
                  <a:pt x="0" y="20736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1216457">
            <a:off x="-1233084" y="7623379"/>
            <a:ext cx="4523567" cy="3454875"/>
          </a:xfrm>
          <a:custGeom>
            <a:avLst/>
            <a:gdLst/>
            <a:ahLst/>
            <a:cxnLst/>
            <a:rect l="l" t="t" r="r" b="b"/>
            <a:pathLst>
              <a:path w="4523567" h="3454875">
                <a:moveTo>
                  <a:pt x="0" y="0"/>
                </a:moveTo>
                <a:lnTo>
                  <a:pt x="4523568" y="0"/>
                </a:lnTo>
                <a:lnTo>
                  <a:pt x="4523568" y="3454875"/>
                </a:lnTo>
                <a:lnTo>
                  <a:pt x="0" y="34548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4569346" y="397905"/>
            <a:ext cx="3265433" cy="2440911"/>
          </a:xfrm>
          <a:custGeom>
            <a:avLst/>
            <a:gdLst/>
            <a:ahLst/>
            <a:cxnLst/>
            <a:rect l="l" t="t" r="r" b="b"/>
            <a:pathLst>
              <a:path w="3265433" h="2440911">
                <a:moveTo>
                  <a:pt x="0" y="0"/>
                </a:moveTo>
                <a:lnTo>
                  <a:pt x="3265432" y="0"/>
                </a:lnTo>
                <a:lnTo>
                  <a:pt x="3265432" y="2440911"/>
                </a:lnTo>
                <a:lnTo>
                  <a:pt x="0" y="24409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76374" y="4484907"/>
            <a:ext cx="3637204" cy="580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baguette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charcuterie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chocolat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confiture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croissant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glace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soupe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851760" y="4325262"/>
            <a:ext cx="4686139" cy="8392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combien (de)?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fait combien?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fait … euro(s)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encore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euro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fermé, fermée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965230" y="3721366"/>
            <a:ext cx="4686139" cy="8392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sucre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viande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acheter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beaucoup de (d’)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bouteille (de)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caisse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cent</a:t>
            </a: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  <a:r>
              <a:rPr lang="en-US" sz="3696">
                <a:solidFill>
                  <a:srgbClr val="004AAD"/>
                </a:solidFill>
                <a:latin typeface="Now"/>
              </a:rPr>
              <a:t>(eurocentime)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1216457">
            <a:off x="-1233084" y="7623379"/>
            <a:ext cx="4523567" cy="3454875"/>
          </a:xfrm>
          <a:custGeom>
            <a:avLst/>
            <a:gdLst/>
            <a:ahLst/>
            <a:cxnLst/>
            <a:rect l="l" t="t" r="r" b="b"/>
            <a:pathLst>
              <a:path w="4523567" h="3454875">
                <a:moveTo>
                  <a:pt x="0" y="0"/>
                </a:moveTo>
                <a:lnTo>
                  <a:pt x="4523568" y="0"/>
                </a:lnTo>
                <a:lnTo>
                  <a:pt x="4523568" y="3454875"/>
                </a:lnTo>
                <a:lnTo>
                  <a:pt x="0" y="34548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4569346" y="397905"/>
            <a:ext cx="3265433" cy="2440911"/>
          </a:xfrm>
          <a:custGeom>
            <a:avLst/>
            <a:gdLst/>
            <a:ahLst/>
            <a:cxnLst/>
            <a:rect l="l" t="t" r="r" b="b"/>
            <a:pathLst>
              <a:path w="3265433" h="2440911">
                <a:moveTo>
                  <a:pt x="0" y="0"/>
                </a:moveTo>
                <a:lnTo>
                  <a:pt x="3265432" y="0"/>
                </a:lnTo>
                <a:lnTo>
                  <a:pt x="3265432" y="2440911"/>
                </a:lnTo>
                <a:lnTo>
                  <a:pt x="0" y="24409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748936" y="4439562"/>
            <a:ext cx="4686139" cy="904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combien (de)?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fait combien?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fait … euro(s)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encore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euro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fermé, fermée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755303" y="4439562"/>
            <a:ext cx="4814043" cy="9688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gramme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cent gramme de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je voudrais …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kilo (de)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maintenant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mais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merci beaucoup!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-4189416" flipV="1">
            <a:off x="-357289" y="-660609"/>
            <a:ext cx="3915925" cy="3950491"/>
          </a:xfrm>
          <a:custGeom>
            <a:avLst/>
            <a:gdLst/>
            <a:ahLst/>
            <a:cxnLst/>
            <a:rect l="l" t="t" r="r" b="b"/>
            <a:pathLst>
              <a:path w="3915925" h="3950491">
                <a:moveTo>
                  <a:pt x="0" y="3950492"/>
                </a:moveTo>
                <a:lnTo>
                  <a:pt x="3915924" y="3950492"/>
                </a:lnTo>
                <a:lnTo>
                  <a:pt x="3915924" y="0"/>
                </a:lnTo>
                <a:lnTo>
                  <a:pt x="0" y="0"/>
                </a:lnTo>
                <a:lnTo>
                  <a:pt x="0" y="395049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TextBox 14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905446" y="494333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7" y="0"/>
                </a:lnTo>
                <a:lnTo>
                  <a:pt x="2506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6866308" y="1152712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17" name="AutoShape 17"/>
          <p:cNvSpPr/>
          <p:nvPr/>
        </p:nvSpPr>
        <p:spPr>
          <a:xfrm flipH="1">
            <a:off x="7382433" y="172146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173927" y="4748451"/>
            <a:ext cx="3445085" cy="3169180"/>
          </a:xfrm>
          <a:custGeom>
            <a:avLst/>
            <a:gdLst/>
            <a:ahLst/>
            <a:cxnLst/>
            <a:rect l="l" t="t" r="r" b="b"/>
            <a:pathLst>
              <a:path w="3445085" h="3169180">
                <a:moveTo>
                  <a:pt x="0" y="0"/>
                </a:moveTo>
                <a:lnTo>
                  <a:pt x="3445085" y="0"/>
                </a:lnTo>
                <a:lnTo>
                  <a:pt x="3445085" y="3169180"/>
                </a:lnTo>
                <a:lnTo>
                  <a:pt x="0" y="31691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9809147" y="5295900"/>
            <a:ext cx="3527640" cy="3289821"/>
          </a:xfrm>
          <a:custGeom>
            <a:avLst/>
            <a:gdLst/>
            <a:ahLst/>
            <a:cxnLst/>
            <a:rect l="l" t="t" r="r" b="b"/>
            <a:pathLst>
              <a:path w="3527640" h="3289821">
                <a:moveTo>
                  <a:pt x="0" y="0"/>
                </a:moveTo>
                <a:lnTo>
                  <a:pt x="3527639" y="0"/>
                </a:lnTo>
                <a:lnTo>
                  <a:pt x="3527639" y="3289821"/>
                </a:lnTo>
                <a:lnTo>
                  <a:pt x="0" y="32898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5235655" y="2698351"/>
            <a:ext cx="4860963" cy="3397877"/>
          </a:xfrm>
          <a:custGeom>
            <a:avLst/>
            <a:gdLst/>
            <a:ahLst/>
            <a:cxnLst/>
            <a:rect l="l" t="t" r="r" b="b"/>
            <a:pathLst>
              <a:path w="4860963" h="3397877">
                <a:moveTo>
                  <a:pt x="0" y="0"/>
                </a:moveTo>
                <a:lnTo>
                  <a:pt x="4860963" y="0"/>
                </a:lnTo>
                <a:lnTo>
                  <a:pt x="4860963" y="3397877"/>
                </a:lnTo>
                <a:lnTo>
                  <a:pt x="0" y="3397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3739025" y="3070993"/>
            <a:ext cx="2652592" cy="2652592"/>
          </a:xfrm>
          <a:custGeom>
            <a:avLst/>
            <a:gdLst/>
            <a:ahLst/>
            <a:cxnLst/>
            <a:rect l="l" t="t" r="r" b="b"/>
            <a:pathLst>
              <a:path w="2652592" h="2652592">
                <a:moveTo>
                  <a:pt x="0" y="0"/>
                </a:moveTo>
                <a:lnTo>
                  <a:pt x="2652592" y="0"/>
                </a:lnTo>
                <a:lnTo>
                  <a:pt x="2652592" y="2652592"/>
                </a:lnTo>
                <a:lnTo>
                  <a:pt x="0" y="26525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2242370" y="7860481"/>
            <a:ext cx="1774528" cy="513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6"/>
              </a:lnSpc>
              <a:spcBef>
                <a:spcPct val="0"/>
              </a:spcBef>
            </a:pPr>
            <a:r>
              <a:rPr lang="en-US" sz="3012">
                <a:solidFill>
                  <a:srgbClr val="000000"/>
                </a:solidFill>
                <a:latin typeface="Now"/>
              </a:rPr>
              <a:t>100 gram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857940" y="5819590"/>
            <a:ext cx="414761" cy="513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6"/>
              </a:lnSpc>
              <a:spcBef>
                <a:spcPct val="0"/>
              </a:spcBef>
            </a:pPr>
            <a:r>
              <a:rPr lang="en-US" sz="3012">
                <a:solidFill>
                  <a:srgbClr val="000000"/>
                </a:solidFill>
                <a:latin typeface="Now"/>
              </a:rPr>
              <a:t>nu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242370" y="3448945"/>
            <a:ext cx="1308199" cy="67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6"/>
              </a:lnSpc>
              <a:spcBef>
                <a:spcPct val="0"/>
              </a:spcBef>
            </a:pPr>
            <a:r>
              <a:rPr lang="en-US" sz="4012">
                <a:solidFill>
                  <a:srgbClr val="000000"/>
                </a:solidFill>
                <a:latin typeface="Now"/>
              </a:rPr>
              <a:t>maar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188273" y="7238486"/>
            <a:ext cx="2955727" cy="67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6"/>
              </a:lnSpc>
              <a:spcBef>
                <a:spcPct val="0"/>
              </a:spcBef>
            </a:pPr>
            <a:r>
              <a:rPr lang="en-US" sz="4012">
                <a:solidFill>
                  <a:srgbClr val="000000"/>
                </a:solidFill>
                <a:latin typeface="Now"/>
              </a:rPr>
              <a:t>ik wil graag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657499" y="4246718"/>
            <a:ext cx="8653967" cy="5601753"/>
            <a:chOff x="0" y="0"/>
            <a:chExt cx="2828094" cy="183063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805234" cy="1802699"/>
            </a:xfrm>
            <a:custGeom>
              <a:avLst/>
              <a:gdLst/>
              <a:ahLst/>
              <a:cxnLst/>
              <a:rect l="l" t="t" r="r" b="b"/>
              <a:pathLst>
                <a:path w="2805234" h="1802699">
                  <a:moveTo>
                    <a:pt x="2805234" y="1802699"/>
                  </a:moveTo>
                  <a:lnTo>
                    <a:pt x="0" y="1795078"/>
                  </a:lnTo>
                  <a:lnTo>
                    <a:pt x="0" y="638450"/>
                  </a:lnTo>
                  <a:lnTo>
                    <a:pt x="17780" y="19050"/>
                  </a:lnTo>
                  <a:lnTo>
                    <a:pt x="1396732" y="0"/>
                  </a:lnTo>
                  <a:lnTo>
                    <a:pt x="2786184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834444" cy="1829368"/>
            </a:xfrm>
            <a:custGeom>
              <a:avLst/>
              <a:gdLst/>
              <a:ahLst/>
              <a:cxnLst/>
              <a:rect l="l" t="t" r="r" b="b"/>
              <a:pathLst>
                <a:path w="2834444" h="1829368">
                  <a:moveTo>
                    <a:pt x="2800154" y="21590"/>
                  </a:moveTo>
                  <a:cubicBezTo>
                    <a:pt x="2801424" y="34290"/>
                    <a:pt x="2801424" y="44450"/>
                    <a:pt x="2802694" y="54610"/>
                  </a:cubicBezTo>
                  <a:cubicBezTo>
                    <a:pt x="2805234" y="90697"/>
                    <a:pt x="2806504" y="128860"/>
                    <a:pt x="2809044" y="165659"/>
                  </a:cubicBezTo>
                  <a:cubicBezTo>
                    <a:pt x="2809044" y="218815"/>
                    <a:pt x="2821744" y="1266926"/>
                    <a:pt x="2828094" y="1320081"/>
                  </a:cubicBezTo>
                  <a:cubicBezTo>
                    <a:pt x="2834444" y="1400495"/>
                    <a:pt x="2830634" y="1482273"/>
                    <a:pt x="2830634" y="1562687"/>
                  </a:cubicBezTo>
                  <a:cubicBezTo>
                    <a:pt x="2830634" y="1633561"/>
                    <a:pt x="2831904" y="1698982"/>
                    <a:pt x="2833174" y="1768408"/>
                  </a:cubicBezTo>
                  <a:cubicBezTo>
                    <a:pt x="2833174" y="1789998"/>
                    <a:pt x="2833174" y="1803968"/>
                    <a:pt x="2833174" y="1828098"/>
                  </a:cubicBezTo>
                  <a:cubicBezTo>
                    <a:pt x="2810314" y="1828098"/>
                    <a:pt x="2789994" y="1829368"/>
                    <a:pt x="2766041" y="1828098"/>
                  </a:cubicBezTo>
                  <a:cubicBezTo>
                    <a:pt x="2625759" y="1823018"/>
                    <a:pt x="2483319" y="1829368"/>
                    <a:pt x="2343037" y="1824288"/>
                  </a:cubicBezTo>
                  <a:cubicBezTo>
                    <a:pt x="2258868" y="1820478"/>
                    <a:pt x="2176857" y="1823018"/>
                    <a:pt x="2092688" y="1820478"/>
                  </a:cubicBezTo>
                  <a:cubicBezTo>
                    <a:pt x="2053841" y="1819208"/>
                    <a:pt x="2014993" y="1817938"/>
                    <a:pt x="1976146" y="1816668"/>
                  </a:cubicBezTo>
                  <a:cubicBezTo>
                    <a:pt x="1952406" y="1816668"/>
                    <a:pt x="1930824" y="1817938"/>
                    <a:pt x="1907084" y="1817938"/>
                  </a:cubicBezTo>
                  <a:cubicBezTo>
                    <a:pt x="1846655" y="1816668"/>
                    <a:pt x="1680475" y="1817938"/>
                    <a:pt x="1620046" y="1816668"/>
                  </a:cubicBezTo>
                  <a:cubicBezTo>
                    <a:pt x="1576882" y="1815398"/>
                    <a:pt x="713609" y="1824288"/>
                    <a:pt x="670445" y="1823018"/>
                  </a:cubicBezTo>
                  <a:cubicBezTo>
                    <a:pt x="659654" y="1823018"/>
                    <a:pt x="646705" y="1824288"/>
                    <a:pt x="635914" y="1824288"/>
                  </a:cubicBezTo>
                  <a:cubicBezTo>
                    <a:pt x="610016" y="1824288"/>
                    <a:pt x="586276" y="1825558"/>
                    <a:pt x="560378" y="1825558"/>
                  </a:cubicBezTo>
                  <a:cubicBezTo>
                    <a:pt x="495632" y="1825558"/>
                    <a:pt x="433045" y="1824288"/>
                    <a:pt x="368299" y="1823018"/>
                  </a:cubicBezTo>
                  <a:cubicBezTo>
                    <a:pt x="329452" y="1821748"/>
                    <a:pt x="290605" y="1820478"/>
                    <a:pt x="253916" y="1819208"/>
                  </a:cubicBezTo>
                  <a:cubicBezTo>
                    <a:pt x="184854" y="1817938"/>
                    <a:pt x="115792" y="1816668"/>
                    <a:pt x="48260" y="1816668"/>
                  </a:cubicBezTo>
                  <a:cubicBezTo>
                    <a:pt x="38100" y="1816668"/>
                    <a:pt x="29210" y="1816668"/>
                    <a:pt x="19050" y="1815398"/>
                  </a:cubicBezTo>
                  <a:cubicBezTo>
                    <a:pt x="10160" y="1814128"/>
                    <a:pt x="5080" y="1807778"/>
                    <a:pt x="7620" y="1798888"/>
                  </a:cubicBezTo>
                  <a:cubicBezTo>
                    <a:pt x="16510" y="1767130"/>
                    <a:pt x="12700" y="1733056"/>
                    <a:pt x="11430" y="1697619"/>
                  </a:cubicBezTo>
                  <a:cubicBezTo>
                    <a:pt x="10160" y="1625383"/>
                    <a:pt x="6350" y="1554509"/>
                    <a:pt x="7620" y="1482273"/>
                  </a:cubicBezTo>
                  <a:cubicBezTo>
                    <a:pt x="5080" y="1392318"/>
                    <a:pt x="0" y="278785"/>
                    <a:pt x="7620" y="187467"/>
                  </a:cubicBezTo>
                  <a:cubicBezTo>
                    <a:pt x="8890" y="169748"/>
                    <a:pt x="7620" y="150667"/>
                    <a:pt x="8890" y="132949"/>
                  </a:cubicBezTo>
                  <a:cubicBezTo>
                    <a:pt x="10160" y="104327"/>
                    <a:pt x="12700" y="729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837" y="30480"/>
                    <a:pt x="96368" y="29210"/>
                  </a:cubicBezTo>
                  <a:cubicBezTo>
                    <a:pt x="154639" y="25400"/>
                    <a:pt x="212910" y="22860"/>
                    <a:pt x="273339" y="20320"/>
                  </a:cubicBezTo>
                  <a:cubicBezTo>
                    <a:pt x="314345" y="17780"/>
                    <a:pt x="355350" y="16510"/>
                    <a:pt x="394198" y="13970"/>
                  </a:cubicBezTo>
                  <a:cubicBezTo>
                    <a:pt x="433045" y="11430"/>
                    <a:pt x="474050" y="8890"/>
                    <a:pt x="512898" y="8890"/>
                  </a:cubicBezTo>
                  <a:cubicBezTo>
                    <a:pt x="556061" y="7620"/>
                    <a:pt x="599225" y="10160"/>
                    <a:pt x="642389" y="8890"/>
                  </a:cubicBezTo>
                  <a:cubicBezTo>
                    <a:pt x="696343" y="8890"/>
                    <a:pt x="1674000" y="6350"/>
                    <a:pt x="1727955" y="5080"/>
                  </a:cubicBezTo>
                  <a:cubicBezTo>
                    <a:pt x="1779751" y="3810"/>
                    <a:pt x="1831548" y="2540"/>
                    <a:pt x="1885503" y="2540"/>
                  </a:cubicBezTo>
                  <a:cubicBezTo>
                    <a:pt x="1973988" y="1270"/>
                    <a:pt x="2060315" y="0"/>
                    <a:pt x="2148801" y="0"/>
                  </a:cubicBezTo>
                  <a:cubicBezTo>
                    <a:pt x="2185490" y="0"/>
                    <a:pt x="2224337" y="2540"/>
                    <a:pt x="2261026" y="2540"/>
                  </a:cubicBezTo>
                  <a:cubicBezTo>
                    <a:pt x="2362461" y="3810"/>
                    <a:pt x="2466054" y="5080"/>
                    <a:pt x="2567488" y="7620"/>
                  </a:cubicBezTo>
                  <a:cubicBezTo>
                    <a:pt x="2621443" y="8890"/>
                    <a:pt x="2675398" y="12700"/>
                    <a:pt x="2729352" y="16510"/>
                  </a:cubicBezTo>
                  <a:cubicBezTo>
                    <a:pt x="2742301" y="16510"/>
                    <a:pt x="2755250" y="16510"/>
                    <a:pt x="2766041" y="16510"/>
                  </a:cubicBezTo>
                  <a:cubicBezTo>
                    <a:pt x="2781104" y="17780"/>
                    <a:pt x="2789994" y="20320"/>
                    <a:pt x="2800154" y="21590"/>
                  </a:cubicBezTo>
                  <a:close/>
                  <a:moveTo>
                    <a:pt x="2810314" y="1811588"/>
                  </a:moveTo>
                  <a:cubicBezTo>
                    <a:pt x="2811584" y="1795078"/>
                    <a:pt x="2812854" y="1782378"/>
                    <a:pt x="2812854" y="1769678"/>
                  </a:cubicBezTo>
                  <a:cubicBezTo>
                    <a:pt x="2811584" y="1692168"/>
                    <a:pt x="2810314" y="1619931"/>
                    <a:pt x="2810314" y="1542243"/>
                  </a:cubicBezTo>
                  <a:cubicBezTo>
                    <a:pt x="2810314" y="1506806"/>
                    <a:pt x="2812854" y="1471369"/>
                    <a:pt x="2811584" y="1435932"/>
                  </a:cubicBezTo>
                  <a:cubicBezTo>
                    <a:pt x="2811584" y="1403221"/>
                    <a:pt x="2810314" y="1369148"/>
                    <a:pt x="2809044" y="1336437"/>
                  </a:cubicBezTo>
                  <a:cubicBezTo>
                    <a:pt x="2803964" y="1286007"/>
                    <a:pt x="2792534" y="241985"/>
                    <a:pt x="2792534" y="191556"/>
                  </a:cubicBezTo>
                  <a:cubicBezTo>
                    <a:pt x="2789994" y="149304"/>
                    <a:pt x="2787454" y="105689"/>
                    <a:pt x="2784914" y="63500"/>
                  </a:cubicBezTo>
                  <a:cubicBezTo>
                    <a:pt x="2783644" y="44450"/>
                    <a:pt x="2782374" y="43180"/>
                    <a:pt x="2759567" y="41910"/>
                  </a:cubicBezTo>
                  <a:cubicBezTo>
                    <a:pt x="2753092" y="41910"/>
                    <a:pt x="2748776" y="41910"/>
                    <a:pt x="2742301" y="40640"/>
                  </a:cubicBezTo>
                  <a:cubicBezTo>
                    <a:pt x="2688347" y="36830"/>
                    <a:pt x="2632234" y="31750"/>
                    <a:pt x="2578279" y="30480"/>
                  </a:cubicBezTo>
                  <a:cubicBezTo>
                    <a:pt x="2446630" y="26670"/>
                    <a:pt x="2312823" y="25400"/>
                    <a:pt x="2181174" y="22860"/>
                  </a:cubicBezTo>
                  <a:cubicBezTo>
                    <a:pt x="2161750" y="22860"/>
                    <a:pt x="2140168" y="22860"/>
                    <a:pt x="2120745" y="22860"/>
                  </a:cubicBezTo>
                  <a:cubicBezTo>
                    <a:pt x="2088372" y="22860"/>
                    <a:pt x="2055999" y="22860"/>
                    <a:pt x="2025784" y="22860"/>
                  </a:cubicBezTo>
                  <a:cubicBezTo>
                    <a:pt x="1956723" y="22860"/>
                    <a:pt x="1887661" y="22860"/>
                    <a:pt x="1820757" y="24130"/>
                  </a:cubicBezTo>
                  <a:cubicBezTo>
                    <a:pt x="1762486" y="25400"/>
                    <a:pt x="780512" y="29210"/>
                    <a:pt x="722242" y="29210"/>
                  </a:cubicBezTo>
                  <a:cubicBezTo>
                    <a:pt x="627281" y="29210"/>
                    <a:pt x="532321" y="26670"/>
                    <a:pt x="437361" y="33020"/>
                  </a:cubicBezTo>
                  <a:cubicBezTo>
                    <a:pt x="387723" y="36830"/>
                    <a:pt x="340243" y="36830"/>
                    <a:pt x="292763" y="38100"/>
                  </a:cubicBezTo>
                  <a:cubicBezTo>
                    <a:pt x="210752" y="41910"/>
                    <a:pt x="128741" y="45720"/>
                    <a:pt x="49530" y="50800"/>
                  </a:cubicBezTo>
                  <a:cubicBezTo>
                    <a:pt x="36830" y="50800"/>
                    <a:pt x="34290" y="53340"/>
                    <a:pt x="33020" y="68890"/>
                  </a:cubicBezTo>
                  <a:cubicBezTo>
                    <a:pt x="31750" y="93423"/>
                    <a:pt x="31750" y="117956"/>
                    <a:pt x="30480" y="142489"/>
                  </a:cubicBezTo>
                  <a:cubicBezTo>
                    <a:pt x="29210" y="183378"/>
                    <a:pt x="26670" y="222904"/>
                    <a:pt x="25400" y="263792"/>
                  </a:cubicBezTo>
                  <a:cubicBezTo>
                    <a:pt x="20320" y="307407"/>
                    <a:pt x="26670" y="1373236"/>
                    <a:pt x="29210" y="1416851"/>
                  </a:cubicBezTo>
                  <a:cubicBezTo>
                    <a:pt x="29210" y="1463191"/>
                    <a:pt x="29210" y="1510895"/>
                    <a:pt x="30480" y="1557235"/>
                  </a:cubicBezTo>
                  <a:cubicBezTo>
                    <a:pt x="30480" y="1591309"/>
                    <a:pt x="33020" y="1625383"/>
                    <a:pt x="33020" y="1659457"/>
                  </a:cubicBezTo>
                  <a:cubicBezTo>
                    <a:pt x="33020" y="1696256"/>
                    <a:pt x="33020" y="1733056"/>
                    <a:pt x="31750" y="1769678"/>
                  </a:cubicBezTo>
                  <a:cubicBezTo>
                    <a:pt x="31750" y="1773488"/>
                    <a:pt x="31750" y="1776028"/>
                    <a:pt x="31750" y="1779838"/>
                  </a:cubicBezTo>
                  <a:cubicBezTo>
                    <a:pt x="31750" y="1789998"/>
                    <a:pt x="35560" y="1793809"/>
                    <a:pt x="44450" y="1793809"/>
                  </a:cubicBezTo>
                  <a:cubicBezTo>
                    <a:pt x="66154" y="1793809"/>
                    <a:pt x="96368" y="1795078"/>
                    <a:pt x="124425" y="1795078"/>
                  </a:cubicBezTo>
                  <a:cubicBezTo>
                    <a:pt x="165430" y="1795078"/>
                    <a:pt x="208594" y="1792538"/>
                    <a:pt x="249599" y="1795078"/>
                  </a:cubicBezTo>
                  <a:cubicBezTo>
                    <a:pt x="316503" y="1798888"/>
                    <a:pt x="383407" y="1801428"/>
                    <a:pt x="450310" y="1800159"/>
                  </a:cubicBezTo>
                  <a:cubicBezTo>
                    <a:pt x="493474" y="1798888"/>
                    <a:pt x="534480" y="1801428"/>
                    <a:pt x="577643" y="1801428"/>
                  </a:cubicBezTo>
                  <a:cubicBezTo>
                    <a:pt x="640231" y="1801428"/>
                    <a:pt x="702818" y="1800159"/>
                    <a:pt x="765405" y="1801428"/>
                  </a:cubicBezTo>
                  <a:cubicBezTo>
                    <a:pt x="858207" y="1802698"/>
                    <a:pt x="1876870" y="1792538"/>
                    <a:pt x="1971830" y="1795078"/>
                  </a:cubicBezTo>
                  <a:cubicBezTo>
                    <a:pt x="2012835" y="1796348"/>
                    <a:pt x="2053841" y="1797618"/>
                    <a:pt x="2092688" y="1797618"/>
                  </a:cubicBezTo>
                  <a:cubicBezTo>
                    <a:pt x="2163908" y="1800159"/>
                    <a:pt x="2232970" y="1796348"/>
                    <a:pt x="2304190" y="1800159"/>
                  </a:cubicBezTo>
                  <a:cubicBezTo>
                    <a:pt x="2362461" y="1802698"/>
                    <a:pt x="2420732" y="1802698"/>
                    <a:pt x="2479003" y="1805238"/>
                  </a:cubicBezTo>
                  <a:cubicBezTo>
                    <a:pt x="2565330" y="1809048"/>
                    <a:pt x="2651657" y="1811588"/>
                    <a:pt x="2737985" y="1812859"/>
                  </a:cubicBezTo>
                  <a:cubicBezTo>
                    <a:pt x="2770358" y="1812859"/>
                    <a:pt x="2789994" y="1811588"/>
                    <a:pt x="2810314" y="181158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66053" y="4246718"/>
            <a:ext cx="7814637" cy="5601753"/>
            <a:chOff x="0" y="0"/>
            <a:chExt cx="2553803" cy="183063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2530943" cy="1802699"/>
            </a:xfrm>
            <a:custGeom>
              <a:avLst/>
              <a:gdLst/>
              <a:ahLst/>
              <a:cxnLst/>
              <a:rect l="l" t="t" r="r" b="b"/>
              <a:pathLst>
                <a:path w="2530943" h="1802699">
                  <a:moveTo>
                    <a:pt x="2530943" y="1802699"/>
                  </a:moveTo>
                  <a:lnTo>
                    <a:pt x="0" y="1795078"/>
                  </a:lnTo>
                  <a:lnTo>
                    <a:pt x="0" y="638450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2560153" cy="1829368"/>
            </a:xfrm>
            <a:custGeom>
              <a:avLst/>
              <a:gdLst/>
              <a:ahLst/>
              <a:cxnLst/>
              <a:rect l="l" t="t" r="r" b="b"/>
              <a:pathLst>
                <a:path w="2560153" h="1829368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0697"/>
                    <a:pt x="2532213" y="128860"/>
                    <a:pt x="2534753" y="165659"/>
                  </a:cubicBezTo>
                  <a:cubicBezTo>
                    <a:pt x="2534753" y="218815"/>
                    <a:pt x="2547453" y="1266926"/>
                    <a:pt x="2553803" y="1320081"/>
                  </a:cubicBezTo>
                  <a:cubicBezTo>
                    <a:pt x="2560153" y="1400495"/>
                    <a:pt x="2556343" y="1482273"/>
                    <a:pt x="2556343" y="1562687"/>
                  </a:cubicBezTo>
                  <a:cubicBezTo>
                    <a:pt x="2556343" y="1633561"/>
                    <a:pt x="2557613" y="1698982"/>
                    <a:pt x="2558883" y="1768408"/>
                  </a:cubicBezTo>
                  <a:cubicBezTo>
                    <a:pt x="2558883" y="1789998"/>
                    <a:pt x="2558883" y="1803968"/>
                    <a:pt x="2558883" y="1828098"/>
                  </a:cubicBezTo>
                  <a:cubicBezTo>
                    <a:pt x="2536023" y="1828098"/>
                    <a:pt x="2515703" y="1829368"/>
                    <a:pt x="2492640" y="1828098"/>
                  </a:cubicBezTo>
                  <a:cubicBezTo>
                    <a:pt x="2366498" y="1823018"/>
                    <a:pt x="2238414" y="1829368"/>
                    <a:pt x="2112272" y="1824288"/>
                  </a:cubicBezTo>
                  <a:cubicBezTo>
                    <a:pt x="2036586" y="1820478"/>
                    <a:pt x="1962842" y="1823018"/>
                    <a:pt x="1887156" y="1820478"/>
                  </a:cubicBezTo>
                  <a:cubicBezTo>
                    <a:pt x="1852224" y="1819208"/>
                    <a:pt x="1817293" y="1817938"/>
                    <a:pt x="1782361" y="1816668"/>
                  </a:cubicBezTo>
                  <a:cubicBezTo>
                    <a:pt x="1761013" y="1816668"/>
                    <a:pt x="1741607" y="1817938"/>
                    <a:pt x="1720260" y="1817938"/>
                  </a:cubicBezTo>
                  <a:cubicBezTo>
                    <a:pt x="1665921" y="1816668"/>
                    <a:pt x="1516491" y="1817938"/>
                    <a:pt x="1462153" y="1816668"/>
                  </a:cubicBezTo>
                  <a:cubicBezTo>
                    <a:pt x="1423340" y="1815398"/>
                    <a:pt x="647078" y="1824288"/>
                    <a:pt x="608265" y="1823018"/>
                  </a:cubicBezTo>
                  <a:cubicBezTo>
                    <a:pt x="598562" y="1823018"/>
                    <a:pt x="586918" y="1824288"/>
                    <a:pt x="577214" y="1824288"/>
                  </a:cubicBezTo>
                  <a:cubicBezTo>
                    <a:pt x="553927" y="1824288"/>
                    <a:pt x="532579" y="1825558"/>
                    <a:pt x="509292" y="1825558"/>
                  </a:cubicBezTo>
                  <a:cubicBezTo>
                    <a:pt x="451072" y="1825558"/>
                    <a:pt x="394793" y="1824288"/>
                    <a:pt x="336573" y="1823018"/>
                  </a:cubicBezTo>
                  <a:cubicBezTo>
                    <a:pt x="301642" y="1821748"/>
                    <a:pt x="266710" y="1820478"/>
                    <a:pt x="233719" y="1819208"/>
                  </a:cubicBezTo>
                  <a:cubicBezTo>
                    <a:pt x="171618" y="1817938"/>
                    <a:pt x="109517" y="1816668"/>
                    <a:pt x="48260" y="1816668"/>
                  </a:cubicBezTo>
                  <a:cubicBezTo>
                    <a:pt x="38100" y="1816668"/>
                    <a:pt x="29210" y="1816668"/>
                    <a:pt x="19050" y="1815398"/>
                  </a:cubicBezTo>
                  <a:cubicBezTo>
                    <a:pt x="10160" y="1814128"/>
                    <a:pt x="5080" y="1807778"/>
                    <a:pt x="7620" y="1798888"/>
                  </a:cubicBezTo>
                  <a:cubicBezTo>
                    <a:pt x="16510" y="1767130"/>
                    <a:pt x="12700" y="1733056"/>
                    <a:pt x="11430" y="1697619"/>
                  </a:cubicBezTo>
                  <a:cubicBezTo>
                    <a:pt x="10160" y="1625383"/>
                    <a:pt x="6350" y="1554509"/>
                    <a:pt x="7620" y="1482273"/>
                  </a:cubicBezTo>
                  <a:cubicBezTo>
                    <a:pt x="5080" y="1392318"/>
                    <a:pt x="0" y="278785"/>
                    <a:pt x="7620" y="187467"/>
                  </a:cubicBezTo>
                  <a:cubicBezTo>
                    <a:pt x="8890" y="169748"/>
                    <a:pt x="7620" y="150667"/>
                    <a:pt x="8890" y="132949"/>
                  </a:cubicBezTo>
                  <a:cubicBezTo>
                    <a:pt x="10160" y="104327"/>
                    <a:pt x="12700" y="729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11588"/>
                  </a:moveTo>
                  <a:cubicBezTo>
                    <a:pt x="2537293" y="1795078"/>
                    <a:pt x="2538563" y="1782378"/>
                    <a:pt x="2538563" y="1769678"/>
                  </a:cubicBezTo>
                  <a:cubicBezTo>
                    <a:pt x="2537293" y="1692168"/>
                    <a:pt x="2536023" y="1619931"/>
                    <a:pt x="2536023" y="1542243"/>
                  </a:cubicBezTo>
                  <a:cubicBezTo>
                    <a:pt x="2536023" y="1506806"/>
                    <a:pt x="2538563" y="1471369"/>
                    <a:pt x="2537293" y="1435932"/>
                  </a:cubicBezTo>
                  <a:cubicBezTo>
                    <a:pt x="2537293" y="1403221"/>
                    <a:pt x="2536023" y="1369148"/>
                    <a:pt x="2534753" y="1336437"/>
                  </a:cubicBezTo>
                  <a:cubicBezTo>
                    <a:pt x="2529673" y="1286007"/>
                    <a:pt x="2518243" y="241985"/>
                    <a:pt x="2518243" y="191556"/>
                  </a:cubicBezTo>
                  <a:cubicBezTo>
                    <a:pt x="2515703" y="149304"/>
                    <a:pt x="2513163" y="105689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890"/>
                  </a:cubicBezTo>
                  <a:cubicBezTo>
                    <a:pt x="31750" y="93423"/>
                    <a:pt x="31750" y="117956"/>
                    <a:pt x="30480" y="142489"/>
                  </a:cubicBezTo>
                  <a:cubicBezTo>
                    <a:pt x="29210" y="183378"/>
                    <a:pt x="26670" y="222904"/>
                    <a:pt x="25400" y="263792"/>
                  </a:cubicBezTo>
                  <a:cubicBezTo>
                    <a:pt x="20320" y="307407"/>
                    <a:pt x="26670" y="1373236"/>
                    <a:pt x="29210" y="1416851"/>
                  </a:cubicBezTo>
                  <a:cubicBezTo>
                    <a:pt x="29210" y="1463191"/>
                    <a:pt x="29210" y="1510895"/>
                    <a:pt x="30480" y="1557235"/>
                  </a:cubicBezTo>
                  <a:cubicBezTo>
                    <a:pt x="30480" y="1591309"/>
                    <a:pt x="33020" y="1625383"/>
                    <a:pt x="33020" y="1659457"/>
                  </a:cubicBezTo>
                  <a:cubicBezTo>
                    <a:pt x="33020" y="1696256"/>
                    <a:pt x="33020" y="1733056"/>
                    <a:pt x="31750" y="1769678"/>
                  </a:cubicBezTo>
                  <a:cubicBezTo>
                    <a:pt x="31750" y="1773488"/>
                    <a:pt x="31750" y="1776028"/>
                    <a:pt x="31750" y="1779838"/>
                  </a:cubicBezTo>
                  <a:cubicBezTo>
                    <a:pt x="31750" y="1789998"/>
                    <a:pt x="35560" y="1793809"/>
                    <a:pt x="44450" y="1793809"/>
                  </a:cubicBezTo>
                  <a:cubicBezTo>
                    <a:pt x="64882" y="1793809"/>
                    <a:pt x="92051" y="1795078"/>
                    <a:pt x="117279" y="1795078"/>
                  </a:cubicBezTo>
                  <a:cubicBezTo>
                    <a:pt x="154152" y="1795078"/>
                    <a:pt x="192965" y="1792538"/>
                    <a:pt x="229837" y="1795078"/>
                  </a:cubicBezTo>
                  <a:cubicBezTo>
                    <a:pt x="289998" y="1798888"/>
                    <a:pt x="350158" y="1801428"/>
                    <a:pt x="410318" y="1800159"/>
                  </a:cubicBezTo>
                  <a:cubicBezTo>
                    <a:pt x="449131" y="1798888"/>
                    <a:pt x="486004" y="1801428"/>
                    <a:pt x="524817" y="1801428"/>
                  </a:cubicBezTo>
                  <a:cubicBezTo>
                    <a:pt x="581096" y="1801428"/>
                    <a:pt x="637375" y="1800159"/>
                    <a:pt x="693654" y="1801428"/>
                  </a:cubicBezTo>
                  <a:cubicBezTo>
                    <a:pt x="777102" y="1802698"/>
                    <a:pt x="1693091" y="1792538"/>
                    <a:pt x="1778479" y="1795078"/>
                  </a:cubicBezTo>
                  <a:cubicBezTo>
                    <a:pt x="1815352" y="1796348"/>
                    <a:pt x="1852224" y="1797618"/>
                    <a:pt x="1887156" y="1797618"/>
                  </a:cubicBezTo>
                  <a:cubicBezTo>
                    <a:pt x="1951198" y="1800159"/>
                    <a:pt x="2013299" y="1796348"/>
                    <a:pt x="2077340" y="1800159"/>
                  </a:cubicBezTo>
                  <a:cubicBezTo>
                    <a:pt x="2129738" y="1802698"/>
                    <a:pt x="2182135" y="1802698"/>
                    <a:pt x="2234533" y="1805238"/>
                  </a:cubicBezTo>
                  <a:cubicBezTo>
                    <a:pt x="2312159" y="1809048"/>
                    <a:pt x="2389785" y="1811588"/>
                    <a:pt x="2467412" y="1812859"/>
                  </a:cubicBezTo>
                  <a:cubicBezTo>
                    <a:pt x="2496521" y="1812859"/>
                    <a:pt x="2515703" y="1811588"/>
                    <a:pt x="2536023" y="181158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85646" y="1223706"/>
            <a:ext cx="17601868" cy="2796466"/>
            <a:chOff x="0" y="0"/>
            <a:chExt cx="5752244" cy="913878"/>
          </a:xfrm>
        </p:grpSpPr>
        <p:sp>
          <p:nvSpPr>
            <p:cNvPr id="18" name="Freeform 18"/>
            <p:cNvSpPr/>
            <p:nvPr/>
          </p:nvSpPr>
          <p:spPr>
            <a:xfrm>
              <a:off x="10160" y="16510"/>
              <a:ext cx="5729385" cy="885938"/>
            </a:xfrm>
            <a:custGeom>
              <a:avLst/>
              <a:gdLst/>
              <a:ahLst/>
              <a:cxnLst/>
              <a:rect l="l" t="t" r="r" b="b"/>
              <a:pathLst>
                <a:path w="5729385" h="885938">
                  <a:moveTo>
                    <a:pt x="5729385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855048" y="0"/>
                  </a:lnTo>
                  <a:lnTo>
                    <a:pt x="571033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-3810" y="0"/>
              <a:ext cx="5758594" cy="912608"/>
            </a:xfrm>
            <a:custGeom>
              <a:avLst/>
              <a:gdLst/>
              <a:ahLst/>
              <a:cxnLst/>
              <a:rect l="l" t="t" r="r" b="b"/>
              <a:pathLst>
                <a:path w="5758594" h="912608">
                  <a:moveTo>
                    <a:pt x="5724305" y="21590"/>
                  </a:moveTo>
                  <a:cubicBezTo>
                    <a:pt x="5725575" y="34290"/>
                    <a:pt x="5725575" y="44450"/>
                    <a:pt x="5726844" y="54610"/>
                  </a:cubicBezTo>
                  <a:cubicBezTo>
                    <a:pt x="5729385" y="76512"/>
                    <a:pt x="5730655" y="94130"/>
                    <a:pt x="5733194" y="111118"/>
                  </a:cubicBezTo>
                  <a:cubicBezTo>
                    <a:pt x="5733194" y="135657"/>
                    <a:pt x="5745894" y="619517"/>
                    <a:pt x="5752244" y="644056"/>
                  </a:cubicBezTo>
                  <a:cubicBezTo>
                    <a:pt x="5758594" y="681179"/>
                    <a:pt x="5754785" y="718931"/>
                    <a:pt x="5754785" y="756055"/>
                  </a:cubicBezTo>
                  <a:cubicBezTo>
                    <a:pt x="5754785" y="788773"/>
                    <a:pt x="5756055" y="818975"/>
                    <a:pt x="5757325" y="851648"/>
                  </a:cubicBezTo>
                  <a:cubicBezTo>
                    <a:pt x="5757325" y="873238"/>
                    <a:pt x="5757325" y="887208"/>
                    <a:pt x="5757325" y="911338"/>
                  </a:cubicBezTo>
                  <a:cubicBezTo>
                    <a:pt x="5734464" y="911338"/>
                    <a:pt x="5714144" y="912608"/>
                    <a:pt x="5680708" y="911338"/>
                  </a:cubicBezTo>
                  <a:cubicBezTo>
                    <a:pt x="5389688" y="906258"/>
                    <a:pt x="5094192" y="912608"/>
                    <a:pt x="4803174" y="907528"/>
                  </a:cubicBezTo>
                  <a:cubicBezTo>
                    <a:pt x="4628562" y="903718"/>
                    <a:pt x="4458428" y="906258"/>
                    <a:pt x="4283817" y="903718"/>
                  </a:cubicBezTo>
                  <a:cubicBezTo>
                    <a:pt x="4203227" y="902448"/>
                    <a:pt x="4122638" y="901178"/>
                    <a:pt x="4042048" y="899908"/>
                  </a:cubicBezTo>
                  <a:cubicBezTo>
                    <a:pt x="3992798" y="899908"/>
                    <a:pt x="3948026" y="901178"/>
                    <a:pt x="3898777" y="901178"/>
                  </a:cubicBezTo>
                  <a:cubicBezTo>
                    <a:pt x="3773415" y="899908"/>
                    <a:pt x="3428669" y="901178"/>
                    <a:pt x="3303307" y="899908"/>
                  </a:cubicBezTo>
                  <a:cubicBezTo>
                    <a:pt x="3213763" y="898638"/>
                    <a:pt x="1422878" y="907528"/>
                    <a:pt x="1333334" y="906258"/>
                  </a:cubicBezTo>
                  <a:cubicBezTo>
                    <a:pt x="1310948" y="906258"/>
                    <a:pt x="1284085" y="907528"/>
                    <a:pt x="1261699" y="907528"/>
                  </a:cubicBezTo>
                  <a:cubicBezTo>
                    <a:pt x="1207972" y="907528"/>
                    <a:pt x="1158723" y="908798"/>
                    <a:pt x="1104996" y="908798"/>
                  </a:cubicBezTo>
                  <a:cubicBezTo>
                    <a:pt x="970680" y="908798"/>
                    <a:pt x="840840" y="907528"/>
                    <a:pt x="706524" y="906258"/>
                  </a:cubicBezTo>
                  <a:cubicBezTo>
                    <a:pt x="625934" y="904988"/>
                    <a:pt x="545345" y="903718"/>
                    <a:pt x="469232" y="902448"/>
                  </a:cubicBezTo>
                  <a:cubicBezTo>
                    <a:pt x="325961" y="901178"/>
                    <a:pt x="182690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60" y="30480"/>
                    <a:pt x="142395" y="29210"/>
                  </a:cubicBezTo>
                  <a:cubicBezTo>
                    <a:pt x="263280" y="25400"/>
                    <a:pt x="384165" y="22860"/>
                    <a:pt x="509527" y="20320"/>
                  </a:cubicBezTo>
                  <a:cubicBezTo>
                    <a:pt x="594594" y="17780"/>
                    <a:pt x="679661" y="16510"/>
                    <a:pt x="760251" y="13970"/>
                  </a:cubicBezTo>
                  <a:cubicBezTo>
                    <a:pt x="840841" y="11430"/>
                    <a:pt x="925908" y="8890"/>
                    <a:pt x="1006498" y="8890"/>
                  </a:cubicBezTo>
                  <a:cubicBezTo>
                    <a:pt x="1096042" y="7620"/>
                    <a:pt x="1185586" y="10160"/>
                    <a:pt x="1275130" y="8890"/>
                  </a:cubicBezTo>
                  <a:cubicBezTo>
                    <a:pt x="1387061" y="8890"/>
                    <a:pt x="3415238" y="6350"/>
                    <a:pt x="3527168" y="5080"/>
                  </a:cubicBezTo>
                  <a:cubicBezTo>
                    <a:pt x="3634621" y="3810"/>
                    <a:pt x="3742074" y="2540"/>
                    <a:pt x="3854005" y="2540"/>
                  </a:cubicBezTo>
                  <a:cubicBezTo>
                    <a:pt x="4037570" y="1270"/>
                    <a:pt x="4216659" y="0"/>
                    <a:pt x="4400225" y="0"/>
                  </a:cubicBezTo>
                  <a:cubicBezTo>
                    <a:pt x="4476337" y="0"/>
                    <a:pt x="4556927" y="2540"/>
                    <a:pt x="4633039" y="2540"/>
                  </a:cubicBezTo>
                  <a:cubicBezTo>
                    <a:pt x="4843468" y="3810"/>
                    <a:pt x="5058375" y="5080"/>
                    <a:pt x="5268804" y="7620"/>
                  </a:cubicBezTo>
                  <a:cubicBezTo>
                    <a:pt x="5380734" y="8890"/>
                    <a:pt x="5492665" y="12700"/>
                    <a:pt x="5604595" y="16510"/>
                  </a:cubicBezTo>
                  <a:cubicBezTo>
                    <a:pt x="5631458" y="16510"/>
                    <a:pt x="5658321" y="16510"/>
                    <a:pt x="5680708" y="16510"/>
                  </a:cubicBezTo>
                  <a:cubicBezTo>
                    <a:pt x="5705255" y="17780"/>
                    <a:pt x="5714144" y="20320"/>
                    <a:pt x="5724305" y="21590"/>
                  </a:cubicBezTo>
                  <a:close/>
                  <a:moveTo>
                    <a:pt x="5734464" y="894828"/>
                  </a:moveTo>
                  <a:cubicBezTo>
                    <a:pt x="5735735" y="878318"/>
                    <a:pt x="5737005" y="865618"/>
                    <a:pt x="5737005" y="852918"/>
                  </a:cubicBezTo>
                  <a:cubicBezTo>
                    <a:pt x="5735735" y="815829"/>
                    <a:pt x="5734464" y="782481"/>
                    <a:pt x="5734464" y="746616"/>
                  </a:cubicBezTo>
                  <a:cubicBezTo>
                    <a:pt x="5734464" y="730257"/>
                    <a:pt x="5737005" y="713898"/>
                    <a:pt x="5735735" y="697538"/>
                  </a:cubicBezTo>
                  <a:cubicBezTo>
                    <a:pt x="5735735" y="682437"/>
                    <a:pt x="5734464" y="666707"/>
                    <a:pt x="5733194" y="651606"/>
                  </a:cubicBezTo>
                  <a:cubicBezTo>
                    <a:pt x="5728114" y="628326"/>
                    <a:pt x="5716685" y="146354"/>
                    <a:pt x="5716685" y="123073"/>
                  </a:cubicBezTo>
                  <a:cubicBezTo>
                    <a:pt x="5714144" y="103568"/>
                    <a:pt x="5711605" y="83433"/>
                    <a:pt x="5709064" y="63500"/>
                  </a:cubicBezTo>
                  <a:cubicBezTo>
                    <a:pt x="5707794" y="44450"/>
                    <a:pt x="5706525" y="43180"/>
                    <a:pt x="5667276" y="41910"/>
                  </a:cubicBezTo>
                  <a:cubicBezTo>
                    <a:pt x="5653844" y="41910"/>
                    <a:pt x="5644890" y="41910"/>
                    <a:pt x="5631458" y="40640"/>
                  </a:cubicBezTo>
                  <a:cubicBezTo>
                    <a:pt x="5519528" y="36830"/>
                    <a:pt x="5403120" y="31750"/>
                    <a:pt x="5291190" y="30480"/>
                  </a:cubicBezTo>
                  <a:cubicBezTo>
                    <a:pt x="5018080" y="26670"/>
                    <a:pt x="4740493" y="25400"/>
                    <a:pt x="4467383" y="22860"/>
                  </a:cubicBezTo>
                  <a:cubicBezTo>
                    <a:pt x="4427088" y="22860"/>
                    <a:pt x="4382316" y="22860"/>
                    <a:pt x="4342021" y="22860"/>
                  </a:cubicBezTo>
                  <a:cubicBezTo>
                    <a:pt x="4274863" y="22860"/>
                    <a:pt x="4207705" y="22860"/>
                    <a:pt x="4145024" y="22860"/>
                  </a:cubicBezTo>
                  <a:cubicBezTo>
                    <a:pt x="4001753" y="22860"/>
                    <a:pt x="3858482" y="22860"/>
                    <a:pt x="3719688" y="24130"/>
                  </a:cubicBezTo>
                  <a:cubicBezTo>
                    <a:pt x="3598803" y="25400"/>
                    <a:pt x="1561672" y="29210"/>
                    <a:pt x="1440787" y="29210"/>
                  </a:cubicBezTo>
                  <a:cubicBezTo>
                    <a:pt x="1243790" y="29210"/>
                    <a:pt x="1046792" y="26670"/>
                    <a:pt x="849795" y="33020"/>
                  </a:cubicBezTo>
                  <a:cubicBezTo>
                    <a:pt x="746819" y="36830"/>
                    <a:pt x="648321" y="36830"/>
                    <a:pt x="549822" y="38100"/>
                  </a:cubicBezTo>
                  <a:cubicBezTo>
                    <a:pt x="379688" y="41910"/>
                    <a:pt x="209554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9715" y="877048"/>
                    <a:pt x="142395" y="878318"/>
                    <a:pt x="200599" y="878318"/>
                  </a:cubicBezTo>
                  <a:cubicBezTo>
                    <a:pt x="285666" y="878318"/>
                    <a:pt x="375211" y="875778"/>
                    <a:pt x="460278" y="878318"/>
                  </a:cubicBezTo>
                  <a:cubicBezTo>
                    <a:pt x="599071" y="882128"/>
                    <a:pt x="737865" y="884668"/>
                    <a:pt x="876658" y="883398"/>
                  </a:cubicBezTo>
                  <a:cubicBezTo>
                    <a:pt x="966203" y="882128"/>
                    <a:pt x="1051270" y="884668"/>
                    <a:pt x="1140814" y="884668"/>
                  </a:cubicBezTo>
                  <a:cubicBezTo>
                    <a:pt x="1270653" y="884668"/>
                    <a:pt x="1400492" y="883398"/>
                    <a:pt x="1530331" y="884668"/>
                  </a:cubicBezTo>
                  <a:cubicBezTo>
                    <a:pt x="1722852" y="885938"/>
                    <a:pt x="3836096" y="875778"/>
                    <a:pt x="4033093" y="878318"/>
                  </a:cubicBezTo>
                  <a:cubicBezTo>
                    <a:pt x="4118160" y="879588"/>
                    <a:pt x="4203227" y="880858"/>
                    <a:pt x="4283817" y="880858"/>
                  </a:cubicBezTo>
                  <a:cubicBezTo>
                    <a:pt x="4431565" y="883398"/>
                    <a:pt x="4574836" y="879588"/>
                    <a:pt x="4722584" y="883398"/>
                  </a:cubicBezTo>
                  <a:cubicBezTo>
                    <a:pt x="4843468" y="885938"/>
                    <a:pt x="4964353" y="885938"/>
                    <a:pt x="5085238" y="888478"/>
                  </a:cubicBezTo>
                  <a:cubicBezTo>
                    <a:pt x="5264327" y="892288"/>
                    <a:pt x="5443415" y="894828"/>
                    <a:pt x="5622503" y="896098"/>
                  </a:cubicBezTo>
                  <a:cubicBezTo>
                    <a:pt x="5689662" y="896098"/>
                    <a:pt x="5714144" y="894828"/>
                    <a:pt x="5734464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160164" y="-127976"/>
            <a:ext cx="3407420" cy="3326881"/>
          </a:xfrm>
          <a:custGeom>
            <a:avLst/>
            <a:gdLst/>
            <a:ahLst/>
            <a:cxnLst/>
            <a:rect l="l" t="t" r="r" b="b"/>
            <a:pathLst>
              <a:path w="3407420" h="3326881">
                <a:moveTo>
                  <a:pt x="0" y="0"/>
                </a:moveTo>
                <a:lnTo>
                  <a:pt x="3407421" y="0"/>
                </a:lnTo>
                <a:lnTo>
                  <a:pt x="3407421" y="3326881"/>
                </a:lnTo>
                <a:lnTo>
                  <a:pt x="0" y="33268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 rot="342190">
            <a:off x="-1610920" y="7575163"/>
            <a:ext cx="2350271" cy="3366274"/>
          </a:xfrm>
          <a:custGeom>
            <a:avLst/>
            <a:gdLst/>
            <a:ahLst/>
            <a:cxnLst/>
            <a:rect l="l" t="t" r="r" b="b"/>
            <a:pathLst>
              <a:path w="2350271" h="3366274">
                <a:moveTo>
                  <a:pt x="0" y="0"/>
                </a:moveTo>
                <a:lnTo>
                  <a:pt x="2350271" y="0"/>
                </a:lnTo>
                <a:lnTo>
                  <a:pt x="2350271" y="3366274"/>
                </a:lnTo>
                <a:lnTo>
                  <a:pt x="0" y="33662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9626472" y="4418404"/>
            <a:ext cx="2134355" cy="2196977"/>
          </a:xfrm>
          <a:custGeom>
            <a:avLst/>
            <a:gdLst/>
            <a:ahLst/>
            <a:cxnLst/>
            <a:rect l="l" t="t" r="r" b="b"/>
            <a:pathLst>
              <a:path w="2134355" h="2196977">
                <a:moveTo>
                  <a:pt x="0" y="0"/>
                </a:moveTo>
                <a:lnTo>
                  <a:pt x="2134355" y="0"/>
                </a:lnTo>
                <a:lnTo>
                  <a:pt x="2134355" y="2196977"/>
                </a:lnTo>
                <a:lnTo>
                  <a:pt x="0" y="21969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3073761" y="4246718"/>
            <a:ext cx="3967211" cy="2540348"/>
          </a:xfrm>
          <a:custGeom>
            <a:avLst/>
            <a:gdLst/>
            <a:ahLst/>
            <a:cxnLst/>
            <a:rect l="l" t="t" r="r" b="b"/>
            <a:pathLst>
              <a:path w="3967211" h="2540348">
                <a:moveTo>
                  <a:pt x="0" y="0"/>
                </a:moveTo>
                <a:lnTo>
                  <a:pt x="3967211" y="0"/>
                </a:lnTo>
                <a:lnTo>
                  <a:pt x="3967211" y="2540348"/>
                </a:lnTo>
                <a:lnTo>
                  <a:pt x="0" y="25403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900796" y="5086051"/>
            <a:ext cx="4814043" cy="904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ouvert, ouverte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payer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peu de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prix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supermarché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vouloir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vous voulez … ?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829516" y="5076825"/>
            <a:ext cx="5324009" cy="7745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open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betalen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weinig 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prijs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supermarkt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willen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 willen jullie/wilt u?         </a:t>
            </a:r>
          </a:p>
          <a:p>
            <a:pPr algn="r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r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r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r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r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11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29" name="Freeform 29"/>
          <p:cNvSpPr/>
          <p:nvPr/>
        </p:nvSpPr>
        <p:spPr>
          <a:xfrm>
            <a:off x="14082766" y="7036456"/>
            <a:ext cx="2958205" cy="2205672"/>
          </a:xfrm>
          <a:custGeom>
            <a:avLst/>
            <a:gdLst/>
            <a:ahLst/>
            <a:cxnLst/>
            <a:rect l="l" t="t" r="r" b="b"/>
            <a:pathLst>
              <a:path w="2958205" h="2205672">
                <a:moveTo>
                  <a:pt x="0" y="0"/>
                </a:moveTo>
                <a:lnTo>
                  <a:pt x="2958206" y="0"/>
                </a:lnTo>
                <a:lnTo>
                  <a:pt x="2958206" y="2205672"/>
                </a:lnTo>
                <a:lnTo>
                  <a:pt x="0" y="22056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0397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1033653" y="7723907"/>
            <a:ext cx="2789067" cy="1915778"/>
          </a:xfrm>
          <a:custGeom>
            <a:avLst/>
            <a:gdLst/>
            <a:ahLst/>
            <a:cxnLst/>
            <a:rect l="l" t="t" r="r" b="b"/>
            <a:pathLst>
              <a:path w="2789067" h="1915778">
                <a:moveTo>
                  <a:pt x="0" y="0"/>
                </a:moveTo>
                <a:lnTo>
                  <a:pt x="2789067" y="0"/>
                </a:lnTo>
                <a:lnTo>
                  <a:pt x="2789067" y="1915778"/>
                </a:lnTo>
                <a:lnTo>
                  <a:pt x="0" y="19157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9626472" y="6787066"/>
            <a:ext cx="2814362" cy="1980499"/>
          </a:xfrm>
          <a:custGeom>
            <a:avLst/>
            <a:gdLst/>
            <a:ahLst/>
            <a:cxnLst/>
            <a:rect l="l" t="t" r="r" b="b"/>
            <a:pathLst>
              <a:path w="2814362" h="1980499">
                <a:moveTo>
                  <a:pt x="0" y="0"/>
                </a:moveTo>
                <a:lnTo>
                  <a:pt x="2814362" y="0"/>
                </a:lnTo>
                <a:lnTo>
                  <a:pt x="2814362" y="1980500"/>
                </a:lnTo>
                <a:lnTo>
                  <a:pt x="0" y="19805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148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TextBox 32"/>
          <p:cNvSpPr txBox="1"/>
          <p:nvPr/>
        </p:nvSpPr>
        <p:spPr>
          <a:xfrm>
            <a:off x="9980289" y="9110466"/>
            <a:ext cx="1066894" cy="513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6"/>
              </a:lnSpc>
              <a:spcBef>
                <a:spcPct val="0"/>
              </a:spcBef>
            </a:pPr>
            <a:r>
              <a:rPr lang="en-US" sz="3012">
                <a:solidFill>
                  <a:srgbClr val="000000"/>
                </a:solidFill>
                <a:latin typeface="Now"/>
              </a:rPr>
              <a:t>willen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8021484" cy="5764211"/>
            <a:chOff x="0" y="0"/>
            <a:chExt cx="2621400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98540" cy="1855789"/>
            </a:xfrm>
            <a:custGeom>
              <a:avLst/>
              <a:gdLst/>
              <a:ahLst/>
              <a:cxnLst/>
              <a:rect l="l" t="t" r="r" b="b"/>
              <a:pathLst>
                <a:path w="2598540" h="1855789">
                  <a:moveTo>
                    <a:pt x="2598540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93651" y="0"/>
                  </a:lnTo>
                  <a:lnTo>
                    <a:pt x="25794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627750" cy="1882459"/>
            </a:xfrm>
            <a:custGeom>
              <a:avLst/>
              <a:gdLst/>
              <a:ahLst/>
              <a:cxnLst/>
              <a:rect l="l" t="t" r="r" b="b"/>
              <a:pathLst>
                <a:path w="2627750" h="1882459">
                  <a:moveTo>
                    <a:pt x="2593460" y="21590"/>
                  </a:moveTo>
                  <a:cubicBezTo>
                    <a:pt x="2594730" y="34290"/>
                    <a:pt x="2594730" y="44450"/>
                    <a:pt x="2596000" y="54610"/>
                  </a:cubicBezTo>
                  <a:cubicBezTo>
                    <a:pt x="2598540" y="91518"/>
                    <a:pt x="2599810" y="130871"/>
                    <a:pt x="2602350" y="168818"/>
                  </a:cubicBezTo>
                  <a:cubicBezTo>
                    <a:pt x="2602350" y="223630"/>
                    <a:pt x="2615050" y="1304418"/>
                    <a:pt x="2621400" y="1359231"/>
                  </a:cubicBezTo>
                  <a:cubicBezTo>
                    <a:pt x="2627750" y="1442152"/>
                    <a:pt x="2623940" y="1526479"/>
                    <a:pt x="2623940" y="1609400"/>
                  </a:cubicBezTo>
                  <a:cubicBezTo>
                    <a:pt x="2623940" y="1682483"/>
                    <a:pt x="2625210" y="1749945"/>
                    <a:pt x="2626480" y="1821499"/>
                  </a:cubicBezTo>
                  <a:cubicBezTo>
                    <a:pt x="2626480" y="1843089"/>
                    <a:pt x="2626480" y="1857059"/>
                    <a:pt x="2626480" y="1881189"/>
                  </a:cubicBezTo>
                  <a:cubicBezTo>
                    <a:pt x="2603620" y="1881189"/>
                    <a:pt x="2583300" y="1882459"/>
                    <a:pt x="2560018" y="1881189"/>
                  </a:cubicBezTo>
                  <a:cubicBezTo>
                    <a:pt x="2430391" y="1876109"/>
                    <a:pt x="2298769" y="1882459"/>
                    <a:pt x="2169142" y="1877379"/>
                  </a:cubicBezTo>
                  <a:cubicBezTo>
                    <a:pt x="2091366" y="1873569"/>
                    <a:pt x="2015584" y="1876109"/>
                    <a:pt x="1937808" y="1873569"/>
                  </a:cubicBezTo>
                  <a:cubicBezTo>
                    <a:pt x="1901911" y="1872299"/>
                    <a:pt x="1866014" y="1871029"/>
                    <a:pt x="1830118" y="1869759"/>
                  </a:cubicBezTo>
                  <a:cubicBezTo>
                    <a:pt x="1808181" y="1869759"/>
                    <a:pt x="1788238" y="1871029"/>
                    <a:pt x="1766301" y="1871029"/>
                  </a:cubicBezTo>
                  <a:cubicBezTo>
                    <a:pt x="1710462" y="1869759"/>
                    <a:pt x="1556904" y="1871029"/>
                    <a:pt x="1501064" y="1869759"/>
                  </a:cubicBezTo>
                  <a:cubicBezTo>
                    <a:pt x="1461179" y="1868489"/>
                    <a:pt x="663474" y="1877379"/>
                    <a:pt x="623589" y="1876109"/>
                  </a:cubicBezTo>
                  <a:cubicBezTo>
                    <a:pt x="613617" y="1876109"/>
                    <a:pt x="601652" y="1877379"/>
                    <a:pt x="591681" y="1877379"/>
                  </a:cubicBezTo>
                  <a:cubicBezTo>
                    <a:pt x="567749" y="1877379"/>
                    <a:pt x="545812" y="1878649"/>
                    <a:pt x="521881" y="1878649"/>
                  </a:cubicBezTo>
                  <a:cubicBezTo>
                    <a:pt x="462053" y="1878649"/>
                    <a:pt x="404220" y="1877379"/>
                    <a:pt x="344392" y="1876109"/>
                  </a:cubicBezTo>
                  <a:cubicBezTo>
                    <a:pt x="308495" y="1874839"/>
                    <a:pt x="272599" y="1873569"/>
                    <a:pt x="238696" y="1872299"/>
                  </a:cubicBezTo>
                  <a:cubicBezTo>
                    <a:pt x="174880" y="1871029"/>
                    <a:pt x="111063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207" y="30480"/>
                    <a:pt x="93115" y="29210"/>
                  </a:cubicBezTo>
                  <a:cubicBezTo>
                    <a:pt x="146960" y="25400"/>
                    <a:pt x="200805" y="22860"/>
                    <a:pt x="256644" y="20320"/>
                  </a:cubicBezTo>
                  <a:cubicBezTo>
                    <a:pt x="294535" y="17780"/>
                    <a:pt x="332426" y="16510"/>
                    <a:pt x="368323" y="13970"/>
                  </a:cubicBezTo>
                  <a:cubicBezTo>
                    <a:pt x="404220" y="11430"/>
                    <a:pt x="442111" y="8890"/>
                    <a:pt x="478008" y="8890"/>
                  </a:cubicBezTo>
                  <a:cubicBezTo>
                    <a:pt x="517893" y="7620"/>
                    <a:pt x="557778" y="10160"/>
                    <a:pt x="597663" y="8890"/>
                  </a:cubicBezTo>
                  <a:cubicBezTo>
                    <a:pt x="647520" y="8890"/>
                    <a:pt x="1550921" y="6350"/>
                    <a:pt x="1600777" y="5080"/>
                  </a:cubicBezTo>
                  <a:cubicBezTo>
                    <a:pt x="1648640" y="3810"/>
                    <a:pt x="1696502" y="2540"/>
                    <a:pt x="1746359" y="2540"/>
                  </a:cubicBezTo>
                  <a:cubicBezTo>
                    <a:pt x="1828123" y="1270"/>
                    <a:pt x="1907894" y="0"/>
                    <a:pt x="1989659" y="0"/>
                  </a:cubicBezTo>
                  <a:cubicBezTo>
                    <a:pt x="2023561" y="0"/>
                    <a:pt x="2059458" y="2540"/>
                    <a:pt x="2093360" y="2540"/>
                  </a:cubicBezTo>
                  <a:cubicBezTo>
                    <a:pt x="2187091" y="3810"/>
                    <a:pt x="2282815" y="5080"/>
                    <a:pt x="2376546" y="7620"/>
                  </a:cubicBezTo>
                  <a:cubicBezTo>
                    <a:pt x="2426402" y="8890"/>
                    <a:pt x="2476259" y="12700"/>
                    <a:pt x="2526115" y="16510"/>
                  </a:cubicBezTo>
                  <a:cubicBezTo>
                    <a:pt x="2538081" y="16510"/>
                    <a:pt x="2550047" y="16510"/>
                    <a:pt x="2560018" y="16510"/>
                  </a:cubicBezTo>
                  <a:cubicBezTo>
                    <a:pt x="2574410" y="17780"/>
                    <a:pt x="2583300" y="20320"/>
                    <a:pt x="2593460" y="21590"/>
                  </a:cubicBezTo>
                  <a:close/>
                  <a:moveTo>
                    <a:pt x="2603620" y="1864679"/>
                  </a:moveTo>
                  <a:cubicBezTo>
                    <a:pt x="2604890" y="1848169"/>
                    <a:pt x="2606160" y="1835469"/>
                    <a:pt x="2606160" y="1822769"/>
                  </a:cubicBezTo>
                  <a:cubicBezTo>
                    <a:pt x="2604890" y="1742917"/>
                    <a:pt x="2603620" y="1668429"/>
                    <a:pt x="2603620" y="1588318"/>
                  </a:cubicBezTo>
                  <a:cubicBezTo>
                    <a:pt x="2603620" y="1551777"/>
                    <a:pt x="2606160" y="1515235"/>
                    <a:pt x="2604890" y="1478694"/>
                  </a:cubicBezTo>
                  <a:cubicBezTo>
                    <a:pt x="2604890" y="1444963"/>
                    <a:pt x="2603620" y="1409827"/>
                    <a:pt x="2602350" y="1376096"/>
                  </a:cubicBezTo>
                  <a:cubicBezTo>
                    <a:pt x="2597270" y="1324095"/>
                    <a:pt x="2585840" y="247523"/>
                    <a:pt x="2585840" y="195521"/>
                  </a:cubicBezTo>
                  <a:cubicBezTo>
                    <a:pt x="2583300" y="151953"/>
                    <a:pt x="2580760" y="106978"/>
                    <a:pt x="2578220" y="63500"/>
                  </a:cubicBezTo>
                  <a:cubicBezTo>
                    <a:pt x="2576950" y="44450"/>
                    <a:pt x="2575680" y="43180"/>
                    <a:pt x="2554035" y="41910"/>
                  </a:cubicBezTo>
                  <a:cubicBezTo>
                    <a:pt x="2548052" y="41910"/>
                    <a:pt x="2544064" y="41910"/>
                    <a:pt x="2538081" y="40640"/>
                  </a:cubicBezTo>
                  <a:cubicBezTo>
                    <a:pt x="2488224" y="36830"/>
                    <a:pt x="2436374" y="31750"/>
                    <a:pt x="2386517" y="30480"/>
                  </a:cubicBezTo>
                  <a:cubicBezTo>
                    <a:pt x="2264867" y="26670"/>
                    <a:pt x="2141223" y="25400"/>
                    <a:pt x="2019573" y="22860"/>
                  </a:cubicBezTo>
                  <a:cubicBezTo>
                    <a:pt x="2001624" y="22860"/>
                    <a:pt x="1981682" y="22860"/>
                    <a:pt x="1963733" y="22860"/>
                  </a:cubicBezTo>
                  <a:cubicBezTo>
                    <a:pt x="1933819" y="22860"/>
                    <a:pt x="1903905" y="22860"/>
                    <a:pt x="1875986" y="22860"/>
                  </a:cubicBezTo>
                  <a:cubicBezTo>
                    <a:pt x="1812169" y="22860"/>
                    <a:pt x="1748353" y="22860"/>
                    <a:pt x="1686531" y="24130"/>
                  </a:cubicBezTo>
                  <a:cubicBezTo>
                    <a:pt x="1632686" y="25400"/>
                    <a:pt x="725296" y="29210"/>
                    <a:pt x="671451" y="29210"/>
                  </a:cubicBezTo>
                  <a:cubicBezTo>
                    <a:pt x="583704" y="29210"/>
                    <a:pt x="495956" y="26670"/>
                    <a:pt x="408208" y="33020"/>
                  </a:cubicBezTo>
                  <a:cubicBezTo>
                    <a:pt x="362340" y="36830"/>
                    <a:pt x="318467" y="36830"/>
                    <a:pt x="274593" y="38100"/>
                  </a:cubicBezTo>
                  <a:cubicBezTo>
                    <a:pt x="198811" y="41910"/>
                    <a:pt x="123029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5195" y="1846899"/>
                    <a:pt x="93115" y="1848169"/>
                    <a:pt x="119040" y="1848169"/>
                  </a:cubicBezTo>
                  <a:cubicBezTo>
                    <a:pt x="156931" y="1848169"/>
                    <a:pt x="196817" y="1845629"/>
                    <a:pt x="234708" y="1848169"/>
                  </a:cubicBezTo>
                  <a:cubicBezTo>
                    <a:pt x="296530" y="1851979"/>
                    <a:pt x="358352" y="1854519"/>
                    <a:pt x="420174" y="1853249"/>
                  </a:cubicBezTo>
                  <a:cubicBezTo>
                    <a:pt x="460059" y="1851979"/>
                    <a:pt x="497950" y="1854519"/>
                    <a:pt x="537835" y="1854519"/>
                  </a:cubicBezTo>
                  <a:cubicBezTo>
                    <a:pt x="595669" y="1854519"/>
                    <a:pt x="653503" y="1853249"/>
                    <a:pt x="711336" y="1854519"/>
                  </a:cubicBezTo>
                  <a:cubicBezTo>
                    <a:pt x="797090" y="1855789"/>
                    <a:pt x="1738382" y="1845629"/>
                    <a:pt x="1826129" y="1848169"/>
                  </a:cubicBezTo>
                  <a:cubicBezTo>
                    <a:pt x="1864020" y="1849439"/>
                    <a:pt x="1901911" y="1850709"/>
                    <a:pt x="1937808" y="1850709"/>
                  </a:cubicBezTo>
                  <a:cubicBezTo>
                    <a:pt x="2003619" y="1853249"/>
                    <a:pt x="2067435" y="1849439"/>
                    <a:pt x="2133246" y="1853249"/>
                  </a:cubicBezTo>
                  <a:cubicBezTo>
                    <a:pt x="2187091" y="1855789"/>
                    <a:pt x="2240936" y="1855789"/>
                    <a:pt x="2294781" y="1858329"/>
                  </a:cubicBezTo>
                  <a:cubicBezTo>
                    <a:pt x="2374551" y="1862139"/>
                    <a:pt x="2454322" y="1864679"/>
                    <a:pt x="2534092" y="1865949"/>
                  </a:cubicBezTo>
                  <a:cubicBezTo>
                    <a:pt x="2564006" y="1865949"/>
                    <a:pt x="2583300" y="1864679"/>
                    <a:pt x="2603620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66053" y="4246718"/>
            <a:ext cx="7814637" cy="5764211"/>
            <a:chOff x="0" y="0"/>
            <a:chExt cx="2553803" cy="1883729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85646" y="1223706"/>
            <a:ext cx="17601868" cy="2796466"/>
            <a:chOff x="0" y="0"/>
            <a:chExt cx="5752244" cy="913878"/>
          </a:xfrm>
        </p:grpSpPr>
        <p:sp>
          <p:nvSpPr>
            <p:cNvPr id="18" name="Freeform 18"/>
            <p:cNvSpPr/>
            <p:nvPr/>
          </p:nvSpPr>
          <p:spPr>
            <a:xfrm>
              <a:off x="10160" y="16510"/>
              <a:ext cx="5729385" cy="885938"/>
            </a:xfrm>
            <a:custGeom>
              <a:avLst/>
              <a:gdLst/>
              <a:ahLst/>
              <a:cxnLst/>
              <a:rect l="l" t="t" r="r" b="b"/>
              <a:pathLst>
                <a:path w="5729385" h="885938">
                  <a:moveTo>
                    <a:pt x="5729385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855048" y="0"/>
                  </a:lnTo>
                  <a:lnTo>
                    <a:pt x="571033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-3810" y="0"/>
              <a:ext cx="5758594" cy="912608"/>
            </a:xfrm>
            <a:custGeom>
              <a:avLst/>
              <a:gdLst/>
              <a:ahLst/>
              <a:cxnLst/>
              <a:rect l="l" t="t" r="r" b="b"/>
              <a:pathLst>
                <a:path w="5758594" h="912608">
                  <a:moveTo>
                    <a:pt x="5724305" y="21590"/>
                  </a:moveTo>
                  <a:cubicBezTo>
                    <a:pt x="5725575" y="34290"/>
                    <a:pt x="5725575" y="44450"/>
                    <a:pt x="5726844" y="54610"/>
                  </a:cubicBezTo>
                  <a:cubicBezTo>
                    <a:pt x="5729385" y="76512"/>
                    <a:pt x="5730655" y="94130"/>
                    <a:pt x="5733194" y="111118"/>
                  </a:cubicBezTo>
                  <a:cubicBezTo>
                    <a:pt x="5733194" y="135657"/>
                    <a:pt x="5745894" y="619517"/>
                    <a:pt x="5752244" y="644056"/>
                  </a:cubicBezTo>
                  <a:cubicBezTo>
                    <a:pt x="5758594" y="681179"/>
                    <a:pt x="5754785" y="718931"/>
                    <a:pt x="5754785" y="756055"/>
                  </a:cubicBezTo>
                  <a:cubicBezTo>
                    <a:pt x="5754785" y="788773"/>
                    <a:pt x="5756055" y="818975"/>
                    <a:pt x="5757325" y="851648"/>
                  </a:cubicBezTo>
                  <a:cubicBezTo>
                    <a:pt x="5757325" y="873238"/>
                    <a:pt x="5757325" y="887208"/>
                    <a:pt x="5757325" y="911338"/>
                  </a:cubicBezTo>
                  <a:cubicBezTo>
                    <a:pt x="5734464" y="911338"/>
                    <a:pt x="5714144" y="912608"/>
                    <a:pt x="5680708" y="911338"/>
                  </a:cubicBezTo>
                  <a:cubicBezTo>
                    <a:pt x="5389688" y="906258"/>
                    <a:pt x="5094192" y="912608"/>
                    <a:pt x="4803174" y="907528"/>
                  </a:cubicBezTo>
                  <a:cubicBezTo>
                    <a:pt x="4628562" y="903718"/>
                    <a:pt x="4458428" y="906258"/>
                    <a:pt x="4283817" y="903718"/>
                  </a:cubicBezTo>
                  <a:cubicBezTo>
                    <a:pt x="4203227" y="902448"/>
                    <a:pt x="4122638" y="901178"/>
                    <a:pt x="4042048" y="899908"/>
                  </a:cubicBezTo>
                  <a:cubicBezTo>
                    <a:pt x="3992798" y="899908"/>
                    <a:pt x="3948026" y="901178"/>
                    <a:pt x="3898777" y="901178"/>
                  </a:cubicBezTo>
                  <a:cubicBezTo>
                    <a:pt x="3773415" y="899908"/>
                    <a:pt x="3428669" y="901178"/>
                    <a:pt x="3303307" y="899908"/>
                  </a:cubicBezTo>
                  <a:cubicBezTo>
                    <a:pt x="3213763" y="898638"/>
                    <a:pt x="1422878" y="907528"/>
                    <a:pt x="1333334" y="906258"/>
                  </a:cubicBezTo>
                  <a:cubicBezTo>
                    <a:pt x="1310948" y="906258"/>
                    <a:pt x="1284085" y="907528"/>
                    <a:pt x="1261699" y="907528"/>
                  </a:cubicBezTo>
                  <a:cubicBezTo>
                    <a:pt x="1207972" y="907528"/>
                    <a:pt x="1158723" y="908798"/>
                    <a:pt x="1104996" y="908798"/>
                  </a:cubicBezTo>
                  <a:cubicBezTo>
                    <a:pt x="970680" y="908798"/>
                    <a:pt x="840840" y="907528"/>
                    <a:pt x="706524" y="906258"/>
                  </a:cubicBezTo>
                  <a:cubicBezTo>
                    <a:pt x="625934" y="904988"/>
                    <a:pt x="545345" y="903718"/>
                    <a:pt x="469232" y="902448"/>
                  </a:cubicBezTo>
                  <a:cubicBezTo>
                    <a:pt x="325961" y="901178"/>
                    <a:pt x="182690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60" y="30480"/>
                    <a:pt x="142395" y="29210"/>
                  </a:cubicBezTo>
                  <a:cubicBezTo>
                    <a:pt x="263280" y="25400"/>
                    <a:pt x="384165" y="22860"/>
                    <a:pt x="509527" y="20320"/>
                  </a:cubicBezTo>
                  <a:cubicBezTo>
                    <a:pt x="594594" y="17780"/>
                    <a:pt x="679661" y="16510"/>
                    <a:pt x="760251" y="13970"/>
                  </a:cubicBezTo>
                  <a:cubicBezTo>
                    <a:pt x="840841" y="11430"/>
                    <a:pt x="925908" y="8890"/>
                    <a:pt x="1006498" y="8890"/>
                  </a:cubicBezTo>
                  <a:cubicBezTo>
                    <a:pt x="1096042" y="7620"/>
                    <a:pt x="1185586" y="10160"/>
                    <a:pt x="1275130" y="8890"/>
                  </a:cubicBezTo>
                  <a:cubicBezTo>
                    <a:pt x="1387061" y="8890"/>
                    <a:pt x="3415238" y="6350"/>
                    <a:pt x="3527168" y="5080"/>
                  </a:cubicBezTo>
                  <a:cubicBezTo>
                    <a:pt x="3634621" y="3810"/>
                    <a:pt x="3742074" y="2540"/>
                    <a:pt x="3854005" y="2540"/>
                  </a:cubicBezTo>
                  <a:cubicBezTo>
                    <a:pt x="4037570" y="1270"/>
                    <a:pt x="4216659" y="0"/>
                    <a:pt x="4400225" y="0"/>
                  </a:cubicBezTo>
                  <a:cubicBezTo>
                    <a:pt x="4476337" y="0"/>
                    <a:pt x="4556927" y="2540"/>
                    <a:pt x="4633039" y="2540"/>
                  </a:cubicBezTo>
                  <a:cubicBezTo>
                    <a:pt x="4843468" y="3810"/>
                    <a:pt x="5058375" y="5080"/>
                    <a:pt x="5268804" y="7620"/>
                  </a:cubicBezTo>
                  <a:cubicBezTo>
                    <a:pt x="5380734" y="8890"/>
                    <a:pt x="5492665" y="12700"/>
                    <a:pt x="5604595" y="16510"/>
                  </a:cubicBezTo>
                  <a:cubicBezTo>
                    <a:pt x="5631458" y="16510"/>
                    <a:pt x="5658321" y="16510"/>
                    <a:pt x="5680708" y="16510"/>
                  </a:cubicBezTo>
                  <a:cubicBezTo>
                    <a:pt x="5705255" y="17780"/>
                    <a:pt x="5714144" y="20320"/>
                    <a:pt x="5724305" y="21590"/>
                  </a:cubicBezTo>
                  <a:close/>
                  <a:moveTo>
                    <a:pt x="5734464" y="894828"/>
                  </a:moveTo>
                  <a:cubicBezTo>
                    <a:pt x="5735735" y="878318"/>
                    <a:pt x="5737005" y="865618"/>
                    <a:pt x="5737005" y="852918"/>
                  </a:cubicBezTo>
                  <a:cubicBezTo>
                    <a:pt x="5735735" y="815829"/>
                    <a:pt x="5734464" y="782481"/>
                    <a:pt x="5734464" y="746616"/>
                  </a:cubicBezTo>
                  <a:cubicBezTo>
                    <a:pt x="5734464" y="730257"/>
                    <a:pt x="5737005" y="713898"/>
                    <a:pt x="5735735" y="697538"/>
                  </a:cubicBezTo>
                  <a:cubicBezTo>
                    <a:pt x="5735735" y="682437"/>
                    <a:pt x="5734464" y="666707"/>
                    <a:pt x="5733194" y="651606"/>
                  </a:cubicBezTo>
                  <a:cubicBezTo>
                    <a:pt x="5728114" y="628326"/>
                    <a:pt x="5716685" y="146354"/>
                    <a:pt x="5716685" y="123073"/>
                  </a:cubicBezTo>
                  <a:cubicBezTo>
                    <a:pt x="5714144" y="103568"/>
                    <a:pt x="5711605" y="83433"/>
                    <a:pt x="5709064" y="63500"/>
                  </a:cubicBezTo>
                  <a:cubicBezTo>
                    <a:pt x="5707794" y="44450"/>
                    <a:pt x="5706525" y="43180"/>
                    <a:pt x="5667276" y="41910"/>
                  </a:cubicBezTo>
                  <a:cubicBezTo>
                    <a:pt x="5653844" y="41910"/>
                    <a:pt x="5644890" y="41910"/>
                    <a:pt x="5631458" y="40640"/>
                  </a:cubicBezTo>
                  <a:cubicBezTo>
                    <a:pt x="5519528" y="36830"/>
                    <a:pt x="5403120" y="31750"/>
                    <a:pt x="5291190" y="30480"/>
                  </a:cubicBezTo>
                  <a:cubicBezTo>
                    <a:pt x="5018080" y="26670"/>
                    <a:pt x="4740493" y="25400"/>
                    <a:pt x="4467383" y="22860"/>
                  </a:cubicBezTo>
                  <a:cubicBezTo>
                    <a:pt x="4427088" y="22860"/>
                    <a:pt x="4382316" y="22860"/>
                    <a:pt x="4342021" y="22860"/>
                  </a:cubicBezTo>
                  <a:cubicBezTo>
                    <a:pt x="4274863" y="22860"/>
                    <a:pt x="4207705" y="22860"/>
                    <a:pt x="4145024" y="22860"/>
                  </a:cubicBezTo>
                  <a:cubicBezTo>
                    <a:pt x="4001753" y="22860"/>
                    <a:pt x="3858482" y="22860"/>
                    <a:pt x="3719688" y="24130"/>
                  </a:cubicBezTo>
                  <a:cubicBezTo>
                    <a:pt x="3598803" y="25400"/>
                    <a:pt x="1561672" y="29210"/>
                    <a:pt x="1440787" y="29210"/>
                  </a:cubicBezTo>
                  <a:cubicBezTo>
                    <a:pt x="1243790" y="29210"/>
                    <a:pt x="1046792" y="26670"/>
                    <a:pt x="849795" y="33020"/>
                  </a:cubicBezTo>
                  <a:cubicBezTo>
                    <a:pt x="746819" y="36830"/>
                    <a:pt x="648321" y="36830"/>
                    <a:pt x="549822" y="38100"/>
                  </a:cubicBezTo>
                  <a:cubicBezTo>
                    <a:pt x="379688" y="41910"/>
                    <a:pt x="209554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9715" y="877048"/>
                    <a:pt x="142395" y="878318"/>
                    <a:pt x="200599" y="878318"/>
                  </a:cubicBezTo>
                  <a:cubicBezTo>
                    <a:pt x="285666" y="878318"/>
                    <a:pt x="375211" y="875778"/>
                    <a:pt x="460278" y="878318"/>
                  </a:cubicBezTo>
                  <a:cubicBezTo>
                    <a:pt x="599071" y="882128"/>
                    <a:pt x="737865" y="884668"/>
                    <a:pt x="876658" y="883398"/>
                  </a:cubicBezTo>
                  <a:cubicBezTo>
                    <a:pt x="966203" y="882128"/>
                    <a:pt x="1051270" y="884668"/>
                    <a:pt x="1140814" y="884668"/>
                  </a:cubicBezTo>
                  <a:cubicBezTo>
                    <a:pt x="1270653" y="884668"/>
                    <a:pt x="1400492" y="883398"/>
                    <a:pt x="1530331" y="884668"/>
                  </a:cubicBezTo>
                  <a:cubicBezTo>
                    <a:pt x="1722852" y="885938"/>
                    <a:pt x="3836096" y="875778"/>
                    <a:pt x="4033093" y="878318"/>
                  </a:cubicBezTo>
                  <a:cubicBezTo>
                    <a:pt x="4118160" y="879588"/>
                    <a:pt x="4203227" y="880858"/>
                    <a:pt x="4283817" y="880858"/>
                  </a:cubicBezTo>
                  <a:cubicBezTo>
                    <a:pt x="4431565" y="883398"/>
                    <a:pt x="4574836" y="879588"/>
                    <a:pt x="4722584" y="883398"/>
                  </a:cubicBezTo>
                  <a:cubicBezTo>
                    <a:pt x="4843468" y="885938"/>
                    <a:pt x="4964353" y="885938"/>
                    <a:pt x="5085238" y="888478"/>
                  </a:cubicBezTo>
                  <a:cubicBezTo>
                    <a:pt x="5264327" y="892288"/>
                    <a:pt x="5443415" y="894828"/>
                    <a:pt x="5622503" y="896098"/>
                  </a:cubicBezTo>
                  <a:cubicBezTo>
                    <a:pt x="5689662" y="896098"/>
                    <a:pt x="5714144" y="894828"/>
                    <a:pt x="5734464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160164" y="-127976"/>
            <a:ext cx="3407420" cy="3326881"/>
          </a:xfrm>
          <a:custGeom>
            <a:avLst/>
            <a:gdLst/>
            <a:ahLst/>
            <a:cxnLst/>
            <a:rect l="l" t="t" r="r" b="b"/>
            <a:pathLst>
              <a:path w="3407420" h="3326881">
                <a:moveTo>
                  <a:pt x="0" y="0"/>
                </a:moveTo>
                <a:lnTo>
                  <a:pt x="3407421" y="0"/>
                </a:lnTo>
                <a:lnTo>
                  <a:pt x="3407421" y="3326881"/>
                </a:lnTo>
                <a:lnTo>
                  <a:pt x="0" y="33268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712922" y="6851569"/>
            <a:ext cx="2361345" cy="3382134"/>
          </a:xfrm>
          <a:custGeom>
            <a:avLst/>
            <a:gdLst/>
            <a:ahLst/>
            <a:cxnLst/>
            <a:rect l="l" t="t" r="r" b="b"/>
            <a:pathLst>
              <a:path w="2361345" h="3382134">
                <a:moveTo>
                  <a:pt x="0" y="0"/>
                </a:moveTo>
                <a:lnTo>
                  <a:pt x="2361344" y="0"/>
                </a:lnTo>
                <a:lnTo>
                  <a:pt x="2361344" y="3382135"/>
                </a:lnTo>
                <a:lnTo>
                  <a:pt x="0" y="33821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9599766" y="4585057"/>
            <a:ext cx="6222654" cy="2084228"/>
          </a:xfrm>
          <a:custGeom>
            <a:avLst/>
            <a:gdLst/>
            <a:ahLst/>
            <a:cxnLst/>
            <a:rect l="l" t="t" r="r" b="b"/>
            <a:pathLst>
              <a:path w="6222654" h="2084228">
                <a:moveTo>
                  <a:pt x="0" y="0"/>
                </a:moveTo>
                <a:lnTo>
                  <a:pt x="6222654" y="0"/>
                </a:lnTo>
                <a:lnTo>
                  <a:pt x="6222654" y="2084227"/>
                </a:lnTo>
                <a:lnTo>
                  <a:pt x="0" y="2084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35784" b="-11749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1648422" y="5284402"/>
            <a:ext cx="3637204" cy="580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baguette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charcuterie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chocolat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confiture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croissant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glace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soupe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141967" y="5314651"/>
            <a:ext cx="4457800" cy="709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stokbrood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vleeswaren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chocolade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confituur/jam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croissant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ijsje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soep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11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1</a:t>
            </a:r>
          </a:p>
        </p:txBody>
      </p:sp>
      <p:sp>
        <p:nvSpPr>
          <p:cNvPr id="28" name="Freeform 28"/>
          <p:cNvSpPr/>
          <p:nvPr/>
        </p:nvSpPr>
        <p:spPr>
          <a:xfrm>
            <a:off x="9599766" y="6669284"/>
            <a:ext cx="1747504" cy="2130362"/>
          </a:xfrm>
          <a:custGeom>
            <a:avLst/>
            <a:gdLst/>
            <a:ahLst/>
            <a:cxnLst/>
            <a:rect l="l" t="t" r="r" b="b"/>
            <a:pathLst>
              <a:path w="1747504" h="2130362">
                <a:moveTo>
                  <a:pt x="0" y="0"/>
                </a:moveTo>
                <a:lnTo>
                  <a:pt x="1747504" y="0"/>
                </a:lnTo>
                <a:lnTo>
                  <a:pt x="1747504" y="2130362"/>
                </a:lnTo>
                <a:lnTo>
                  <a:pt x="0" y="21303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83514" b="-11278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1347270" y="6601427"/>
            <a:ext cx="3445308" cy="2266078"/>
          </a:xfrm>
          <a:custGeom>
            <a:avLst/>
            <a:gdLst/>
            <a:ahLst/>
            <a:cxnLst/>
            <a:rect l="l" t="t" r="r" b="b"/>
            <a:pathLst>
              <a:path w="3445308" h="2266078">
                <a:moveTo>
                  <a:pt x="0" y="0"/>
                </a:moveTo>
                <a:lnTo>
                  <a:pt x="3445308" y="0"/>
                </a:lnTo>
                <a:lnTo>
                  <a:pt x="3445308" y="2266077"/>
                </a:lnTo>
                <a:lnTo>
                  <a:pt x="0" y="22660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00038" r="-145244"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-4189416" flipV="1">
            <a:off x="-357289" y="-660609"/>
            <a:ext cx="3915925" cy="3950491"/>
          </a:xfrm>
          <a:custGeom>
            <a:avLst/>
            <a:gdLst/>
            <a:ahLst/>
            <a:cxnLst/>
            <a:rect l="l" t="t" r="r" b="b"/>
            <a:pathLst>
              <a:path w="3915925" h="3950491">
                <a:moveTo>
                  <a:pt x="0" y="3950492"/>
                </a:moveTo>
                <a:lnTo>
                  <a:pt x="3915924" y="3950492"/>
                </a:lnTo>
                <a:lnTo>
                  <a:pt x="3915924" y="0"/>
                </a:lnTo>
                <a:lnTo>
                  <a:pt x="0" y="0"/>
                </a:lnTo>
                <a:lnTo>
                  <a:pt x="0" y="395049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TextBox 14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905446" y="494333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7" y="0"/>
                </a:lnTo>
                <a:lnTo>
                  <a:pt x="2506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1478300" y="2312310"/>
            <a:ext cx="2956118" cy="3042850"/>
          </a:xfrm>
          <a:custGeom>
            <a:avLst/>
            <a:gdLst/>
            <a:ahLst/>
            <a:cxnLst/>
            <a:rect l="l" t="t" r="r" b="b"/>
            <a:pathLst>
              <a:path w="2956118" h="3042850">
                <a:moveTo>
                  <a:pt x="0" y="0"/>
                </a:moveTo>
                <a:lnTo>
                  <a:pt x="2956117" y="0"/>
                </a:lnTo>
                <a:lnTo>
                  <a:pt x="2956117" y="3042849"/>
                </a:lnTo>
                <a:lnTo>
                  <a:pt x="0" y="30428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1136690" y="5287415"/>
            <a:ext cx="5494654" cy="3518425"/>
          </a:xfrm>
          <a:custGeom>
            <a:avLst/>
            <a:gdLst/>
            <a:ahLst/>
            <a:cxnLst/>
            <a:rect l="l" t="t" r="r" b="b"/>
            <a:pathLst>
              <a:path w="5494654" h="3518425">
                <a:moveTo>
                  <a:pt x="0" y="0"/>
                </a:moveTo>
                <a:lnTo>
                  <a:pt x="5494654" y="0"/>
                </a:lnTo>
                <a:lnTo>
                  <a:pt x="5494654" y="3518426"/>
                </a:lnTo>
                <a:lnTo>
                  <a:pt x="0" y="3518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5125641" y="2003169"/>
            <a:ext cx="4097164" cy="3054893"/>
          </a:xfrm>
          <a:custGeom>
            <a:avLst/>
            <a:gdLst/>
            <a:ahLst/>
            <a:cxnLst/>
            <a:rect l="l" t="t" r="r" b="b"/>
            <a:pathLst>
              <a:path w="4097164" h="3054893">
                <a:moveTo>
                  <a:pt x="0" y="0"/>
                </a:moveTo>
                <a:lnTo>
                  <a:pt x="4097164" y="0"/>
                </a:lnTo>
                <a:lnTo>
                  <a:pt x="4097164" y="3054893"/>
                </a:lnTo>
                <a:lnTo>
                  <a:pt x="0" y="30548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397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4766336" y="6152456"/>
            <a:ext cx="3862905" cy="2653385"/>
          </a:xfrm>
          <a:custGeom>
            <a:avLst/>
            <a:gdLst/>
            <a:ahLst/>
            <a:cxnLst/>
            <a:rect l="l" t="t" r="r" b="b"/>
            <a:pathLst>
              <a:path w="3862905" h="2653385">
                <a:moveTo>
                  <a:pt x="0" y="0"/>
                </a:moveTo>
                <a:lnTo>
                  <a:pt x="3862905" y="0"/>
                </a:lnTo>
                <a:lnTo>
                  <a:pt x="3862905" y="2653385"/>
                </a:lnTo>
                <a:lnTo>
                  <a:pt x="0" y="26533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227701" y="4303603"/>
            <a:ext cx="3897940" cy="2743025"/>
          </a:xfrm>
          <a:custGeom>
            <a:avLst/>
            <a:gdLst/>
            <a:ahLst/>
            <a:cxnLst/>
            <a:rect l="l" t="t" r="r" b="b"/>
            <a:pathLst>
              <a:path w="3897940" h="2743025">
                <a:moveTo>
                  <a:pt x="0" y="0"/>
                </a:moveTo>
                <a:lnTo>
                  <a:pt x="3897940" y="0"/>
                </a:lnTo>
                <a:lnTo>
                  <a:pt x="3897940" y="2743025"/>
                </a:lnTo>
                <a:lnTo>
                  <a:pt x="0" y="27430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148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 rot="436323">
            <a:off x="8489196" y="5589710"/>
            <a:ext cx="1477666" cy="71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0"/>
              </a:lnSpc>
              <a:spcBef>
                <a:spcPct val="0"/>
              </a:spcBef>
            </a:pPr>
            <a:r>
              <a:rPr lang="en-US" sz="4171">
                <a:solidFill>
                  <a:srgbClr val="000000"/>
                </a:solidFill>
                <a:latin typeface="Now"/>
              </a:rPr>
              <a:t>willen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1216457">
            <a:off x="-1233084" y="7623379"/>
            <a:ext cx="4523567" cy="3454875"/>
          </a:xfrm>
          <a:custGeom>
            <a:avLst/>
            <a:gdLst/>
            <a:ahLst/>
            <a:cxnLst/>
            <a:rect l="l" t="t" r="r" b="b"/>
            <a:pathLst>
              <a:path w="4523567" h="3454875">
                <a:moveTo>
                  <a:pt x="0" y="0"/>
                </a:moveTo>
                <a:lnTo>
                  <a:pt x="4523568" y="0"/>
                </a:lnTo>
                <a:lnTo>
                  <a:pt x="4523568" y="3454875"/>
                </a:lnTo>
                <a:lnTo>
                  <a:pt x="0" y="34548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4569346" y="397905"/>
            <a:ext cx="3265433" cy="2440911"/>
          </a:xfrm>
          <a:custGeom>
            <a:avLst/>
            <a:gdLst/>
            <a:ahLst/>
            <a:cxnLst/>
            <a:rect l="l" t="t" r="r" b="b"/>
            <a:pathLst>
              <a:path w="3265433" h="2440911">
                <a:moveTo>
                  <a:pt x="0" y="0"/>
                </a:moveTo>
                <a:lnTo>
                  <a:pt x="3265432" y="0"/>
                </a:lnTo>
                <a:lnTo>
                  <a:pt x="3265432" y="2440911"/>
                </a:lnTo>
                <a:lnTo>
                  <a:pt x="0" y="24409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révision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76374" y="4484907"/>
            <a:ext cx="3637204" cy="580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baguette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charcuterie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chocolat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confiture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croissant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glace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soupe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851760" y="4325262"/>
            <a:ext cx="4686139" cy="8392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combien (de)?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fait combien?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fait … euro(s)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encore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euro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fermé, fermée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965230" y="3721366"/>
            <a:ext cx="4686139" cy="8392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sucre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viande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acheter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beaucoup de (d’)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bouteille (de)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caisse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cent</a:t>
            </a: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  <a:r>
              <a:rPr lang="en-US" sz="3696">
                <a:solidFill>
                  <a:srgbClr val="004AAD"/>
                </a:solidFill>
                <a:latin typeface="Now"/>
              </a:rPr>
              <a:t>(eurocentime)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1216457">
            <a:off x="-1872604" y="7623379"/>
            <a:ext cx="4523567" cy="3454875"/>
          </a:xfrm>
          <a:custGeom>
            <a:avLst/>
            <a:gdLst/>
            <a:ahLst/>
            <a:cxnLst/>
            <a:rect l="l" t="t" r="r" b="b"/>
            <a:pathLst>
              <a:path w="4523567" h="3454875">
                <a:moveTo>
                  <a:pt x="0" y="0"/>
                </a:moveTo>
                <a:lnTo>
                  <a:pt x="4523567" y="0"/>
                </a:lnTo>
                <a:lnTo>
                  <a:pt x="4523567" y="3454875"/>
                </a:lnTo>
                <a:lnTo>
                  <a:pt x="0" y="34548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4569346" y="397905"/>
            <a:ext cx="3265433" cy="2440911"/>
          </a:xfrm>
          <a:custGeom>
            <a:avLst/>
            <a:gdLst/>
            <a:ahLst/>
            <a:cxnLst/>
            <a:rect l="l" t="t" r="r" b="b"/>
            <a:pathLst>
              <a:path w="3265433" h="2440911">
                <a:moveTo>
                  <a:pt x="0" y="0"/>
                </a:moveTo>
                <a:lnTo>
                  <a:pt x="3265432" y="0"/>
                </a:lnTo>
                <a:lnTo>
                  <a:pt x="3265432" y="2440911"/>
                </a:lnTo>
                <a:lnTo>
                  <a:pt x="0" y="24409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révision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04235" y="4473333"/>
            <a:ext cx="4686139" cy="904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combien (de)?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fait combien?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fait … euro(s)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encore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euro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fermé, fermée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445257" y="4473333"/>
            <a:ext cx="4814043" cy="904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ouvert, ouverte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payer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peu de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prix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supermarché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vouloir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vous voulez … ?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290373" y="4473333"/>
            <a:ext cx="4814043" cy="9688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gramme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cent gramme de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je voudrais …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kilo (de)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maintenant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mais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merci beaucoup!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-4189416" flipV="1">
            <a:off x="-357289" y="-660609"/>
            <a:ext cx="3915925" cy="3950491"/>
          </a:xfrm>
          <a:custGeom>
            <a:avLst/>
            <a:gdLst/>
            <a:ahLst/>
            <a:cxnLst/>
            <a:rect l="l" t="t" r="r" b="b"/>
            <a:pathLst>
              <a:path w="3915925" h="3950491">
                <a:moveTo>
                  <a:pt x="0" y="3950492"/>
                </a:moveTo>
                <a:lnTo>
                  <a:pt x="3915924" y="3950492"/>
                </a:lnTo>
                <a:lnTo>
                  <a:pt x="3915924" y="0"/>
                </a:lnTo>
                <a:lnTo>
                  <a:pt x="0" y="0"/>
                </a:lnTo>
                <a:lnTo>
                  <a:pt x="0" y="395049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TextBox 14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révision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905446" y="494333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7" y="0"/>
                </a:lnTo>
                <a:lnTo>
                  <a:pt x="2506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4821326" y="1023681"/>
            <a:ext cx="7676931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LES VERBES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94545" y="3644889"/>
            <a:ext cx="4686139" cy="451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 Bold"/>
              </a:rPr>
              <a:t>achter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j’achète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tu achètes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il/elles achète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nous achetons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vous achetez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ils/elles achètent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91950" y="3644889"/>
            <a:ext cx="4686139" cy="451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 Bold"/>
              </a:rPr>
              <a:t>payer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je paie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tu paies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il/elle paie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nous payons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vous payez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ils/elles paient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72451" y="3644889"/>
            <a:ext cx="4686139" cy="451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 Bold"/>
              </a:rPr>
              <a:t>vouloir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je veux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tu veux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il/elle veut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nous voulons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vous voulez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ils /elles veulent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-4189416" flipV="1">
            <a:off x="-357289" y="-660609"/>
            <a:ext cx="3915925" cy="3950491"/>
          </a:xfrm>
          <a:custGeom>
            <a:avLst/>
            <a:gdLst/>
            <a:ahLst/>
            <a:cxnLst/>
            <a:rect l="l" t="t" r="r" b="b"/>
            <a:pathLst>
              <a:path w="3915925" h="3950491">
                <a:moveTo>
                  <a:pt x="0" y="3950492"/>
                </a:moveTo>
                <a:lnTo>
                  <a:pt x="3915924" y="3950492"/>
                </a:lnTo>
                <a:lnTo>
                  <a:pt x="3915924" y="0"/>
                </a:lnTo>
                <a:lnTo>
                  <a:pt x="0" y="0"/>
                </a:lnTo>
                <a:lnTo>
                  <a:pt x="0" y="395049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TextBox 14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1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905446" y="494333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7" y="0"/>
                </a:lnTo>
                <a:lnTo>
                  <a:pt x="2506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3022499" y="4662014"/>
            <a:ext cx="11221672" cy="3758608"/>
          </a:xfrm>
          <a:custGeom>
            <a:avLst/>
            <a:gdLst/>
            <a:ahLst/>
            <a:cxnLst/>
            <a:rect l="l" t="t" r="r" b="b"/>
            <a:pathLst>
              <a:path w="11221672" h="3758608">
                <a:moveTo>
                  <a:pt x="0" y="0"/>
                </a:moveTo>
                <a:lnTo>
                  <a:pt x="11221672" y="0"/>
                </a:lnTo>
                <a:lnTo>
                  <a:pt x="11221672" y="3758608"/>
                </a:lnTo>
                <a:lnTo>
                  <a:pt x="0" y="37586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35784" b="-11749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9902096" y="1187047"/>
            <a:ext cx="4342075" cy="5293374"/>
          </a:xfrm>
          <a:custGeom>
            <a:avLst/>
            <a:gdLst/>
            <a:ahLst/>
            <a:cxnLst/>
            <a:rect l="l" t="t" r="r" b="b"/>
            <a:pathLst>
              <a:path w="4342075" h="5293374">
                <a:moveTo>
                  <a:pt x="0" y="0"/>
                </a:moveTo>
                <a:lnTo>
                  <a:pt x="4342075" y="0"/>
                </a:lnTo>
                <a:lnTo>
                  <a:pt x="4342075" y="5293375"/>
                </a:lnTo>
                <a:lnTo>
                  <a:pt x="0" y="5293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83514" b="-11278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3829516" y="1588017"/>
            <a:ext cx="6485042" cy="4265397"/>
          </a:xfrm>
          <a:custGeom>
            <a:avLst/>
            <a:gdLst/>
            <a:ahLst/>
            <a:cxnLst/>
            <a:rect l="l" t="t" r="r" b="b"/>
            <a:pathLst>
              <a:path w="6485042" h="4265397">
                <a:moveTo>
                  <a:pt x="0" y="0"/>
                </a:moveTo>
                <a:lnTo>
                  <a:pt x="6485042" y="0"/>
                </a:lnTo>
                <a:lnTo>
                  <a:pt x="6485042" y="4265398"/>
                </a:lnTo>
                <a:lnTo>
                  <a:pt x="0" y="42653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00038" r="-145244"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32557" y="-493045"/>
            <a:ext cx="10712642" cy="7913964"/>
          </a:xfrm>
          <a:custGeom>
            <a:avLst/>
            <a:gdLst/>
            <a:ahLst/>
            <a:cxnLst/>
            <a:rect l="l" t="t" r="r" b="b"/>
            <a:pathLst>
              <a:path w="10712642" h="7913964">
                <a:moveTo>
                  <a:pt x="0" y="0"/>
                </a:moveTo>
                <a:lnTo>
                  <a:pt x="10712642" y="0"/>
                </a:lnTo>
                <a:lnTo>
                  <a:pt x="10712642" y="7913964"/>
                </a:lnTo>
                <a:lnTo>
                  <a:pt x="0" y="7913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-988460" y="7420919"/>
            <a:ext cx="3397315" cy="3100050"/>
          </a:xfrm>
          <a:custGeom>
            <a:avLst/>
            <a:gdLst/>
            <a:ahLst/>
            <a:cxnLst/>
            <a:rect l="l" t="t" r="r" b="b"/>
            <a:pathLst>
              <a:path w="3397315" h="3100050">
                <a:moveTo>
                  <a:pt x="0" y="0"/>
                </a:moveTo>
                <a:lnTo>
                  <a:pt x="3397315" y="0"/>
                </a:lnTo>
                <a:lnTo>
                  <a:pt x="3397315" y="3100050"/>
                </a:lnTo>
                <a:lnTo>
                  <a:pt x="0" y="3100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 rot="3341653">
            <a:off x="7844281" y="7761613"/>
            <a:ext cx="3161467" cy="2406666"/>
          </a:xfrm>
          <a:custGeom>
            <a:avLst/>
            <a:gdLst/>
            <a:ahLst/>
            <a:cxnLst/>
            <a:rect l="l" t="t" r="r" b="b"/>
            <a:pathLst>
              <a:path w="3161467" h="2406666">
                <a:moveTo>
                  <a:pt x="0" y="0"/>
                </a:moveTo>
                <a:lnTo>
                  <a:pt x="3161467" y="0"/>
                </a:lnTo>
                <a:lnTo>
                  <a:pt x="3161467" y="2406666"/>
                </a:lnTo>
                <a:lnTo>
                  <a:pt x="0" y="24066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-235363" y="-139994"/>
            <a:ext cx="2308861" cy="2073646"/>
          </a:xfrm>
          <a:custGeom>
            <a:avLst/>
            <a:gdLst/>
            <a:ahLst/>
            <a:cxnLst/>
            <a:rect l="l" t="t" r="r" b="b"/>
            <a:pathLst>
              <a:path w="2308861" h="2073646">
                <a:moveTo>
                  <a:pt x="0" y="0"/>
                </a:moveTo>
                <a:lnTo>
                  <a:pt x="2308861" y="0"/>
                </a:lnTo>
                <a:lnTo>
                  <a:pt x="2308861" y="2073646"/>
                </a:lnTo>
                <a:lnTo>
                  <a:pt x="0" y="20736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122663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0" y="6832125"/>
            <a:ext cx="4523567" cy="3454875"/>
          </a:xfrm>
          <a:custGeom>
            <a:avLst/>
            <a:gdLst/>
            <a:ahLst/>
            <a:cxnLst/>
            <a:rect l="l" t="t" r="r" b="b"/>
            <a:pathLst>
              <a:path w="4523567" h="3454875">
                <a:moveTo>
                  <a:pt x="0" y="0"/>
                </a:moveTo>
                <a:lnTo>
                  <a:pt x="4523567" y="0"/>
                </a:lnTo>
                <a:lnTo>
                  <a:pt x="4523567" y="3454875"/>
                </a:lnTo>
                <a:lnTo>
                  <a:pt x="0" y="34548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4569346" y="397905"/>
            <a:ext cx="3265433" cy="2440911"/>
          </a:xfrm>
          <a:custGeom>
            <a:avLst/>
            <a:gdLst/>
            <a:ahLst/>
            <a:cxnLst/>
            <a:rect l="l" t="t" r="r" b="b"/>
            <a:pathLst>
              <a:path w="3265433" h="2440911">
                <a:moveTo>
                  <a:pt x="0" y="0"/>
                </a:moveTo>
                <a:lnTo>
                  <a:pt x="3265432" y="0"/>
                </a:lnTo>
                <a:lnTo>
                  <a:pt x="3265432" y="2440911"/>
                </a:lnTo>
                <a:lnTo>
                  <a:pt x="0" y="24409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25398" y="4439562"/>
            <a:ext cx="3637204" cy="580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baguette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charcuterie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chocolat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confiture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croissant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glace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soupe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-4189416" flipV="1">
            <a:off x="-357289" y="-660609"/>
            <a:ext cx="3915925" cy="3950491"/>
          </a:xfrm>
          <a:custGeom>
            <a:avLst/>
            <a:gdLst/>
            <a:ahLst/>
            <a:cxnLst/>
            <a:rect l="l" t="t" r="r" b="b"/>
            <a:pathLst>
              <a:path w="3915925" h="3950491">
                <a:moveTo>
                  <a:pt x="0" y="3950492"/>
                </a:moveTo>
                <a:lnTo>
                  <a:pt x="3915924" y="3950492"/>
                </a:lnTo>
                <a:lnTo>
                  <a:pt x="3915924" y="0"/>
                </a:lnTo>
                <a:lnTo>
                  <a:pt x="0" y="0"/>
                </a:lnTo>
                <a:lnTo>
                  <a:pt x="0" y="395049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TextBox 14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905446" y="494333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7" y="0"/>
                </a:lnTo>
                <a:lnTo>
                  <a:pt x="2506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3022499" y="4662014"/>
            <a:ext cx="11221672" cy="3758608"/>
          </a:xfrm>
          <a:custGeom>
            <a:avLst/>
            <a:gdLst/>
            <a:ahLst/>
            <a:cxnLst/>
            <a:rect l="l" t="t" r="r" b="b"/>
            <a:pathLst>
              <a:path w="11221672" h="3758608">
                <a:moveTo>
                  <a:pt x="0" y="0"/>
                </a:moveTo>
                <a:lnTo>
                  <a:pt x="11221672" y="0"/>
                </a:lnTo>
                <a:lnTo>
                  <a:pt x="11221672" y="3758608"/>
                </a:lnTo>
                <a:lnTo>
                  <a:pt x="0" y="37586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35784" b="-11749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9902096" y="1187047"/>
            <a:ext cx="4342075" cy="5293374"/>
          </a:xfrm>
          <a:custGeom>
            <a:avLst/>
            <a:gdLst/>
            <a:ahLst/>
            <a:cxnLst/>
            <a:rect l="l" t="t" r="r" b="b"/>
            <a:pathLst>
              <a:path w="4342075" h="5293374">
                <a:moveTo>
                  <a:pt x="0" y="0"/>
                </a:moveTo>
                <a:lnTo>
                  <a:pt x="4342075" y="0"/>
                </a:lnTo>
                <a:lnTo>
                  <a:pt x="4342075" y="5293375"/>
                </a:lnTo>
                <a:lnTo>
                  <a:pt x="0" y="5293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83514" b="-11278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3829516" y="1588017"/>
            <a:ext cx="6485042" cy="4265397"/>
          </a:xfrm>
          <a:custGeom>
            <a:avLst/>
            <a:gdLst/>
            <a:ahLst/>
            <a:cxnLst/>
            <a:rect l="l" t="t" r="r" b="b"/>
            <a:pathLst>
              <a:path w="6485042" h="4265397">
                <a:moveTo>
                  <a:pt x="0" y="0"/>
                </a:moveTo>
                <a:lnTo>
                  <a:pt x="6485042" y="0"/>
                </a:lnTo>
                <a:lnTo>
                  <a:pt x="6485042" y="4265398"/>
                </a:lnTo>
                <a:lnTo>
                  <a:pt x="0" y="42653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00038" r="-145244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TextBox 19"/>
          <p:cNvSpPr txBox="1"/>
          <p:nvPr/>
        </p:nvSpPr>
        <p:spPr>
          <a:xfrm>
            <a:off x="6866308" y="1152712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20" name="AutoShape 20"/>
          <p:cNvSpPr/>
          <p:nvPr/>
        </p:nvSpPr>
        <p:spPr>
          <a:xfrm flipH="1">
            <a:off x="7382433" y="172146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89982" y="4246718"/>
            <a:ext cx="8021484" cy="6040282"/>
            <a:chOff x="0" y="0"/>
            <a:chExt cx="2621400" cy="197394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98540" cy="1946008"/>
            </a:xfrm>
            <a:custGeom>
              <a:avLst/>
              <a:gdLst/>
              <a:ahLst/>
              <a:cxnLst/>
              <a:rect l="l" t="t" r="r" b="b"/>
              <a:pathLst>
                <a:path w="2598540" h="1946008">
                  <a:moveTo>
                    <a:pt x="2598540" y="1946008"/>
                  </a:moveTo>
                  <a:lnTo>
                    <a:pt x="0" y="1938388"/>
                  </a:lnTo>
                  <a:lnTo>
                    <a:pt x="0" y="688153"/>
                  </a:lnTo>
                  <a:lnTo>
                    <a:pt x="17780" y="19050"/>
                  </a:lnTo>
                  <a:lnTo>
                    <a:pt x="1293651" y="0"/>
                  </a:lnTo>
                  <a:lnTo>
                    <a:pt x="25794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627750" cy="1972678"/>
            </a:xfrm>
            <a:custGeom>
              <a:avLst/>
              <a:gdLst/>
              <a:ahLst/>
              <a:cxnLst/>
              <a:rect l="l" t="t" r="r" b="b"/>
              <a:pathLst>
                <a:path w="2627750" h="1972678">
                  <a:moveTo>
                    <a:pt x="2593460" y="21590"/>
                  </a:moveTo>
                  <a:cubicBezTo>
                    <a:pt x="2594730" y="34290"/>
                    <a:pt x="2594730" y="44450"/>
                    <a:pt x="2596000" y="54610"/>
                  </a:cubicBezTo>
                  <a:cubicBezTo>
                    <a:pt x="2598540" y="92914"/>
                    <a:pt x="2599810" y="134289"/>
                    <a:pt x="2602350" y="174185"/>
                  </a:cubicBezTo>
                  <a:cubicBezTo>
                    <a:pt x="2602350" y="231814"/>
                    <a:pt x="2615050" y="1368130"/>
                    <a:pt x="2621400" y="1425759"/>
                  </a:cubicBezTo>
                  <a:cubicBezTo>
                    <a:pt x="2627750" y="1512941"/>
                    <a:pt x="2623940" y="1601600"/>
                    <a:pt x="2623940" y="1688781"/>
                  </a:cubicBezTo>
                  <a:cubicBezTo>
                    <a:pt x="2623940" y="1765619"/>
                    <a:pt x="2625210" y="1836547"/>
                    <a:pt x="2626480" y="1911718"/>
                  </a:cubicBezTo>
                  <a:cubicBezTo>
                    <a:pt x="2626480" y="1933308"/>
                    <a:pt x="2626480" y="1947278"/>
                    <a:pt x="2626480" y="1971408"/>
                  </a:cubicBezTo>
                  <a:cubicBezTo>
                    <a:pt x="2603620" y="1971408"/>
                    <a:pt x="2583300" y="1972678"/>
                    <a:pt x="2560018" y="1971408"/>
                  </a:cubicBezTo>
                  <a:cubicBezTo>
                    <a:pt x="2430391" y="1966328"/>
                    <a:pt x="2298769" y="1972678"/>
                    <a:pt x="2169142" y="1967598"/>
                  </a:cubicBezTo>
                  <a:cubicBezTo>
                    <a:pt x="2091366" y="1963788"/>
                    <a:pt x="2015584" y="1966328"/>
                    <a:pt x="1937808" y="1963788"/>
                  </a:cubicBezTo>
                  <a:cubicBezTo>
                    <a:pt x="1901911" y="1962518"/>
                    <a:pt x="1866014" y="1961248"/>
                    <a:pt x="1830118" y="1959978"/>
                  </a:cubicBezTo>
                  <a:cubicBezTo>
                    <a:pt x="1808181" y="1959978"/>
                    <a:pt x="1788238" y="1961248"/>
                    <a:pt x="1766301" y="1961248"/>
                  </a:cubicBezTo>
                  <a:cubicBezTo>
                    <a:pt x="1710462" y="1959978"/>
                    <a:pt x="1556904" y="1961248"/>
                    <a:pt x="1501064" y="1959978"/>
                  </a:cubicBezTo>
                  <a:cubicBezTo>
                    <a:pt x="1461179" y="1958708"/>
                    <a:pt x="663474" y="1967598"/>
                    <a:pt x="623589" y="1966328"/>
                  </a:cubicBezTo>
                  <a:cubicBezTo>
                    <a:pt x="613617" y="1966328"/>
                    <a:pt x="601652" y="1967598"/>
                    <a:pt x="591681" y="1967598"/>
                  </a:cubicBezTo>
                  <a:cubicBezTo>
                    <a:pt x="567749" y="1967598"/>
                    <a:pt x="545812" y="1968868"/>
                    <a:pt x="521881" y="1968868"/>
                  </a:cubicBezTo>
                  <a:cubicBezTo>
                    <a:pt x="462053" y="1968868"/>
                    <a:pt x="404220" y="1967598"/>
                    <a:pt x="344392" y="1966328"/>
                  </a:cubicBezTo>
                  <a:cubicBezTo>
                    <a:pt x="308495" y="1965058"/>
                    <a:pt x="272599" y="1963788"/>
                    <a:pt x="238696" y="1962518"/>
                  </a:cubicBezTo>
                  <a:cubicBezTo>
                    <a:pt x="174880" y="1961248"/>
                    <a:pt x="111063" y="1959978"/>
                    <a:pt x="48260" y="1959978"/>
                  </a:cubicBezTo>
                  <a:cubicBezTo>
                    <a:pt x="38100" y="1959978"/>
                    <a:pt x="29210" y="1959978"/>
                    <a:pt x="19050" y="1958708"/>
                  </a:cubicBezTo>
                  <a:cubicBezTo>
                    <a:pt x="10160" y="1957438"/>
                    <a:pt x="5080" y="1951088"/>
                    <a:pt x="7620" y="1942198"/>
                  </a:cubicBezTo>
                  <a:cubicBezTo>
                    <a:pt x="16510" y="1910430"/>
                    <a:pt x="12700" y="1873488"/>
                    <a:pt x="11430" y="1835069"/>
                  </a:cubicBezTo>
                  <a:cubicBezTo>
                    <a:pt x="10160" y="1756753"/>
                    <a:pt x="6350" y="1679915"/>
                    <a:pt x="7620" y="1601600"/>
                  </a:cubicBezTo>
                  <a:cubicBezTo>
                    <a:pt x="5080" y="1504075"/>
                    <a:pt x="0" y="296831"/>
                    <a:pt x="7620" y="197828"/>
                  </a:cubicBezTo>
                  <a:cubicBezTo>
                    <a:pt x="8890" y="178618"/>
                    <a:pt x="7620" y="157931"/>
                    <a:pt x="8890" y="138722"/>
                  </a:cubicBezTo>
                  <a:cubicBezTo>
                    <a:pt x="10160" y="107691"/>
                    <a:pt x="12700" y="7370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207" y="30480"/>
                    <a:pt x="93115" y="29210"/>
                  </a:cubicBezTo>
                  <a:cubicBezTo>
                    <a:pt x="146960" y="25400"/>
                    <a:pt x="200805" y="22860"/>
                    <a:pt x="256644" y="20320"/>
                  </a:cubicBezTo>
                  <a:cubicBezTo>
                    <a:pt x="294535" y="17780"/>
                    <a:pt x="332426" y="16510"/>
                    <a:pt x="368323" y="13970"/>
                  </a:cubicBezTo>
                  <a:cubicBezTo>
                    <a:pt x="404220" y="11430"/>
                    <a:pt x="442111" y="8890"/>
                    <a:pt x="478008" y="8890"/>
                  </a:cubicBezTo>
                  <a:cubicBezTo>
                    <a:pt x="517893" y="7620"/>
                    <a:pt x="557778" y="10160"/>
                    <a:pt x="597663" y="8890"/>
                  </a:cubicBezTo>
                  <a:cubicBezTo>
                    <a:pt x="647520" y="8890"/>
                    <a:pt x="1550921" y="6350"/>
                    <a:pt x="1600777" y="5080"/>
                  </a:cubicBezTo>
                  <a:cubicBezTo>
                    <a:pt x="1648640" y="3810"/>
                    <a:pt x="1696502" y="2540"/>
                    <a:pt x="1746359" y="2540"/>
                  </a:cubicBezTo>
                  <a:cubicBezTo>
                    <a:pt x="1828123" y="1270"/>
                    <a:pt x="1907894" y="0"/>
                    <a:pt x="1989659" y="0"/>
                  </a:cubicBezTo>
                  <a:cubicBezTo>
                    <a:pt x="2023561" y="0"/>
                    <a:pt x="2059458" y="2540"/>
                    <a:pt x="2093360" y="2540"/>
                  </a:cubicBezTo>
                  <a:cubicBezTo>
                    <a:pt x="2187091" y="3810"/>
                    <a:pt x="2282815" y="5080"/>
                    <a:pt x="2376546" y="7620"/>
                  </a:cubicBezTo>
                  <a:cubicBezTo>
                    <a:pt x="2426402" y="8890"/>
                    <a:pt x="2476259" y="12700"/>
                    <a:pt x="2526115" y="16510"/>
                  </a:cubicBezTo>
                  <a:cubicBezTo>
                    <a:pt x="2538081" y="16510"/>
                    <a:pt x="2550047" y="16510"/>
                    <a:pt x="2560018" y="16510"/>
                  </a:cubicBezTo>
                  <a:cubicBezTo>
                    <a:pt x="2574410" y="17780"/>
                    <a:pt x="2583300" y="20320"/>
                    <a:pt x="2593460" y="21590"/>
                  </a:cubicBezTo>
                  <a:close/>
                  <a:moveTo>
                    <a:pt x="2603620" y="1954898"/>
                  </a:moveTo>
                  <a:cubicBezTo>
                    <a:pt x="2604890" y="1938388"/>
                    <a:pt x="2606160" y="1925688"/>
                    <a:pt x="2606160" y="1912988"/>
                  </a:cubicBezTo>
                  <a:cubicBezTo>
                    <a:pt x="2604890" y="1829159"/>
                    <a:pt x="2603620" y="1750843"/>
                    <a:pt x="2603620" y="1666617"/>
                  </a:cubicBezTo>
                  <a:cubicBezTo>
                    <a:pt x="2603620" y="1628198"/>
                    <a:pt x="2606160" y="1589779"/>
                    <a:pt x="2604890" y="1551359"/>
                  </a:cubicBezTo>
                  <a:cubicBezTo>
                    <a:pt x="2604890" y="1515896"/>
                    <a:pt x="2603620" y="1478954"/>
                    <a:pt x="2602350" y="1443491"/>
                  </a:cubicBezTo>
                  <a:cubicBezTo>
                    <a:pt x="2597270" y="1388817"/>
                    <a:pt x="2585840" y="256934"/>
                    <a:pt x="2585840" y="202261"/>
                  </a:cubicBezTo>
                  <a:cubicBezTo>
                    <a:pt x="2583300" y="156454"/>
                    <a:pt x="2580760" y="109169"/>
                    <a:pt x="2578220" y="63500"/>
                  </a:cubicBezTo>
                  <a:cubicBezTo>
                    <a:pt x="2576950" y="44450"/>
                    <a:pt x="2575680" y="43180"/>
                    <a:pt x="2554035" y="41910"/>
                  </a:cubicBezTo>
                  <a:cubicBezTo>
                    <a:pt x="2548052" y="41910"/>
                    <a:pt x="2544064" y="41910"/>
                    <a:pt x="2538081" y="40640"/>
                  </a:cubicBezTo>
                  <a:cubicBezTo>
                    <a:pt x="2488224" y="36830"/>
                    <a:pt x="2436374" y="31750"/>
                    <a:pt x="2386517" y="30480"/>
                  </a:cubicBezTo>
                  <a:cubicBezTo>
                    <a:pt x="2264867" y="26670"/>
                    <a:pt x="2141223" y="25400"/>
                    <a:pt x="2019573" y="22860"/>
                  </a:cubicBezTo>
                  <a:cubicBezTo>
                    <a:pt x="2001624" y="22860"/>
                    <a:pt x="1981682" y="22860"/>
                    <a:pt x="1963733" y="22860"/>
                  </a:cubicBezTo>
                  <a:cubicBezTo>
                    <a:pt x="1933819" y="22860"/>
                    <a:pt x="1903905" y="22860"/>
                    <a:pt x="1875986" y="22860"/>
                  </a:cubicBezTo>
                  <a:cubicBezTo>
                    <a:pt x="1812169" y="22860"/>
                    <a:pt x="1748353" y="22860"/>
                    <a:pt x="1686531" y="24130"/>
                  </a:cubicBezTo>
                  <a:cubicBezTo>
                    <a:pt x="1632686" y="25400"/>
                    <a:pt x="725296" y="29210"/>
                    <a:pt x="671451" y="29210"/>
                  </a:cubicBezTo>
                  <a:cubicBezTo>
                    <a:pt x="583704" y="29210"/>
                    <a:pt x="495956" y="26670"/>
                    <a:pt x="408208" y="33020"/>
                  </a:cubicBezTo>
                  <a:cubicBezTo>
                    <a:pt x="362340" y="36830"/>
                    <a:pt x="318467" y="36830"/>
                    <a:pt x="274593" y="38100"/>
                  </a:cubicBezTo>
                  <a:cubicBezTo>
                    <a:pt x="198811" y="41910"/>
                    <a:pt x="123029" y="45720"/>
                    <a:pt x="49530" y="50800"/>
                  </a:cubicBezTo>
                  <a:cubicBezTo>
                    <a:pt x="36830" y="50800"/>
                    <a:pt x="34290" y="53340"/>
                    <a:pt x="33020" y="69272"/>
                  </a:cubicBezTo>
                  <a:cubicBezTo>
                    <a:pt x="31750" y="95870"/>
                    <a:pt x="31750" y="122468"/>
                    <a:pt x="30480" y="149065"/>
                  </a:cubicBezTo>
                  <a:cubicBezTo>
                    <a:pt x="29210" y="193395"/>
                    <a:pt x="26670" y="236247"/>
                    <a:pt x="25400" y="280577"/>
                  </a:cubicBezTo>
                  <a:cubicBezTo>
                    <a:pt x="20320" y="327862"/>
                    <a:pt x="26670" y="1483387"/>
                    <a:pt x="29210" y="1530672"/>
                  </a:cubicBezTo>
                  <a:cubicBezTo>
                    <a:pt x="29210" y="1580913"/>
                    <a:pt x="29210" y="1632631"/>
                    <a:pt x="30480" y="1682871"/>
                  </a:cubicBezTo>
                  <a:cubicBezTo>
                    <a:pt x="30480" y="1719812"/>
                    <a:pt x="33020" y="1756753"/>
                    <a:pt x="33020" y="1793695"/>
                  </a:cubicBezTo>
                  <a:cubicBezTo>
                    <a:pt x="33020" y="1833592"/>
                    <a:pt x="33020" y="1873488"/>
                    <a:pt x="31750" y="1912988"/>
                  </a:cubicBezTo>
                  <a:cubicBezTo>
                    <a:pt x="31750" y="1916798"/>
                    <a:pt x="31750" y="1919338"/>
                    <a:pt x="31750" y="1923148"/>
                  </a:cubicBezTo>
                  <a:cubicBezTo>
                    <a:pt x="31750" y="1933308"/>
                    <a:pt x="35560" y="1937118"/>
                    <a:pt x="44450" y="1937118"/>
                  </a:cubicBezTo>
                  <a:cubicBezTo>
                    <a:pt x="65195" y="1937118"/>
                    <a:pt x="93115" y="1938388"/>
                    <a:pt x="119040" y="1938388"/>
                  </a:cubicBezTo>
                  <a:cubicBezTo>
                    <a:pt x="156931" y="1938388"/>
                    <a:pt x="196817" y="1935848"/>
                    <a:pt x="234708" y="1938388"/>
                  </a:cubicBezTo>
                  <a:cubicBezTo>
                    <a:pt x="296530" y="1942198"/>
                    <a:pt x="358352" y="1944738"/>
                    <a:pt x="420174" y="1943468"/>
                  </a:cubicBezTo>
                  <a:cubicBezTo>
                    <a:pt x="460059" y="1942198"/>
                    <a:pt x="497950" y="1944738"/>
                    <a:pt x="537835" y="1944738"/>
                  </a:cubicBezTo>
                  <a:cubicBezTo>
                    <a:pt x="595669" y="1944738"/>
                    <a:pt x="653503" y="1943468"/>
                    <a:pt x="711336" y="1944738"/>
                  </a:cubicBezTo>
                  <a:cubicBezTo>
                    <a:pt x="797090" y="1946008"/>
                    <a:pt x="1738382" y="1935848"/>
                    <a:pt x="1826129" y="1938388"/>
                  </a:cubicBezTo>
                  <a:cubicBezTo>
                    <a:pt x="1864020" y="1939658"/>
                    <a:pt x="1901911" y="1940928"/>
                    <a:pt x="1937808" y="1940928"/>
                  </a:cubicBezTo>
                  <a:cubicBezTo>
                    <a:pt x="2003619" y="1943468"/>
                    <a:pt x="2067435" y="1939658"/>
                    <a:pt x="2133246" y="1943468"/>
                  </a:cubicBezTo>
                  <a:cubicBezTo>
                    <a:pt x="2187091" y="1946008"/>
                    <a:pt x="2240936" y="1946008"/>
                    <a:pt x="2294781" y="1948548"/>
                  </a:cubicBezTo>
                  <a:cubicBezTo>
                    <a:pt x="2374551" y="1952358"/>
                    <a:pt x="2454322" y="1954898"/>
                    <a:pt x="2534092" y="1956168"/>
                  </a:cubicBezTo>
                  <a:cubicBezTo>
                    <a:pt x="2564006" y="1956168"/>
                    <a:pt x="2583300" y="1954898"/>
                    <a:pt x="2603620" y="195489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66053" y="4246718"/>
            <a:ext cx="7814637" cy="6040282"/>
            <a:chOff x="0" y="0"/>
            <a:chExt cx="2553803" cy="197394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2530943" cy="1946008"/>
            </a:xfrm>
            <a:custGeom>
              <a:avLst/>
              <a:gdLst/>
              <a:ahLst/>
              <a:cxnLst/>
              <a:rect l="l" t="t" r="r" b="b"/>
              <a:pathLst>
                <a:path w="2530943" h="1946008">
                  <a:moveTo>
                    <a:pt x="2530943" y="1946008"/>
                  </a:moveTo>
                  <a:lnTo>
                    <a:pt x="0" y="1938388"/>
                  </a:lnTo>
                  <a:lnTo>
                    <a:pt x="0" y="68815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2560153" cy="1972678"/>
            </a:xfrm>
            <a:custGeom>
              <a:avLst/>
              <a:gdLst/>
              <a:ahLst/>
              <a:cxnLst/>
              <a:rect l="l" t="t" r="r" b="b"/>
              <a:pathLst>
                <a:path w="2560153" h="1972678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2914"/>
                    <a:pt x="2532213" y="134289"/>
                    <a:pt x="2534753" y="174185"/>
                  </a:cubicBezTo>
                  <a:cubicBezTo>
                    <a:pt x="2534753" y="231814"/>
                    <a:pt x="2547453" y="1368130"/>
                    <a:pt x="2553803" y="1425759"/>
                  </a:cubicBezTo>
                  <a:cubicBezTo>
                    <a:pt x="2560153" y="1512941"/>
                    <a:pt x="2556343" y="1601600"/>
                    <a:pt x="2556343" y="1688781"/>
                  </a:cubicBezTo>
                  <a:cubicBezTo>
                    <a:pt x="2556343" y="1765619"/>
                    <a:pt x="2557613" y="1836547"/>
                    <a:pt x="2558883" y="1911718"/>
                  </a:cubicBezTo>
                  <a:cubicBezTo>
                    <a:pt x="2558883" y="1933308"/>
                    <a:pt x="2558883" y="1947278"/>
                    <a:pt x="2558883" y="1971408"/>
                  </a:cubicBezTo>
                  <a:cubicBezTo>
                    <a:pt x="2536023" y="1971408"/>
                    <a:pt x="2515703" y="1972678"/>
                    <a:pt x="2492640" y="1971408"/>
                  </a:cubicBezTo>
                  <a:cubicBezTo>
                    <a:pt x="2366498" y="1966328"/>
                    <a:pt x="2238414" y="1972678"/>
                    <a:pt x="2112272" y="1967598"/>
                  </a:cubicBezTo>
                  <a:cubicBezTo>
                    <a:pt x="2036586" y="1963788"/>
                    <a:pt x="1962842" y="1966328"/>
                    <a:pt x="1887156" y="1963788"/>
                  </a:cubicBezTo>
                  <a:cubicBezTo>
                    <a:pt x="1852224" y="1962518"/>
                    <a:pt x="1817293" y="1961248"/>
                    <a:pt x="1782361" y="1959978"/>
                  </a:cubicBezTo>
                  <a:cubicBezTo>
                    <a:pt x="1761013" y="1959978"/>
                    <a:pt x="1741607" y="1961248"/>
                    <a:pt x="1720260" y="1961248"/>
                  </a:cubicBezTo>
                  <a:cubicBezTo>
                    <a:pt x="1665921" y="1959978"/>
                    <a:pt x="1516491" y="1961248"/>
                    <a:pt x="1462153" y="1959978"/>
                  </a:cubicBezTo>
                  <a:cubicBezTo>
                    <a:pt x="1423340" y="1958708"/>
                    <a:pt x="647078" y="1967598"/>
                    <a:pt x="608265" y="1966328"/>
                  </a:cubicBezTo>
                  <a:cubicBezTo>
                    <a:pt x="598562" y="1966328"/>
                    <a:pt x="586918" y="1967598"/>
                    <a:pt x="577214" y="1967598"/>
                  </a:cubicBezTo>
                  <a:cubicBezTo>
                    <a:pt x="553927" y="1967598"/>
                    <a:pt x="532579" y="1968868"/>
                    <a:pt x="509292" y="1968868"/>
                  </a:cubicBezTo>
                  <a:cubicBezTo>
                    <a:pt x="451072" y="1968868"/>
                    <a:pt x="394793" y="1967598"/>
                    <a:pt x="336573" y="1966328"/>
                  </a:cubicBezTo>
                  <a:cubicBezTo>
                    <a:pt x="301642" y="1965058"/>
                    <a:pt x="266710" y="1963788"/>
                    <a:pt x="233719" y="1962518"/>
                  </a:cubicBezTo>
                  <a:cubicBezTo>
                    <a:pt x="171618" y="1961248"/>
                    <a:pt x="109517" y="1959978"/>
                    <a:pt x="48260" y="1959978"/>
                  </a:cubicBezTo>
                  <a:cubicBezTo>
                    <a:pt x="38100" y="1959978"/>
                    <a:pt x="29210" y="1959978"/>
                    <a:pt x="19050" y="1958708"/>
                  </a:cubicBezTo>
                  <a:cubicBezTo>
                    <a:pt x="10160" y="1957438"/>
                    <a:pt x="5080" y="1951088"/>
                    <a:pt x="7620" y="1942198"/>
                  </a:cubicBezTo>
                  <a:cubicBezTo>
                    <a:pt x="16510" y="1910430"/>
                    <a:pt x="12700" y="1873488"/>
                    <a:pt x="11430" y="1835069"/>
                  </a:cubicBezTo>
                  <a:cubicBezTo>
                    <a:pt x="10160" y="1756753"/>
                    <a:pt x="6350" y="1679915"/>
                    <a:pt x="7620" y="1601600"/>
                  </a:cubicBezTo>
                  <a:cubicBezTo>
                    <a:pt x="5080" y="1504075"/>
                    <a:pt x="0" y="296831"/>
                    <a:pt x="7620" y="197828"/>
                  </a:cubicBezTo>
                  <a:cubicBezTo>
                    <a:pt x="8890" y="178618"/>
                    <a:pt x="7620" y="157931"/>
                    <a:pt x="8890" y="138722"/>
                  </a:cubicBezTo>
                  <a:cubicBezTo>
                    <a:pt x="10160" y="107691"/>
                    <a:pt x="12700" y="7370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954898"/>
                  </a:moveTo>
                  <a:cubicBezTo>
                    <a:pt x="2537293" y="1938388"/>
                    <a:pt x="2538563" y="1925688"/>
                    <a:pt x="2538563" y="1912988"/>
                  </a:cubicBezTo>
                  <a:cubicBezTo>
                    <a:pt x="2537293" y="1829159"/>
                    <a:pt x="2536023" y="1750843"/>
                    <a:pt x="2536023" y="1666617"/>
                  </a:cubicBezTo>
                  <a:cubicBezTo>
                    <a:pt x="2536023" y="1628198"/>
                    <a:pt x="2538563" y="1589779"/>
                    <a:pt x="2537293" y="1551359"/>
                  </a:cubicBezTo>
                  <a:cubicBezTo>
                    <a:pt x="2537293" y="1515896"/>
                    <a:pt x="2536023" y="1478954"/>
                    <a:pt x="2534753" y="1443491"/>
                  </a:cubicBezTo>
                  <a:cubicBezTo>
                    <a:pt x="2529673" y="1388817"/>
                    <a:pt x="2518243" y="256934"/>
                    <a:pt x="2518243" y="202261"/>
                  </a:cubicBezTo>
                  <a:cubicBezTo>
                    <a:pt x="2515703" y="156454"/>
                    <a:pt x="2513163" y="109169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272"/>
                  </a:cubicBezTo>
                  <a:cubicBezTo>
                    <a:pt x="31750" y="95870"/>
                    <a:pt x="31750" y="122468"/>
                    <a:pt x="30480" y="149065"/>
                  </a:cubicBezTo>
                  <a:cubicBezTo>
                    <a:pt x="29210" y="193395"/>
                    <a:pt x="26670" y="236247"/>
                    <a:pt x="25400" y="280577"/>
                  </a:cubicBezTo>
                  <a:cubicBezTo>
                    <a:pt x="20320" y="327862"/>
                    <a:pt x="26670" y="1483387"/>
                    <a:pt x="29210" y="1530672"/>
                  </a:cubicBezTo>
                  <a:cubicBezTo>
                    <a:pt x="29210" y="1580913"/>
                    <a:pt x="29210" y="1632631"/>
                    <a:pt x="30480" y="1682871"/>
                  </a:cubicBezTo>
                  <a:cubicBezTo>
                    <a:pt x="30480" y="1719812"/>
                    <a:pt x="33020" y="1756753"/>
                    <a:pt x="33020" y="1793695"/>
                  </a:cubicBezTo>
                  <a:cubicBezTo>
                    <a:pt x="33020" y="1833592"/>
                    <a:pt x="33020" y="1873488"/>
                    <a:pt x="31750" y="1912988"/>
                  </a:cubicBezTo>
                  <a:cubicBezTo>
                    <a:pt x="31750" y="1916798"/>
                    <a:pt x="31750" y="1919338"/>
                    <a:pt x="31750" y="1923148"/>
                  </a:cubicBezTo>
                  <a:cubicBezTo>
                    <a:pt x="31750" y="1933308"/>
                    <a:pt x="35560" y="1937118"/>
                    <a:pt x="44450" y="1937118"/>
                  </a:cubicBezTo>
                  <a:cubicBezTo>
                    <a:pt x="64882" y="1937118"/>
                    <a:pt x="92051" y="1938388"/>
                    <a:pt x="117279" y="1938388"/>
                  </a:cubicBezTo>
                  <a:cubicBezTo>
                    <a:pt x="154152" y="1938388"/>
                    <a:pt x="192965" y="1935848"/>
                    <a:pt x="229837" y="1938388"/>
                  </a:cubicBezTo>
                  <a:cubicBezTo>
                    <a:pt x="289998" y="1942198"/>
                    <a:pt x="350158" y="1944738"/>
                    <a:pt x="410318" y="1943468"/>
                  </a:cubicBezTo>
                  <a:cubicBezTo>
                    <a:pt x="449131" y="1942198"/>
                    <a:pt x="486004" y="1944738"/>
                    <a:pt x="524817" y="1944738"/>
                  </a:cubicBezTo>
                  <a:cubicBezTo>
                    <a:pt x="581096" y="1944738"/>
                    <a:pt x="637375" y="1943468"/>
                    <a:pt x="693654" y="1944738"/>
                  </a:cubicBezTo>
                  <a:cubicBezTo>
                    <a:pt x="777102" y="1946008"/>
                    <a:pt x="1693091" y="1935848"/>
                    <a:pt x="1778479" y="1938388"/>
                  </a:cubicBezTo>
                  <a:cubicBezTo>
                    <a:pt x="1815352" y="1939658"/>
                    <a:pt x="1852224" y="1940928"/>
                    <a:pt x="1887156" y="1940928"/>
                  </a:cubicBezTo>
                  <a:cubicBezTo>
                    <a:pt x="1951198" y="1943468"/>
                    <a:pt x="2013299" y="1939658"/>
                    <a:pt x="2077340" y="1943468"/>
                  </a:cubicBezTo>
                  <a:cubicBezTo>
                    <a:pt x="2129738" y="1946008"/>
                    <a:pt x="2182135" y="1946008"/>
                    <a:pt x="2234533" y="1948548"/>
                  </a:cubicBezTo>
                  <a:cubicBezTo>
                    <a:pt x="2312159" y="1952358"/>
                    <a:pt x="2389785" y="1954898"/>
                    <a:pt x="2467412" y="1956168"/>
                  </a:cubicBezTo>
                  <a:cubicBezTo>
                    <a:pt x="2496521" y="1956168"/>
                    <a:pt x="2515703" y="1954898"/>
                    <a:pt x="2536023" y="195489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85646" y="1223706"/>
            <a:ext cx="17601868" cy="2796466"/>
            <a:chOff x="0" y="0"/>
            <a:chExt cx="5752244" cy="913878"/>
          </a:xfrm>
        </p:grpSpPr>
        <p:sp>
          <p:nvSpPr>
            <p:cNvPr id="18" name="Freeform 18"/>
            <p:cNvSpPr/>
            <p:nvPr/>
          </p:nvSpPr>
          <p:spPr>
            <a:xfrm>
              <a:off x="10160" y="16510"/>
              <a:ext cx="5729385" cy="885938"/>
            </a:xfrm>
            <a:custGeom>
              <a:avLst/>
              <a:gdLst/>
              <a:ahLst/>
              <a:cxnLst/>
              <a:rect l="l" t="t" r="r" b="b"/>
              <a:pathLst>
                <a:path w="5729385" h="885938">
                  <a:moveTo>
                    <a:pt x="5729385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855048" y="0"/>
                  </a:lnTo>
                  <a:lnTo>
                    <a:pt x="571033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-3810" y="0"/>
              <a:ext cx="5758594" cy="912608"/>
            </a:xfrm>
            <a:custGeom>
              <a:avLst/>
              <a:gdLst/>
              <a:ahLst/>
              <a:cxnLst/>
              <a:rect l="l" t="t" r="r" b="b"/>
              <a:pathLst>
                <a:path w="5758594" h="912608">
                  <a:moveTo>
                    <a:pt x="5724305" y="21590"/>
                  </a:moveTo>
                  <a:cubicBezTo>
                    <a:pt x="5725575" y="34290"/>
                    <a:pt x="5725575" y="44450"/>
                    <a:pt x="5726844" y="54610"/>
                  </a:cubicBezTo>
                  <a:cubicBezTo>
                    <a:pt x="5729385" y="76512"/>
                    <a:pt x="5730655" y="94130"/>
                    <a:pt x="5733194" y="111118"/>
                  </a:cubicBezTo>
                  <a:cubicBezTo>
                    <a:pt x="5733194" y="135657"/>
                    <a:pt x="5745894" y="619517"/>
                    <a:pt x="5752244" y="644056"/>
                  </a:cubicBezTo>
                  <a:cubicBezTo>
                    <a:pt x="5758594" y="681179"/>
                    <a:pt x="5754785" y="718931"/>
                    <a:pt x="5754785" y="756055"/>
                  </a:cubicBezTo>
                  <a:cubicBezTo>
                    <a:pt x="5754785" y="788773"/>
                    <a:pt x="5756055" y="818975"/>
                    <a:pt x="5757325" y="851648"/>
                  </a:cubicBezTo>
                  <a:cubicBezTo>
                    <a:pt x="5757325" y="873238"/>
                    <a:pt x="5757325" y="887208"/>
                    <a:pt x="5757325" y="911338"/>
                  </a:cubicBezTo>
                  <a:cubicBezTo>
                    <a:pt x="5734464" y="911338"/>
                    <a:pt x="5714144" y="912608"/>
                    <a:pt x="5680708" y="911338"/>
                  </a:cubicBezTo>
                  <a:cubicBezTo>
                    <a:pt x="5389688" y="906258"/>
                    <a:pt x="5094192" y="912608"/>
                    <a:pt x="4803174" y="907528"/>
                  </a:cubicBezTo>
                  <a:cubicBezTo>
                    <a:pt x="4628562" y="903718"/>
                    <a:pt x="4458428" y="906258"/>
                    <a:pt x="4283817" y="903718"/>
                  </a:cubicBezTo>
                  <a:cubicBezTo>
                    <a:pt x="4203227" y="902448"/>
                    <a:pt x="4122638" y="901178"/>
                    <a:pt x="4042048" y="899908"/>
                  </a:cubicBezTo>
                  <a:cubicBezTo>
                    <a:pt x="3992798" y="899908"/>
                    <a:pt x="3948026" y="901178"/>
                    <a:pt x="3898777" y="901178"/>
                  </a:cubicBezTo>
                  <a:cubicBezTo>
                    <a:pt x="3773415" y="899908"/>
                    <a:pt x="3428669" y="901178"/>
                    <a:pt x="3303307" y="899908"/>
                  </a:cubicBezTo>
                  <a:cubicBezTo>
                    <a:pt x="3213763" y="898638"/>
                    <a:pt x="1422878" y="907528"/>
                    <a:pt x="1333334" y="906258"/>
                  </a:cubicBezTo>
                  <a:cubicBezTo>
                    <a:pt x="1310948" y="906258"/>
                    <a:pt x="1284085" y="907528"/>
                    <a:pt x="1261699" y="907528"/>
                  </a:cubicBezTo>
                  <a:cubicBezTo>
                    <a:pt x="1207972" y="907528"/>
                    <a:pt x="1158723" y="908798"/>
                    <a:pt x="1104996" y="908798"/>
                  </a:cubicBezTo>
                  <a:cubicBezTo>
                    <a:pt x="970680" y="908798"/>
                    <a:pt x="840840" y="907528"/>
                    <a:pt x="706524" y="906258"/>
                  </a:cubicBezTo>
                  <a:cubicBezTo>
                    <a:pt x="625934" y="904988"/>
                    <a:pt x="545345" y="903718"/>
                    <a:pt x="469232" y="902448"/>
                  </a:cubicBezTo>
                  <a:cubicBezTo>
                    <a:pt x="325961" y="901178"/>
                    <a:pt x="182690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60" y="30480"/>
                    <a:pt x="142395" y="29210"/>
                  </a:cubicBezTo>
                  <a:cubicBezTo>
                    <a:pt x="263280" y="25400"/>
                    <a:pt x="384165" y="22860"/>
                    <a:pt x="509527" y="20320"/>
                  </a:cubicBezTo>
                  <a:cubicBezTo>
                    <a:pt x="594594" y="17780"/>
                    <a:pt x="679661" y="16510"/>
                    <a:pt x="760251" y="13970"/>
                  </a:cubicBezTo>
                  <a:cubicBezTo>
                    <a:pt x="840841" y="11430"/>
                    <a:pt x="925908" y="8890"/>
                    <a:pt x="1006498" y="8890"/>
                  </a:cubicBezTo>
                  <a:cubicBezTo>
                    <a:pt x="1096042" y="7620"/>
                    <a:pt x="1185586" y="10160"/>
                    <a:pt x="1275130" y="8890"/>
                  </a:cubicBezTo>
                  <a:cubicBezTo>
                    <a:pt x="1387061" y="8890"/>
                    <a:pt x="3415238" y="6350"/>
                    <a:pt x="3527168" y="5080"/>
                  </a:cubicBezTo>
                  <a:cubicBezTo>
                    <a:pt x="3634621" y="3810"/>
                    <a:pt x="3742074" y="2540"/>
                    <a:pt x="3854005" y="2540"/>
                  </a:cubicBezTo>
                  <a:cubicBezTo>
                    <a:pt x="4037570" y="1270"/>
                    <a:pt x="4216659" y="0"/>
                    <a:pt x="4400225" y="0"/>
                  </a:cubicBezTo>
                  <a:cubicBezTo>
                    <a:pt x="4476337" y="0"/>
                    <a:pt x="4556927" y="2540"/>
                    <a:pt x="4633039" y="2540"/>
                  </a:cubicBezTo>
                  <a:cubicBezTo>
                    <a:pt x="4843468" y="3810"/>
                    <a:pt x="5058375" y="5080"/>
                    <a:pt x="5268804" y="7620"/>
                  </a:cubicBezTo>
                  <a:cubicBezTo>
                    <a:pt x="5380734" y="8890"/>
                    <a:pt x="5492665" y="12700"/>
                    <a:pt x="5604595" y="16510"/>
                  </a:cubicBezTo>
                  <a:cubicBezTo>
                    <a:pt x="5631458" y="16510"/>
                    <a:pt x="5658321" y="16510"/>
                    <a:pt x="5680708" y="16510"/>
                  </a:cubicBezTo>
                  <a:cubicBezTo>
                    <a:pt x="5705255" y="17780"/>
                    <a:pt x="5714144" y="20320"/>
                    <a:pt x="5724305" y="21590"/>
                  </a:cubicBezTo>
                  <a:close/>
                  <a:moveTo>
                    <a:pt x="5734464" y="894828"/>
                  </a:moveTo>
                  <a:cubicBezTo>
                    <a:pt x="5735735" y="878318"/>
                    <a:pt x="5737005" y="865618"/>
                    <a:pt x="5737005" y="852918"/>
                  </a:cubicBezTo>
                  <a:cubicBezTo>
                    <a:pt x="5735735" y="815829"/>
                    <a:pt x="5734464" y="782481"/>
                    <a:pt x="5734464" y="746616"/>
                  </a:cubicBezTo>
                  <a:cubicBezTo>
                    <a:pt x="5734464" y="730257"/>
                    <a:pt x="5737005" y="713898"/>
                    <a:pt x="5735735" y="697538"/>
                  </a:cubicBezTo>
                  <a:cubicBezTo>
                    <a:pt x="5735735" y="682437"/>
                    <a:pt x="5734464" y="666707"/>
                    <a:pt x="5733194" y="651606"/>
                  </a:cubicBezTo>
                  <a:cubicBezTo>
                    <a:pt x="5728114" y="628326"/>
                    <a:pt x="5716685" y="146354"/>
                    <a:pt x="5716685" y="123073"/>
                  </a:cubicBezTo>
                  <a:cubicBezTo>
                    <a:pt x="5714144" y="103568"/>
                    <a:pt x="5711605" y="83433"/>
                    <a:pt x="5709064" y="63500"/>
                  </a:cubicBezTo>
                  <a:cubicBezTo>
                    <a:pt x="5707794" y="44450"/>
                    <a:pt x="5706525" y="43180"/>
                    <a:pt x="5667276" y="41910"/>
                  </a:cubicBezTo>
                  <a:cubicBezTo>
                    <a:pt x="5653844" y="41910"/>
                    <a:pt x="5644890" y="41910"/>
                    <a:pt x="5631458" y="40640"/>
                  </a:cubicBezTo>
                  <a:cubicBezTo>
                    <a:pt x="5519528" y="36830"/>
                    <a:pt x="5403120" y="31750"/>
                    <a:pt x="5291190" y="30480"/>
                  </a:cubicBezTo>
                  <a:cubicBezTo>
                    <a:pt x="5018080" y="26670"/>
                    <a:pt x="4740493" y="25400"/>
                    <a:pt x="4467383" y="22860"/>
                  </a:cubicBezTo>
                  <a:cubicBezTo>
                    <a:pt x="4427088" y="22860"/>
                    <a:pt x="4382316" y="22860"/>
                    <a:pt x="4342021" y="22860"/>
                  </a:cubicBezTo>
                  <a:cubicBezTo>
                    <a:pt x="4274863" y="22860"/>
                    <a:pt x="4207705" y="22860"/>
                    <a:pt x="4145024" y="22860"/>
                  </a:cubicBezTo>
                  <a:cubicBezTo>
                    <a:pt x="4001753" y="22860"/>
                    <a:pt x="3858482" y="22860"/>
                    <a:pt x="3719688" y="24130"/>
                  </a:cubicBezTo>
                  <a:cubicBezTo>
                    <a:pt x="3598803" y="25400"/>
                    <a:pt x="1561672" y="29210"/>
                    <a:pt x="1440787" y="29210"/>
                  </a:cubicBezTo>
                  <a:cubicBezTo>
                    <a:pt x="1243790" y="29210"/>
                    <a:pt x="1046792" y="26670"/>
                    <a:pt x="849795" y="33020"/>
                  </a:cubicBezTo>
                  <a:cubicBezTo>
                    <a:pt x="746819" y="36830"/>
                    <a:pt x="648321" y="36830"/>
                    <a:pt x="549822" y="38100"/>
                  </a:cubicBezTo>
                  <a:cubicBezTo>
                    <a:pt x="379688" y="41910"/>
                    <a:pt x="209554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9715" y="877048"/>
                    <a:pt x="142395" y="878318"/>
                    <a:pt x="200599" y="878318"/>
                  </a:cubicBezTo>
                  <a:cubicBezTo>
                    <a:pt x="285666" y="878318"/>
                    <a:pt x="375211" y="875778"/>
                    <a:pt x="460278" y="878318"/>
                  </a:cubicBezTo>
                  <a:cubicBezTo>
                    <a:pt x="599071" y="882128"/>
                    <a:pt x="737865" y="884668"/>
                    <a:pt x="876658" y="883398"/>
                  </a:cubicBezTo>
                  <a:cubicBezTo>
                    <a:pt x="966203" y="882128"/>
                    <a:pt x="1051270" y="884668"/>
                    <a:pt x="1140814" y="884668"/>
                  </a:cubicBezTo>
                  <a:cubicBezTo>
                    <a:pt x="1270653" y="884668"/>
                    <a:pt x="1400492" y="883398"/>
                    <a:pt x="1530331" y="884668"/>
                  </a:cubicBezTo>
                  <a:cubicBezTo>
                    <a:pt x="1722852" y="885938"/>
                    <a:pt x="3836096" y="875778"/>
                    <a:pt x="4033093" y="878318"/>
                  </a:cubicBezTo>
                  <a:cubicBezTo>
                    <a:pt x="4118160" y="879588"/>
                    <a:pt x="4203227" y="880858"/>
                    <a:pt x="4283817" y="880858"/>
                  </a:cubicBezTo>
                  <a:cubicBezTo>
                    <a:pt x="4431565" y="883398"/>
                    <a:pt x="4574836" y="879588"/>
                    <a:pt x="4722584" y="883398"/>
                  </a:cubicBezTo>
                  <a:cubicBezTo>
                    <a:pt x="4843468" y="885938"/>
                    <a:pt x="4964353" y="885938"/>
                    <a:pt x="5085238" y="888478"/>
                  </a:cubicBezTo>
                  <a:cubicBezTo>
                    <a:pt x="5264327" y="892288"/>
                    <a:pt x="5443415" y="894828"/>
                    <a:pt x="5622503" y="896098"/>
                  </a:cubicBezTo>
                  <a:cubicBezTo>
                    <a:pt x="5689662" y="896098"/>
                    <a:pt x="5714144" y="894828"/>
                    <a:pt x="5734464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160164" y="-127976"/>
            <a:ext cx="3407420" cy="3326881"/>
          </a:xfrm>
          <a:custGeom>
            <a:avLst/>
            <a:gdLst/>
            <a:ahLst/>
            <a:cxnLst/>
            <a:rect l="l" t="t" r="r" b="b"/>
            <a:pathLst>
              <a:path w="3407420" h="3326881">
                <a:moveTo>
                  <a:pt x="0" y="0"/>
                </a:moveTo>
                <a:lnTo>
                  <a:pt x="3407421" y="0"/>
                </a:lnTo>
                <a:lnTo>
                  <a:pt x="3407421" y="3326881"/>
                </a:lnTo>
                <a:lnTo>
                  <a:pt x="0" y="33268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 rot="342190">
            <a:off x="-1175135" y="6812279"/>
            <a:ext cx="2350271" cy="3366274"/>
          </a:xfrm>
          <a:custGeom>
            <a:avLst/>
            <a:gdLst/>
            <a:ahLst/>
            <a:cxnLst/>
            <a:rect l="l" t="t" r="r" b="b"/>
            <a:pathLst>
              <a:path w="2350271" h="3366274">
                <a:moveTo>
                  <a:pt x="0" y="0"/>
                </a:moveTo>
                <a:lnTo>
                  <a:pt x="2350270" y="0"/>
                </a:lnTo>
                <a:lnTo>
                  <a:pt x="2350270" y="3366273"/>
                </a:lnTo>
                <a:lnTo>
                  <a:pt x="0" y="33662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1486447" y="5086051"/>
            <a:ext cx="4686139" cy="8392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sucre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viande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acheter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beaucoup de (d’)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bouteille (de)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caisse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cent</a:t>
            </a: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  <a:r>
              <a:rPr lang="en-US" sz="3696">
                <a:solidFill>
                  <a:srgbClr val="004AAD"/>
                </a:solidFill>
                <a:latin typeface="Now"/>
              </a:rPr>
              <a:t>(eurocentime)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774143" y="5076825"/>
            <a:ext cx="4457800" cy="709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suiker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het vlees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kopen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veel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fles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kassa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(euro)cent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9311465" y="3364265"/>
            <a:ext cx="4648382" cy="2881576"/>
          </a:xfrm>
          <a:custGeom>
            <a:avLst/>
            <a:gdLst/>
            <a:ahLst/>
            <a:cxnLst/>
            <a:rect l="l" t="t" r="r" b="b"/>
            <a:pathLst>
              <a:path w="4648382" h="2881576">
                <a:moveTo>
                  <a:pt x="0" y="0"/>
                </a:moveTo>
                <a:lnTo>
                  <a:pt x="4648383" y="0"/>
                </a:lnTo>
                <a:lnTo>
                  <a:pt x="4648383" y="2881576"/>
                </a:lnTo>
                <a:lnTo>
                  <a:pt x="0" y="288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5435" t="-111672" r="-52545" b="-293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4844279" y="4699722"/>
            <a:ext cx="1249011" cy="979524"/>
          </a:xfrm>
          <a:custGeom>
            <a:avLst/>
            <a:gdLst/>
            <a:ahLst/>
            <a:cxnLst/>
            <a:rect l="l" t="t" r="r" b="b"/>
            <a:pathLst>
              <a:path w="1249011" h="979524">
                <a:moveTo>
                  <a:pt x="0" y="0"/>
                </a:moveTo>
                <a:lnTo>
                  <a:pt x="1249011" y="0"/>
                </a:lnTo>
                <a:lnTo>
                  <a:pt x="1249011" y="979524"/>
                </a:lnTo>
                <a:lnTo>
                  <a:pt x="0" y="9795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5877435" y="5182997"/>
            <a:ext cx="1638804" cy="2919463"/>
          </a:xfrm>
          <a:custGeom>
            <a:avLst/>
            <a:gdLst/>
            <a:ahLst/>
            <a:cxnLst/>
            <a:rect l="l" t="t" r="r" b="b"/>
            <a:pathLst>
              <a:path w="1638804" h="2919463">
                <a:moveTo>
                  <a:pt x="0" y="0"/>
                </a:moveTo>
                <a:lnTo>
                  <a:pt x="1638804" y="0"/>
                </a:lnTo>
                <a:lnTo>
                  <a:pt x="1638804" y="2919464"/>
                </a:lnTo>
                <a:lnTo>
                  <a:pt x="0" y="291946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5630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 rot="305606">
            <a:off x="12946342" y="7689432"/>
            <a:ext cx="3795874" cy="2585595"/>
          </a:xfrm>
          <a:custGeom>
            <a:avLst/>
            <a:gdLst/>
            <a:ahLst/>
            <a:cxnLst/>
            <a:rect l="l" t="t" r="r" b="b"/>
            <a:pathLst>
              <a:path w="3795874" h="2585595">
                <a:moveTo>
                  <a:pt x="0" y="0"/>
                </a:moveTo>
                <a:lnTo>
                  <a:pt x="3795874" y="0"/>
                </a:lnTo>
                <a:lnTo>
                  <a:pt x="3795874" y="2585595"/>
                </a:lnTo>
                <a:lnTo>
                  <a:pt x="0" y="25855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9588790" y="6595047"/>
            <a:ext cx="3392275" cy="2387183"/>
          </a:xfrm>
          <a:custGeom>
            <a:avLst/>
            <a:gdLst/>
            <a:ahLst/>
            <a:cxnLst/>
            <a:rect l="l" t="t" r="r" b="b"/>
            <a:pathLst>
              <a:path w="3392275" h="2387183">
                <a:moveTo>
                  <a:pt x="0" y="0"/>
                </a:moveTo>
                <a:lnTo>
                  <a:pt x="3392275" y="0"/>
                </a:lnTo>
                <a:lnTo>
                  <a:pt x="3392275" y="2387182"/>
                </a:lnTo>
                <a:lnTo>
                  <a:pt x="0" y="238718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10148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3373371" y="5874732"/>
            <a:ext cx="2464780" cy="1658199"/>
          </a:xfrm>
          <a:custGeom>
            <a:avLst/>
            <a:gdLst/>
            <a:ahLst/>
            <a:cxnLst/>
            <a:rect l="l" t="t" r="r" b="b"/>
            <a:pathLst>
              <a:path w="2464780" h="1658199">
                <a:moveTo>
                  <a:pt x="0" y="0"/>
                </a:moveTo>
                <a:lnTo>
                  <a:pt x="2464780" y="0"/>
                </a:lnTo>
                <a:lnTo>
                  <a:pt x="2464780" y="1658199"/>
                </a:lnTo>
                <a:lnTo>
                  <a:pt x="0" y="16581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TextBox 30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11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972</Words>
  <Application>Microsoft Office PowerPoint</Application>
  <PresentationFormat>Aangepast</PresentationFormat>
  <Paragraphs>467</Paragraphs>
  <Slides>35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5" baseType="lpstr">
      <vt:lpstr>Calibri</vt:lpstr>
      <vt:lpstr>Moontime</vt:lpstr>
      <vt:lpstr>Now Bold</vt:lpstr>
      <vt:lpstr>Now</vt:lpstr>
      <vt:lpstr>Sigher</vt:lpstr>
      <vt:lpstr>Sunday</vt:lpstr>
      <vt:lpstr>Arial</vt:lpstr>
      <vt:lpstr>TT Chocolates</vt:lpstr>
      <vt:lpstr>Lulu Font TH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11. Mission 11</dc:title>
  <dc:creator>Julie Heuten</dc:creator>
  <cp:lastModifiedBy>Julie Heuten</cp:lastModifiedBy>
  <cp:revision>1</cp:revision>
  <dcterms:created xsi:type="dcterms:W3CDTF">2006-08-16T00:00:00Z</dcterms:created>
  <dcterms:modified xsi:type="dcterms:W3CDTF">2024-04-15T11:25:10Z</dcterms:modified>
  <dc:identifier>DAGBXS9h3s8</dc:identifier>
</cp:coreProperties>
</file>