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8288000" cy="10287000"/>
  <p:notesSz cx="6858000" cy="9144000"/>
  <p:embeddedFontLst>
    <p:embeddedFont>
      <p:font typeface="Lulu Font TH" panose="020B0604020202020204" charset="-34"/>
      <p:regular r:id="rId37"/>
    </p:embeddedFont>
    <p:embeddedFont>
      <p:font typeface="Moontime" panose="020B0604020202020204" charset="0"/>
      <p:regular r:id="rId38"/>
    </p:embeddedFont>
    <p:embeddedFont>
      <p:font typeface="Now" panose="020B0604020202020204" charset="0"/>
      <p:regular r:id="rId39"/>
    </p:embeddedFont>
    <p:embeddedFont>
      <p:font typeface="Now Bold" panose="020B0604020202020204" charset="0"/>
      <p:regular r:id="rId40"/>
    </p:embeddedFont>
    <p:embeddedFont>
      <p:font typeface="Sigher" panose="020B0604020202020204" charset="0"/>
      <p:regular r:id="rId41"/>
    </p:embeddedFont>
    <p:embeddedFont>
      <p:font typeface="Sunday" panose="020B0604020202020204" charset="0"/>
      <p:regular r:id="rId42"/>
    </p:embeddedFont>
    <p:embeddedFont>
      <p:font typeface="TT Chocolates" panose="020B0604020202020204" charset="0"/>
      <p:regular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1166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36.png"/><Relationship Id="rId3" Type="http://schemas.openxmlformats.org/officeDocument/2006/relationships/image" Target="../media/image4.svg"/><Relationship Id="rId7" Type="http://schemas.openxmlformats.org/officeDocument/2006/relationships/image" Target="../media/image23.png"/><Relationship Id="rId12" Type="http://schemas.openxmlformats.org/officeDocument/2006/relationships/image" Target="../media/image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4.png"/><Relationship Id="rId5" Type="http://schemas.openxmlformats.org/officeDocument/2006/relationships/image" Target="../media/image6.svg"/><Relationship Id="rId10" Type="http://schemas.openxmlformats.org/officeDocument/2006/relationships/image" Target="../media/image33.png"/><Relationship Id="rId4" Type="http://schemas.openxmlformats.org/officeDocument/2006/relationships/image" Target="../media/image5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0.svg"/><Relationship Id="rId7" Type="http://schemas.openxmlformats.org/officeDocument/2006/relationships/image" Target="../media/image6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4.pn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2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4.svg"/><Relationship Id="rId7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36.png"/><Relationship Id="rId3" Type="http://schemas.openxmlformats.org/officeDocument/2006/relationships/image" Target="../media/image4.svg"/><Relationship Id="rId7" Type="http://schemas.openxmlformats.org/officeDocument/2006/relationships/image" Target="../media/image23.png"/><Relationship Id="rId12" Type="http://schemas.openxmlformats.org/officeDocument/2006/relationships/image" Target="../media/image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4.png"/><Relationship Id="rId5" Type="http://schemas.openxmlformats.org/officeDocument/2006/relationships/image" Target="../media/image6.svg"/><Relationship Id="rId10" Type="http://schemas.openxmlformats.org/officeDocument/2006/relationships/image" Target="../media/image33.png"/><Relationship Id="rId4" Type="http://schemas.openxmlformats.org/officeDocument/2006/relationships/image" Target="../media/image5.png"/><Relationship Id="rId9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38.png"/><Relationship Id="rId3" Type="http://schemas.openxmlformats.org/officeDocument/2006/relationships/image" Target="../media/image16.svg"/><Relationship Id="rId7" Type="http://schemas.openxmlformats.org/officeDocument/2006/relationships/image" Target="../media/image6.svg"/><Relationship Id="rId12" Type="http://schemas.openxmlformats.org/officeDocument/2006/relationships/image" Target="../media/image37.png"/><Relationship Id="rId17" Type="http://schemas.openxmlformats.org/officeDocument/2006/relationships/image" Target="../media/image42.svg"/><Relationship Id="rId2" Type="http://schemas.openxmlformats.org/officeDocument/2006/relationships/image" Target="../media/image15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0.svg"/><Relationship Id="rId5" Type="http://schemas.openxmlformats.org/officeDocument/2006/relationships/image" Target="../media/image4.svg"/><Relationship Id="rId15" Type="http://schemas.openxmlformats.org/officeDocument/2006/relationships/image" Target="../media/image40.png"/><Relationship Id="rId10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18.svg"/><Relationship Id="rId1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41.png"/><Relationship Id="rId3" Type="http://schemas.openxmlformats.org/officeDocument/2006/relationships/image" Target="../media/image4.svg"/><Relationship Id="rId7" Type="http://schemas.openxmlformats.org/officeDocument/2006/relationships/image" Target="../media/image23.png"/><Relationship Id="rId12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9.png"/><Relationship Id="rId5" Type="http://schemas.openxmlformats.org/officeDocument/2006/relationships/image" Target="../media/image6.svg"/><Relationship Id="rId10" Type="http://schemas.openxmlformats.org/officeDocument/2006/relationships/image" Target="../media/image38.png"/><Relationship Id="rId4" Type="http://schemas.openxmlformats.org/officeDocument/2006/relationships/image" Target="../media/image5.png"/><Relationship Id="rId9" Type="http://schemas.openxmlformats.org/officeDocument/2006/relationships/image" Target="../media/image37.png"/><Relationship Id="rId14" Type="http://schemas.openxmlformats.org/officeDocument/2006/relationships/image" Target="../media/image42.sv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0.svg"/><Relationship Id="rId7" Type="http://schemas.openxmlformats.org/officeDocument/2006/relationships/image" Target="../media/image6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4.pn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2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4.svg"/><Relationship Id="rId7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0.svg"/><Relationship Id="rId7" Type="http://schemas.openxmlformats.org/officeDocument/2006/relationships/image" Target="../media/image6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4.pn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2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4.svg"/><Relationship Id="rId7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41.png"/><Relationship Id="rId3" Type="http://schemas.openxmlformats.org/officeDocument/2006/relationships/image" Target="../media/image4.svg"/><Relationship Id="rId7" Type="http://schemas.openxmlformats.org/officeDocument/2006/relationships/image" Target="../media/image23.png"/><Relationship Id="rId12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9.png"/><Relationship Id="rId5" Type="http://schemas.openxmlformats.org/officeDocument/2006/relationships/image" Target="../media/image6.svg"/><Relationship Id="rId10" Type="http://schemas.openxmlformats.org/officeDocument/2006/relationships/image" Target="../media/image38.png"/><Relationship Id="rId4" Type="http://schemas.openxmlformats.org/officeDocument/2006/relationships/image" Target="../media/image5.png"/><Relationship Id="rId9" Type="http://schemas.openxmlformats.org/officeDocument/2006/relationships/image" Target="../media/image37.png"/><Relationship Id="rId14" Type="http://schemas.openxmlformats.org/officeDocument/2006/relationships/image" Target="../media/image42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44.png"/><Relationship Id="rId3" Type="http://schemas.openxmlformats.org/officeDocument/2006/relationships/image" Target="../media/image16.svg"/><Relationship Id="rId7" Type="http://schemas.openxmlformats.org/officeDocument/2006/relationships/image" Target="../media/image6.svg"/><Relationship Id="rId12" Type="http://schemas.openxmlformats.org/officeDocument/2006/relationships/image" Target="../media/image43.png"/><Relationship Id="rId2" Type="http://schemas.openxmlformats.org/officeDocument/2006/relationships/image" Target="../media/image15.png"/><Relationship Id="rId16" Type="http://schemas.openxmlformats.org/officeDocument/2006/relationships/image" Target="../media/image4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0.svg"/><Relationship Id="rId5" Type="http://schemas.openxmlformats.org/officeDocument/2006/relationships/image" Target="../media/image4.svg"/><Relationship Id="rId15" Type="http://schemas.openxmlformats.org/officeDocument/2006/relationships/image" Target="../media/image46.png"/><Relationship Id="rId10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18.svg"/><Relationship Id="rId1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47.svg"/><Relationship Id="rId3" Type="http://schemas.openxmlformats.org/officeDocument/2006/relationships/image" Target="../media/image4.svg"/><Relationship Id="rId7" Type="http://schemas.openxmlformats.org/officeDocument/2006/relationships/image" Target="../media/image23.png"/><Relationship Id="rId12" Type="http://schemas.openxmlformats.org/officeDocument/2006/relationships/image" Target="../media/image4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5.png"/><Relationship Id="rId5" Type="http://schemas.openxmlformats.org/officeDocument/2006/relationships/image" Target="../media/image6.svg"/><Relationship Id="rId10" Type="http://schemas.openxmlformats.org/officeDocument/2006/relationships/image" Target="../media/image44.png"/><Relationship Id="rId4" Type="http://schemas.openxmlformats.org/officeDocument/2006/relationships/image" Target="../media/image5.png"/><Relationship Id="rId9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0.svg"/><Relationship Id="rId7" Type="http://schemas.openxmlformats.org/officeDocument/2006/relationships/image" Target="../media/image6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4.pn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2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4.svg"/><Relationship Id="rId7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4.svg"/><Relationship Id="rId7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47.svg"/><Relationship Id="rId3" Type="http://schemas.openxmlformats.org/officeDocument/2006/relationships/image" Target="../media/image4.svg"/><Relationship Id="rId7" Type="http://schemas.openxmlformats.org/officeDocument/2006/relationships/image" Target="../media/image23.png"/><Relationship Id="rId12" Type="http://schemas.openxmlformats.org/officeDocument/2006/relationships/image" Target="../media/image4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5.png"/><Relationship Id="rId5" Type="http://schemas.openxmlformats.org/officeDocument/2006/relationships/image" Target="../media/image6.svg"/><Relationship Id="rId10" Type="http://schemas.openxmlformats.org/officeDocument/2006/relationships/image" Target="../media/image44.png"/><Relationship Id="rId4" Type="http://schemas.openxmlformats.org/officeDocument/2006/relationships/image" Target="../media/image5.png"/><Relationship Id="rId9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49.png"/><Relationship Id="rId3" Type="http://schemas.openxmlformats.org/officeDocument/2006/relationships/image" Target="../media/image16.svg"/><Relationship Id="rId7" Type="http://schemas.openxmlformats.org/officeDocument/2006/relationships/image" Target="../media/image6.svg"/><Relationship Id="rId12" Type="http://schemas.openxmlformats.org/officeDocument/2006/relationships/image" Target="../media/image48.png"/><Relationship Id="rId2" Type="http://schemas.openxmlformats.org/officeDocument/2006/relationships/image" Target="../media/image15.pn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0.svg"/><Relationship Id="rId5" Type="http://schemas.openxmlformats.org/officeDocument/2006/relationships/image" Target="../media/image4.svg"/><Relationship Id="rId15" Type="http://schemas.openxmlformats.org/officeDocument/2006/relationships/image" Target="../media/image50.png"/><Relationship Id="rId10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18.svg"/><Relationship Id="rId1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6.svg"/><Relationship Id="rId7" Type="http://schemas.openxmlformats.org/officeDocument/2006/relationships/image" Target="../media/image6.svg"/><Relationship Id="rId12" Type="http://schemas.openxmlformats.org/officeDocument/2006/relationships/image" Target="../media/image2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0.svg"/><Relationship Id="rId5" Type="http://schemas.openxmlformats.org/officeDocument/2006/relationships/image" Target="../media/image4.svg"/><Relationship Id="rId10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18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35.png"/><Relationship Id="rId3" Type="http://schemas.openxmlformats.org/officeDocument/2006/relationships/image" Target="../media/image4.svg"/><Relationship Id="rId7" Type="http://schemas.openxmlformats.org/officeDocument/2006/relationships/image" Target="../media/image23.png"/><Relationship Id="rId12" Type="http://schemas.openxmlformats.org/officeDocument/2006/relationships/image" Target="../media/image5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8.png"/><Relationship Id="rId5" Type="http://schemas.openxmlformats.org/officeDocument/2006/relationships/image" Target="../media/image6.svg"/><Relationship Id="rId10" Type="http://schemas.openxmlformats.org/officeDocument/2006/relationships/image" Target="../media/image49.png"/><Relationship Id="rId4" Type="http://schemas.openxmlformats.org/officeDocument/2006/relationships/image" Target="../media/image5.png"/><Relationship Id="rId9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4.svg"/><Relationship Id="rId7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4.svg"/><Relationship Id="rId7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4.svg"/><Relationship Id="rId7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4.svg"/><Relationship Id="rId7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6.svg"/><Relationship Id="rId10" Type="http://schemas.openxmlformats.org/officeDocument/2006/relationships/image" Target="../media/image26.png"/><Relationship Id="rId4" Type="http://schemas.openxmlformats.org/officeDocument/2006/relationships/image" Target="../media/image5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0.svg"/><Relationship Id="rId7" Type="http://schemas.openxmlformats.org/officeDocument/2006/relationships/image" Target="../media/image6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4.png"/><Relationship Id="rId5" Type="http://schemas.openxmlformats.org/officeDocument/2006/relationships/image" Target="../media/image4.sv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4.svg"/><Relationship Id="rId7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4.svg"/><Relationship Id="rId7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6.svg"/><Relationship Id="rId10" Type="http://schemas.openxmlformats.org/officeDocument/2006/relationships/image" Target="../media/image26.png"/><Relationship Id="rId4" Type="http://schemas.openxmlformats.org/officeDocument/2006/relationships/image" Target="../media/image5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32.png"/><Relationship Id="rId3" Type="http://schemas.openxmlformats.org/officeDocument/2006/relationships/image" Target="../media/image16.svg"/><Relationship Id="rId7" Type="http://schemas.openxmlformats.org/officeDocument/2006/relationships/image" Target="../media/image6.sv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image" Target="../media/image15.pn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0.svg"/><Relationship Id="rId5" Type="http://schemas.openxmlformats.org/officeDocument/2006/relationships/image" Target="../media/image4.svg"/><Relationship Id="rId15" Type="http://schemas.openxmlformats.org/officeDocument/2006/relationships/image" Target="../media/image34.png"/><Relationship Id="rId10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18.svg"/><Relationship Id="rId1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B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6333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Freeform 5"/>
          <p:cNvSpPr/>
          <p:nvPr/>
        </p:nvSpPr>
        <p:spPr>
          <a:xfrm>
            <a:off x="511760" y="8359018"/>
            <a:ext cx="5595680" cy="2601991"/>
          </a:xfrm>
          <a:custGeom>
            <a:avLst/>
            <a:gdLst/>
            <a:ahLst/>
            <a:cxnLst/>
            <a:rect l="l" t="t" r="r" b="b"/>
            <a:pathLst>
              <a:path w="5595680" h="2601991">
                <a:moveTo>
                  <a:pt x="0" y="0"/>
                </a:moveTo>
                <a:lnTo>
                  <a:pt x="5595680" y="0"/>
                </a:lnTo>
                <a:lnTo>
                  <a:pt x="5595680" y="2601991"/>
                </a:lnTo>
                <a:lnTo>
                  <a:pt x="0" y="26019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6346755" y="8359018"/>
            <a:ext cx="5595680" cy="2601991"/>
          </a:xfrm>
          <a:custGeom>
            <a:avLst/>
            <a:gdLst/>
            <a:ahLst/>
            <a:cxnLst/>
            <a:rect l="l" t="t" r="r" b="b"/>
            <a:pathLst>
              <a:path w="5595680" h="2601991">
                <a:moveTo>
                  <a:pt x="0" y="0"/>
                </a:moveTo>
                <a:lnTo>
                  <a:pt x="5595680" y="0"/>
                </a:lnTo>
                <a:lnTo>
                  <a:pt x="5595680" y="2601991"/>
                </a:lnTo>
                <a:lnTo>
                  <a:pt x="0" y="26019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12180560" y="8359018"/>
            <a:ext cx="5595680" cy="2601991"/>
          </a:xfrm>
          <a:custGeom>
            <a:avLst/>
            <a:gdLst/>
            <a:ahLst/>
            <a:cxnLst/>
            <a:rect l="l" t="t" r="r" b="b"/>
            <a:pathLst>
              <a:path w="5595680" h="2601991">
                <a:moveTo>
                  <a:pt x="0" y="0"/>
                </a:moveTo>
                <a:lnTo>
                  <a:pt x="5595680" y="0"/>
                </a:lnTo>
                <a:lnTo>
                  <a:pt x="5595680" y="2601991"/>
                </a:lnTo>
                <a:lnTo>
                  <a:pt x="0" y="26019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8" name="Group 8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2" name="Freeform 12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-3391270" y="-3253356"/>
            <a:ext cx="8625514" cy="7982522"/>
          </a:xfrm>
          <a:custGeom>
            <a:avLst/>
            <a:gdLst/>
            <a:ahLst/>
            <a:cxnLst/>
            <a:rect l="l" t="t" r="r" b="b"/>
            <a:pathLst>
              <a:path w="8625514" h="7982522">
                <a:moveTo>
                  <a:pt x="0" y="0"/>
                </a:moveTo>
                <a:lnTo>
                  <a:pt x="8625514" y="0"/>
                </a:lnTo>
                <a:lnTo>
                  <a:pt x="8625514" y="7982522"/>
                </a:lnTo>
                <a:lnTo>
                  <a:pt x="0" y="798252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5234244" y="1259240"/>
            <a:ext cx="8007144" cy="2472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217"/>
              </a:lnSpc>
              <a:spcBef>
                <a:spcPct val="0"/>
              </a:spcBef>
            </a:pPr>
            <a:r>
              <a:rPr lang="en-US" sz="14441">
                <a:solidFill>
                  <a:srgbClr val="000000"/>
                </a:solidFill>
                <a:latin typeface="Sunday"/>
              </a:rPr>
              <a:t>FRANÇAIS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654804" y="6975477"/>
            <a:ext cx="7435209" cy="1383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82"/>
              </a:lnSpc>
              <a:spcBef>
                <a:spcPct val="0"/>
              </a:spcBef>
            </a:pPr>
            <a:r>
              <a:rPr lang="en-US" sz="8058">
                <a:solidFill>
                  <a:srgbClr val="72742C"/>
                </a:solidFill>
                <a:latin typeface="Sigher"/>
              </a:rPr>
              <a:t>Zoufff!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627856" y="5058414"/>
            <a:ext cx="11457422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11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B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 rot="-4189416" flipV="1">
            <a:off x="-357289" y="-660609"/>
            <a:ext cx="3915925" cy="3950491"/>
          </a:xfrm>
          <a:custGeom>
            <a:avLst/>
            <a:gdLst/>
            <a:ahLst/>
            <a:cxnLst/>
            <a:rect l="l" t="t" r="r" b="b"/>
            <a:pathLst>
              <a:path w="3915925" h="3950491">
                <a:moveTo>
                  <a:pt x="0" y="3950492"/>
                </a:moveTo>
                <a:lnTo>
                  <a:pt x="3915924" y="3950492"/>
                </a:lnTo>
                <a:lnTo>
                  <a:pt x="3915924" y="0"/>
                </a:lnTo>
                <a:lnTo>
                  <a:pt x="0" y="0"/>
                </a:lnTo>
                <a:lnTo>
                  <a:pt x="0" y="3950492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TextBox 14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15" name="Freeform 15"/>
          <p:cNvSpPr/>
          <p:nvPr/>
        </p:nvSpPr>
        <p:spPr>
          <a:xfrm>
            <a:off x="15905446" y="494333"/>
            <a:ext cx="2506287" cy="4114800"/>
          </a:xfrm>
          <a:custGeom>
            <a:avLst/>
            <a:gdLst/>
            <a:ahLst/>
            <a:cxnLst/>
            <a:rect l="l" t="t" r="r" b="b"/>
            <a:pathLst>
              <a:path w="2506287" h="4114800">
                <a:moveTo>
                  <a:pt x="0" y="0"/>
                </a:moveTo>
                <a:lnTo>
                  <a:pt x="2506287" y="0"/>
                </a:lnTo>
                <a:lnTo>
                  <a:pt x="250628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4130032" y="1688471"/>
            <a:ext cx="6256891" cy="3878706"/>
          </a:xfrm>
          <a:custGeom>
            <a:avLst/>
            <a:gdLst/>
            <a:ahLst/>
            <a:cxnLst/>
            <a:rect l="l" t="t" r="r" b="b"/>
            <a:pathLst>
              <a:path w="6256891" h="3878706">
                <a:moveTo>
                  <a:pt x="0" y="0"/>
                </a:moveTo>
                <a:lnTo>
                  <a:pt x="6256891" y="0"/>
                </a:lnTo>
                <a:lnTo>
                  <a:pt x="6256891" y="3878706"/>
                </a:lnTo>
                <a:lnTo>
                  <a:pt x="0" y="387870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95435" t="-111672" r="-52545" b="-2937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4312030" y="4609133"/>
            <a:ext cx="2205890" cy="3929704"/>
          </a:xfrm>
          <a:custGeom>
            <a:avLst/>
            <a:gdLst/>
            <a:ahLst/>
            <a:cxnLst/>
            <a:rect l="l" t="t" r="r" b="b"/>
            <a:pathLst>
              <a:path w="2205890" h="3929704">
                <a:moveTo>
                  <a:pt x="0" y="0"/>
                </a:moveTo>
                <a:lnTo>
                  <a:pt x="2205890" y="0"/>
                </a:lnTo>
                <a:lnTo>
                  <a:pt x="2205890" y="3929703"/>
                </a:lnTo>
                <a:lnTo>
                  <a:pt x="0" y="392970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56305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 rot="305606">
            <a:off x="10768437" y="1534572"/>
            <a:ext cx="5109384" cy="3480305"/>
          </a:xfrm>
          <a:custGeom>
            <a:avLst/>
            <a:gdLst/>
            <a:ahLst/>
            <a:cxnLst/>
            <a:rect l="l" t="t" r="r" b="b"/>
            <a:pathLst>
              <a:path w="5109384" h="3480305">
                <a:moveTo>
                  <a:pt x="0" y="0"/>
                </a:moveTo>
                <a:lnTo>
                  <a:pt x="5109384" y="0"/>
                </a:lnTo>
                <a:lnTo>
                  <a:pt x="5109384" y="3480305"/>
                </a:lnTo>
                <a:lnTo>
                  <a:pt x="0" y="348030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169651" y="5559376"/>
            <a:ext cx="4566125" cy="3213235"/>
          </a:xfrm>
          <a:custGeom>
            <a:avLst/>
            <a:gdLst/>
            <a:ahLst/>
            <a:cxnLst/>
            <a:rect l="l" t="t" r="r" b="b"/>
            <a:pathLst>
              <a:path w="4566125" h="3213235">
                <a:moveTo>
                  <a:pt x="0" y="0"/>
                </a:moveTo>
                <a:lnTo>
                  <a:pt x="4566125" y="0"/>
                </a:lnTo>
                <a:lnTo>
                  <a:pt x="4566125" y="3213235"/>
                </a:lnTo>
                <a:lnTo>
                  <a:pt x="0" y="321323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r="-101480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8458890" y="5868896"/>
            <a:ext cx="3856065" cy="2594196"/>
          </a:xfrm>
          <a:custGeom>
            <a:avLst/>
            <a:gdLst/>
            <a:ahLst/>
            <a:cxnLst/>
            <a:rect l="l" t="t" r="r" b="b"/>
            <a:pathLst>
              <a:path w="3856065" h="2594196">
                <a:moveTo>
                  <a:pt x="0" y="0"/>
                </a:moveTo>
                <a:lnTo>
                  <a:pt x="3856065" y="0"/>
                </a:lnTo>
                <a:lnTo>
                  <a:pt x="3856065" y="2594196"/>
                </a:lnTo>
                <a:lnTo>
                  <a:pt x="0" y="259419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B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B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832557" y="-493045"/>
            <a:ext cx="10712642" cy="7913964"/>
          </a:xfrm>
          <a:custGeom>
            <a:avLst/>
            <a:gdLst/>
            <a:ahLst/>
            <a:cxnLst/>
            <a:rect l="l" t="t" r="r" b="b"/>
            <a:pathLst>
              <a:path w="10712642" h="7913964">
                <a:moveTo>
                  <a:pt x="0" y="0"/>
                </a:moveTo>
                <a:lnTo>
                  <a:pt x="10712642" y="0"/>
                </a:lnTo>
                <a:lnTo>
                  <a:pt x="10712642" y="7913964"/>
                </a:lnTo>
                <a:lnTo>
                  <a:pt x="0" y="79139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-988460" y="7420919"/>
            <a:ext cx="3397315" cy="3100050"/>
          </a:xfrm>
          <a:custGeom>
            <a:avLst/>
            <a:gdLst/>
            <a:ahLst/>
            <a:cxnLst/>
            <a:rect l="l" t="t" r="r" b="b"/>
            <a:pathLst>
              <a:path w="3397315" h="3100050">
                <a:moveTo>
                  <a:pt x="0" y="0"/>
                </a:moveTo>
                <a:lnTo>
                  <a:pt x="3397315" y="0"/>
                </a:lnTo>
                <a:lnTo>
                  <a:pt x="3397315" y="3100050"/>
                </a:lnTo>
                <a:lnTo>
                  <a:pt x="0" y="31000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 rot="3341653">
            <a:off x="7844281" y="7761613"/>
            <a:ext cx="3161467" cy="2406666"/>
          </a:xfrm>
          <a:custGeom>
            <a:avLst/>
            <a:gdLst/>
            <a:ahLst/>
            <a:cxnLst/>
            <a:rect l="l" t="t" r="r" b="b"/>
            <a:pathLst>
              <a:path w="3161467" h="2406666">
                <a:moveTo>
                  <a:pt x="0" y="0"/>
                </a:moveTo>
                <a:lnTo>
                  <a:pt x="3161467" y="0"/>
                </a:lnTo>
                <a:lnTo>
                  <a:pt x="3161467" y="2406666"/>
                </a:lnTo>
                <a:lnTo>
                  <a:pt x="0" y="240666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-235363" y="-139994"/>
            <a:ext cx="2308861" cy="2073646"/>
          </a:xfrm>
          <a:custGeom>
            <a:avLst/>
            <a:gdLst/>
            <a:ahLst/>
            <a:cxnLst/>
            <a:rect l="l" t="t" r="r" b="b"/>
            <a:pathLst>
              <a:path w="2308861" h="2073646">
                <a:moveTo>
                  <a:pt x="0" y="0"/>
                </a:moveTo>
                <a:lnTo>
                  <a:pt x="2308861" y="0"/>
                </a:lnTo>
                <a:lnTo>
                  <a:pt x="2308861" y="2073646"/>
                </a:lnTo>
                <a:lnTo>
                  <a:pt x="0" y="207364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B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0" y="6832125"/>
            <a:ext cx="4523567" cy="3454875"/>
          </a:xfrm>
          <a:custGeom>
            <a:avLst/>
            <a:gdLst/>
            <a:ahLst/>
            <a:cxnLst/>
            <a:rect l="l" t="t" r="r" b="b"/>
            <a:pathLst>
              <a:path w="4523567" h="3454875">
                <a:moveTo>
                  <a:pt x="0" y="0"/>
                </a:moveTo>
                <a:lnTo>
                  <a:pt x="4523567" y="0"/>
                </a:lnTo>
                <a:lnTo>
                  <a:pt x="4523567" y="3454875"/>
                </a:lnTo>
                <a:lnTo>
                  <a:pt x="0" y="34548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4569346" y="397905"/>
            <a:ext cx="3265433" cy="2440911"/>
          </a:xfrm>
          <a:custGeom>
            <a:avLst/>
            <a:gdLst/>
            <a:ahLst/>
            <a:cxnLst/>
            <a:rect l="l" t="t" r="r" b="b"/>
            <a:pathLst>
              <a:path w="3265433" h="2440911">
                <a:moveTo>
                  <a:pt x="0" y="0"/>
                </a:moveTo>
                <a:lnTo>
                  <a:pt x="3265432" y="0"/>
                </a:lnTo>
                <a:lnTo>
                  <a:pt x="3265432" y="2440911"/>
                </a:lnTo>
                <a:lnTo>
                  <a:pt x="0" y="24409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11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325398" y="4439562"/>
            <a:ext cx="3637204" cy="5802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baguette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charcuterie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chocolat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confiture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croissant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glace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soupe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D46A6A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D46A6A"/>
              </a:solidFill>
              <a:latin typeface="Now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1618062" y="4044546"/>
            <a:ext cx="4686139" cy="8392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sucre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viande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acheter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beaucoup de (d’)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bouteille (de)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caisse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cent</a:t>
            </a: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  <a:r>
              <a:rPr lang="en-US" sz="3696">
                <a:solidFill>
                  <a:srgbClr val="004AAD"/>
                </a:solidFill>
                <a:latin typeface="Now"/>
              </a:rPr>
              <a:t>(eurocentime)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B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 rot="-4189416" flipV="1">
            <a:off x="-357289" y="-660609"/>
            <a:ext cx="3915925" cy="3950491"/>
          </a:xfrm>
          <a:custGeom>
            <a:avLst/>
            <a:gdLst/>
            <a:ahLst/>
            <a:cxnLst/>
            <a:rect l="l" t="t" r="r" b="b"/>
            <a:pathLst>
              <a:path w="3915925" h="3950491">
                <a:moveTo>
                  <a:pt x="0" y="3950492"/>
                </a:moveTo>
                <a:lnTo>
                  <a:pt x="3915924" y="3950492"/>
                </a:lnTo>
                <a:lnTo>
                  <a:pt x="3915924" y="0"/>
                </a:lnTo>
                <a:lnTo>
                  <a:pt x="0" y="0"/>
                </a:lnTo>
                <a:lnTo>
                  <a:pt x="0" y="3950492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TextBox 14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15" name="Freeform 15"/>
          <p:cNvSpPr/>
          <p:nvPr/>
        </p:nvSpPr>
        <p:spPr>
          <a:xfrm>
            <a:off x="15905446" y="494333"/>
            <a:ext cx="2506287" cy="4114800"/>
          </a:xfrm>
          <a:custGeom>
            <a:avLst/>
            <a:gdLst/>
            <a:ahLst/>
            <a:cxnLst/>
            <a:rect l="l" t="t" r="r" b="b"/>
            <a:pathLst>
              <a:path w="2506287" h="4114800">
                <a:moveTo>
                  <a:pt x="0" y="0"/>
                </a:moveTo>
                <a:lnTo>
                  <a:pt x="2506287" y="0"/>
                </a:lnTo>
                <a:lnTo>
                  <a:pt x="250628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6866308" y="1152712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17" name="AutoShape 17"/>
          <p:cNvSpPr/>
          <p:nvPr/>
        </p:nvSpPr>
        <p:spPr>
          <a:xfrm flipH="1">
            <a:off x="7382433" y="172146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6172585" y="5178879"/>
            <a:ext cx="6135332" cy="3803351"/>
          </a:xfrm>
          <a:custGeom>
            <a:avLst/>
            <a:gdLst/>
            <a:ahLst/>
            <a:cxnLst/>
            <a:rect l="l" t="t" r="r" b="b"/>
            <a:pathLst>
              <a:path w="6135332" h="3803351">
                <a:moveTo>
                  <a:pt x="0" y="0"/>
                </a:moveTo>
                <a:lnTo>
                  <a:pt x="6135332" y="0"/>
                </a:lnTo>
                <a:lnTo>
                  <a:pt x="6135332" y="3803350"/>
                </a:lnTo>
                <a:lnTo>
                  <a:pt x="0" y="38033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95435" t="-111672" r="-52545" b="-2937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666482" y="4193293"/>
            <a:ext cx="2163034" cy="3853357"/>
          </a:xfrm>
          <a:custGeom>
            <a:avLst/>
            <a:gdLst/>
            <a:ahLst/>
            <a:cxnLst/>
            <a:rect l="l" t="t" r="r" b="b"/>
            <a:pathLst>
              <a:path w="2163034" h="3853357">
                <a:moveTo>
                  <a:pt x="0" y="0"/>
                </a:moveTo>
                <a:lnTo>
                  <a:pt x="2163034" y="0"/>
                </a:lnTo>
                <a:lnTo>
                  <a:pt x="2163034" y="3853357"/>
                </a:lnTo>
                <a:lnTo>
                  <a:pt x="0" y="385335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56305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 rot="305606">
            <a:off x="3898467" y="2491620"/>
            <a:ext cx="5010119" cy="3412690"/>
          </a:xfrm>
          <a:custGeom>
            <a:avLst/>
            <a:gdLst/>
            <a:ahLst/>
            <a:cxnLst/>
            <a:rect l="l" t="t" r="r" b="b"/>
            <a:pathLst>
              <a:path w="5010119" h="3412690">
                <a:moveTo>
                  <a:pt x="0" y="0"/>
                </a:moveTo>
                <a:lnTo>
                  <a:pt x="5010119" y="0"/>
                </a:lnTo>
                <a:lnTo>
                  <a:pt x="5010119" y="3412689"/>
                </a:lnTo>
                <a:lnTo>
                  <a:pt x="0" y="341268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1884833" y="2522428"/>
            <a:ext cx="4477414" cy="3150808"/>
          </a:xfrm>
          <a:custGeom>
            <a:avLst/>
            <a:gdLst/>
            <a:ahLst/>
            <a:cxnLst/>
            <a:rect l="l" t="t" r="r" b="b"/>
            <a:pathLst>
              <a:path w="4477414" h="3150808">
                <a:moveTo>
                  <a:pt x="0" y="0"/>
                </a:moveTo>
                <a:lnTo>
                  <a:pt x="4477413" y="0"/>
                </a:lnTo>
                <a:lnTo>
                  <a:pt x="4477413" y="3150808"/>
                </a:lnTo>
                <a:lnTo>
                  <a:pt x="0" y="315080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r="-101480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12829376" y="5858017"/>
            <a:ext cx="3253227" cy="2188633"/>
          </a:xfrm>
          <a:custGeom>
            <a:avLst/>
            <a:gdLst/>
            <a:ahLst/>
            <a:cxnLst/>
            <a:rect l="l" t="t" r="r" b="b"/>
            <a:pathLst>
              <a:path w="3253227" h="2188633">
                <a:moveTo>
                  <a:pt x="0" y="0"/>
                </a:moveTo>
                <a:lnTo>
                  <a:pt x="3253227" y="0"/>
                </a:lnTo>
                <a:lnTo>
                  <a:pt x="3253227" y="2188633"/>
                </a:lnTo>
                <a:lnTo>
                  <a:pt x="0" y="218863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B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89982" y="4246718"/>
            <a:ext cx="8021484" cy="5620025"/>
            <a:chOff x="0" y="0"/>
            <a:chExt cx="2621400" cy="1836610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98540" cy="1808670"/>
            </a:xfrm>
            <a:custGeom>
              <a:avLst/>
              <a:gdLst/>
              <a:ahLst/>
              <a:cxnLst/>
              <a:rect l="l" t="t" r="r" b="b"/>
              <a:pathLst>
                <a:path w="2598540" h="1808670">
                  <a:moveTo>
                    <a:pt x="2598540" y="1808670"/>
                  </a:moveTo>
                  <a:lnTo>
                    <a:pt x="0" y="1801050"/>
                  </a:lnTo>
                  <a:lnTo>
                    <a:pt x="0" y="640521"/>
                  </a:lnTo>
                  <a:lnTo>
                    <a:pt x="17780" y="19050"/>
                  </a:lnTo>
                  <a:lnTo>
                    <a:pt x="1293651" y="0"/>
                  </a:lnTo>
                  <a:lnTo>
                    <a:pt x="25794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627750" cy="1835340"/>
            </a:xfrm>
            <a:custGeom>
              <a:avLst/>
              <a:gdLst/>
              <a:ahLst/>
              <a:cxnLst/>
              <a:rect l="l" t="t" r="r" b="b"/>
              <a:pathLst>
                <a:path w="2627750" h="1835340">
                  <a:moveTo>
                    <a:pt x="2593460" y="21590"/>
                  </a:moveTo>
                  <a:cubicBezTo>
                    <a:pt x="2594730" y="34290"/>
                    <a:pt x="2594730" y="44450"/>
                    <a:pt x="2596000" y="54610"/>
                  </a:cubicBezTo>
                  <a:cubicBezTo>
                    <a:pt x="2598540" y="90789"/>
                    <a:pt x="2599810" y="129086"/>
                    <a:pt x="2602350" y="166015"/>
                  </a:cubicBezTo>
                  <a:cubicBezTo>
                    <a:pt x="2602350" y="219356"/>
                    <a:pt x="2615050" y="1271143"/>
                    <a:pt x="2621400" y="1324484"/>
                  </a:cubicBezTo>
                  <a:cubicBezTo>
                    <a:pt x="2627750" y="1405181"/>
                    <a:pt x="2623940" y="1487245"/>
                    <a:pt x="2623940" y="1567941"/>
                  </a:cubicBezTo>
                  <a:cubicBezTo>
                    <a:pt x="2623940" y="1639063"/>
                    <a:pt x="2625210" y="1704714"/>
                    <a:pt x="2626480" y="1774379"/>
                  </a:cubicBezTo>
                  <a:cubicBezTo>
                    <a:pt x="2626480" y="1795970"/>
                    <a:pt x="2626480" y="1809940"/>
                    <a:pt x="2626480" y="1834070"/>
                  </a:cubicBezTo>
                  <a:cubicBezTo>
                    <a:pt x="2603620" y="1834070"/>
                    <a:pt x="2583300" y="1835340"/>
                    <a:pt x="2560018" y="1834070"/>
                  </a:cubicBezTo>
                  <a:cubicBezTo>
                    <a:pt x="2430391" y="1828990"/>
                    <a:pt x="2298769" y="1835340"/>
                    <a:pt x="2169142" y="1830260"/>
                  </a:cubicBezTo>
                  <a:cubicBezTo>
                    <a:pt x="2091366" y="1826450"/>
                    <a:pt x="2015584" y="1828990"/>
                    <a:pt x="1937808" y="1826450"/>
                  </a:cubicBezTo>
                  <a:cubicBezTo>
                    <a:pt x="1901911" y="1825179"/>
                    <a:pt x="1866014" y="1823910"/>
                    <a:pt x="1830118" y="1822640"/>
                  </a:cubicBezTo>
                  <a:cubicBezTo>
                    <a:pt x="1808181" y="1822640"/>
                    <a:pt x="1788238" y="1823910"/>
                    <a:pt x="1766301" y="1823910"/>
                  </a:cubicBezTo>
                  <a:cubicBezTo>
                    <a:pt x="1710462" y="1822640"/>
                    <a:pt x="1556904" y="1823910"/>
                    <a:pt x="1501064" y="1822640"/>
                  </a:cubicBezTo>
                  <a:cubicBezTo>
                    <a:pt x="1461179" y="1821370"/>
                    <a:pt x="663474" y="1830260"/>
                    <a:pt x="623589" y="1828990"/>
                  </a:cubicBezTo>
                  <a:cubicBezTo>
                    <a:pt x="613617" y="1828990"/>
                    <a:pt x="601652" y="1830260"/>
                    <a:pt x="591681" y="1830260"/>
                  </a:cubicBezTo>
                  <a:cubicBezTo>
                    <a:pt x="567749" y="1830260"/>
                    <a:pt x="545812" y="1831529"/>
                    <a:pt x="521881" y="1831529"/>
                  </a:cubicBezTo>
                  <a:cubicBezTo>
                    <a:pt x="462053" y="1831529"/>
                    <a:pt x="404220" y="1830260"/>
                    <a:pt x="344392" y="1828990"/>
                  </a:cubicBezTo>
                  <a:cubicBezTo>
                    <a:pt x="308495" y="1827720"/>
                    <a:pt x="272599" y="1826450"/>
                    <a:pt x="238696" y="1825179"/>
                  </a:cubicBezTo>
                  <a:cubicBezTo>
                    <a:pt x="174880" y="1823910"/>
                    <a:pt x="111063" y="1822640"/>
                    <a:pt x="48260" y="1822640"/>
                  </a:cubicBezTo>
                  <a:cubicBezTo>
                    <a:pt x="38100" y="1822640"/>
                    <a:pt x="29210" y="1822640"/>
                    <a:pt x="19050" y="1821370"/>
                  </a:cubicBezTo>
                  <a:cubicBezTo>
                    <a:pt x="10160" y="1820100"/>
                    <a:pt x="5080" y="1813750"/>
                    <a:pt x="7620" y="1804860"/>
                  </a:cubicBezTo>
                  <a:cubicBezTo>
                    <a:pt x="16510" y="1773101"/>
                    <a:pt x="12700" y="1738908"/>
                    <a:pt x="11430" y="1703346"/>
                  </a:cubicBezTo>
                  <a:cubicBezTo>
                    <a:pt x="10160" y="1630857"/>
                    <a:pt x="6350" y="1559734"/>
                    <a:pt x="7620" y="1487245"/>
                  </a:cubicBezTo>
                  <a:cubicBezTo>
                    <a:pt x="5080" y="1396974"/>
                    <a:pt x="0" y="279536"/>
                    <a:pt x="7620" y="187898"/>
                  </a:cubicBezTo>
                  <a:cubicBezTo>
                    <a:pt x="8890" y="170118"/>
                    <a:pt x="7620" y="150970"/>
                    <a:pt x="8890" y="133189"/>
                  </a:cubicBezTo>
                  <a:cubicBezTo>
                    <a:pt x="10160" y="104467"/>
                    <a:pt x="12700" y="7300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207" y="30480"/>
                    <a:pt x="93115" y="29210"/>
                  </a:cubicBezTo>
                  <a:cubicBezTo>
                    <a:pt x="146960" y="25400"/>
                    <a:pt x="200805" y="22860"/>
                    <a:pt x="256644" y="20320"/>
                  </a:cubicBezTo>
                  <a:cubicBezTo>
                    <a:pt x="294535" y="17780"/>
                    <a:pt x="332426" y="16510"/>
                    <a:pt x="368323" y="13970"/>
                  </a:cubicBezTo>
                  <a:cubicBezTo>
                    <a:pt x="404220" y="11430"/>
                    <a:pt x="442111" y="8890"/>
                    <a:pt x="478008" y="8890"/>
                  </a:cubicBezTo>
                  <a:cubicBezTo>
                    <a:pt x="517893" y="7620"/>
                    <a:pt x="557778" y="10160"/>
                    <a:pt x="597663" y="8890"/>
                  </a:cubicBezTo>
                  <a:cubicBezTo>
                    <a:pt x="647520" y="8890"/>
                    <a:pt x="1550921" y="6350"/>
                    <a:pt x="1600777" y="5080"/>
                  </a:cubicBezTo>
                  <a:cubicBezTo>
                    <a:pt x="1648640" y="3810"/>
                    <a:pt x="1696502" y="2540"/>
                    <a:pt x="1746359" y="2540"/>
                  </a:cubicBezTo>
                  <a:cubicBezTo>
                    <a:pt x="1828123" y="1270"/>
                    <a:pt x="1907894" y="0"/>
                    <a:pt x="1989659" y="0"/>
                  </a:cubicBezTo>
                  <a:cubicBezTo>
                    <a:pt x="2023561" y="0"/>
                    <a:pt x="2059458" y="2540"/>
                    <a:pt x="2093360" y="2540"/>
                  </a:cubicBezTo>
                  <a:cubicBezTo>
                    <a:pt x="2187091" y="3810"/>
                    <a:pt x="2282815" y="5080"/>
                    <a:pt x="2376546" y="7620"/>
                  </a:cubicBezTo>
                  <a:cubicBezTo>
                    <a:pt x="2426402" y="8890"/>
                    <a:pt x="2476259" y="12700"/>
                    <a:pt x="2526115" y="16510"/>
                  </a:cubicBezTo>
                  <a:cubicBezTo>
                    <a:pt x="2538081" y="16510"/>
                    <a:pt x="2550047" y="16510"/>
                    <a:pt x="2560018" y="16510"/>
                  </a:cubicBezTo>
                  <a:cubicBezTo>
                    <a:pt x="2574410" y="17780"/>
                    <a:pt x="2583300" y="20320"/>
                    <a:pt x="2593460" y="21590"/>
                  </a:cubicBezTo>
                  <a:close/>
                  <a:moveTo>
                    <a:pt x="2603620" y="1817560"/>
                  </a:moveTo>
                  <a:cubicBezTo>
                    <a:pt x="2604890" y="1801050"/>
                    <a:pt x="2606160" y="1788350"/>
                    <a:pt x="2606160" y="1775650"/>
                  </a:cubicBezTo>
                  <a:cubicBezTo>
                    <a:pt x="2604890" y="1697876"/>
                    <a:pt x="2603620" y="1625386"/>
                    <a:pt x="2603620" y="1547425"/>
                  </a:cubicBezTo>
                  <a:cubicBezTo>
                    <a:pt x="2603620" y="1511864"/>
                    <a:pt x="2606160" y="1476303"/>
                    <a:pt x="2604890" y="1440742"/>
                  </a:cubicBezTo>
                  <a:cubicBezTo>
                    <a:pt x="2604890" y="1407916"/>
                    <a:pt x="2603620" y="1373723"/>
                    <a:pt x="2602350" y="1340897"/>
                  </a:cubicBezTo>
                  <a:cubicBezTo>
                    <a:pt x="2597270" y="1290291"/>
                    <a:pt x="2585840" y="242608"/>
                    <a:pt x="2585840" y="192002"/>
                  </a:cubicBezTo>
                  <a:cubicBezTo>
                    <a:pt x="2583300" y="149602"/>
                    <a:pt x="2580760" y="105834"/>
                    <a:pt x="2578220" y="63500"/>
                  </a:cubicBezTo>
                  <a:cubicBezTo>
                    <a:pt x="2576950" y="44450"/>
                    <a:pt x="2575680" y="43180"/>
                    <a:pt x="2554035" y="41910"/>
                  </a:cubicBezTo>
                  <a:cubicBezTo>
                    <a:pt x="2548052" y="41910"/>
                    <a:pt x="2544064" y="41910"/>
                    <a:pt x="2538081" y="40640"/>
                  </a:cubicBezTo>
                  <a:cubicBezTo>
                    <a:pt x="2488224" y="36830"/>
                    <a:pt x="2436374" y="31750"/>
                    <a:pt x="2386517" y="30480"/>
                  </a:cubicBezTo>
                  <a:cubicBezTo>
                    <a:pt x="2264867" y="26670"/>
                    <a:pt x="2141223" y="25400"/>
                    <a:pt x="2019573" y="22860"/>
                  </a:cubicBezTo>
                  <a:cubicBezTo>
                    <a:pt x="2001624" y="22860"/>
                    <a:pt x="1981682" y="22860"/>
                    <a:pt x="1963733" y="22860"/>
                  </a:cubicBezTo>
                  <a:cubicBezTo>
                    <a:pt x="1933819" y="22860"/>
                    <a:pt x="1903905" y="22860"/>
                    <a:pt x="1875986" y="22860"/>
                  </a:cubicBezTo>
                  <a:cubicBezTo>
                    <a:pt x="1812169" y="22860"/>
                    <a:pt x="1748353" y="22860"/>
                    <a:pt x="1686531" y="24130"/>
                  </a:cubicBezTo>
                  <a:cubicBezTo>
                    <a:pt x="1632686" y="25400"/>
                    <a:pt x="725296" y="29210"/>
                    <a:pt x="671451" y="29210"/>
                  </a:cubicBezTo>
                  <a:cubicBezTo>
                    <a:pt x="583704" y="29210"/>
                    <a:pt x="495956" y="26670"/>
                    <a:pt x="408208" y="33020"/>
                  </a:cubicBezTo>
                  <a:cubicBezTo>
                    <a:pt x="362340" y="36830"/>
                    <a:pt x="318467" y="36830"/>
                    <a:pt x="274593" y="38100"/>
                  </a:cubicBezTo>
                  <a:cubicBezTo>
                    <a:pt x="198811" y="41910"/>
                    <a:pt x="123029" y="45720"/>
                    <a:pt x="49530" y="50800"/>
                  </a:cubicBezTo>
                  <a:cubicBezTo>
                    <a:pt x="36830" y="50800"/>
                    <a:pt x="34290" y="53340"/>
                    <a:pt x="33020" y="68906"/>
                  </a:cubicBezTo>
                  <a:cubicBezTo>
                    <a:pt x="31750" y="93525"/>
                    <a:pt x="31750" y="118144"/>
                    <a:pt x="30480" y="142763"/>
                  </a:cubicBezTo>
                  <a:cubicBezTo>
                    <a:pt x="29210" y="183795"/>
                    <a:pt x="26670" y="223459"/>
                    <a:pt x="25400" y="264491"/>
                  </a:cubicBezTo>
                  <a:cubicBezTo>
                    <a:pt x="20320" y="308259"/>
                    <a:pt x="26670" y="1377826"/>
                    <a:pt x="29210" y="1421593"/>
                  </a:cubicBezTo>
                  <a:cubicBezTo>
                    <a:pt x="29210" y="1468096"/>
                    <a:pt x="29210" y="1515967"/>
                    <a:pt x="30480" y="1562470"/>
                  </a:cubicBezTo>
                  <a:cubicBezTo>
                    <a:pt x="30480" y="1596663"/>
                    <a:pt x="33020" y="1630857"/>
                    <a:pt x="33020" y="1665050"/>
                  </a:cubicBezTo>
                  <a:cubicBezTo>
                    <a:pt x="33020" y="1701979"/>
                    <a:pt x="33020" y="1738908"/>
                    <a:pt x="31750" y="1775650"/>
                  </a:cubicBezTo>
                  <a:cubicBezTo>
                    <a:pt x="31750" y="1779460"/>
                    <a:pt x="31750" y="1782000"/>
                    <a:pt x="31750" y="1785810"/>
                  </a:cubicBezTo>
                  <a:cubicBezTo>
                    <a:pt x="31750" y="1795970"/>
                    <a:pt x="35560" y="1799780"/>
                    <a:pt x="44450" y="1799780"/>
                  </a:cubicBezTo>
                  <a:cubicBezTo>
                    <a:pt x="65195" y="1799780"/>
                    <a:pt x="93115" y="1801050"/>
                    <a:pt x="119040" y="1801050"/>
                  </a:cubicBezTo>
                  <a:cubicBezTo>
                    <a:pt x="156931" y="1801050"/>
                    <a:pt x="196817" y="1798510"/>
                    <a:pt x="234708" y="1801050"/>
                  </a:cubicBezTo>
                  <a:cubicBezTo>
                    <a:pt x="296530" y="1804860"/>
                    <a:pt x="358352" y="1807400"/>
                    <a:pt x="420174" y="1806130"/>
                  </a:cubicBezTo>
                  <a:cubicBezTo>
                    <a:pt x="460059" y="1804860"/>
                    <a:pt x="497950" y="1807400"/>
                    <a:pt x="537835" y="1807400"/>
                  </a:cubicBezTo>
                  <a:cubicBezTo>
                    <a:pt x="595669" y="1807400"/>
                    <a:pt x="653503" y="1806130"/>
                    <a:pt x="711336" y="1807400"/>
                  </a:cubicBezTo>
                  <a:cubicBezTo>
                    <a:pt x="797090" y="1808670"/>
                    <a:pt x="1738382" y="1798510"/>
                    <a:pt x="1826129" y="1801050"/>
                  </a:cubicBezTo>
                  <a:cubicBezTo>
                    <a:pt x="1864020" y="1802320"/>
                    <a:pt x="1901911" y="1803590"/>
                    <a:pt x="1937808" y="1803590"/>
                  </a:cubicBezTo>
                  <a:cubicBezTo>
                    <a:pt x="2003619" y="1806130"/>
                    <a:pt x="2067435" y="1802320"/>
                    <a:pt x="2133246" y="1806130"/>
                  </a:cubicBezTo>
                  <a:cubicBezTo>
                    <a:pt x="2187091" y="1808670"/>
                    <a:pt x="2240936" y="1808670"/>
                    <a:pt x="2294781" y="1811210"/>
                  </a:cubicBezTo>
                  <a:cubicBezTo>
                    <a:pt x="2374551" y="1815020"/>
                    <a:pt x="2454322" y="1817560"/>
                    <a:pt x="2534092" y="1818830"/>
                  </a:cubicBezTo>
                  <a:cubicBezTo>
                    <a:pt x="2564006" y="1818830"/>
                    <a:pt x="2583300" y="1817560"/>
                    <a:pt x="2603620" y="181756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466053" y="4246718"/>
            <a:ext cx="7814637" cy="5620025"/>
            <a:chOff x="0" y="0"/>
            <a:chExt cx="2553803" cy="1836610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2530943" cy="1808670"/>
            </a:xfrm>
            <a:custGeom>
              <a:avLst/>
              <a:gdLst/>
              <a:ahLst/>
              <a:cxnLst/>
              <a:rect l="l" t="t" r="r" b="b"/>
              <a:pathLst>
                <a:path w="2530943" h="1808670">
                  <a:moveTo>
                    <a:pt x="2530943" y="1808670"/>
                  </a:moveTo>
                  <a:lnTo>
                    <a:pt x="0" y="1801050"/>
                  </a:lnTo>
                  <a:lnTo>
                    <a:pt x="0" y="640521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2560153" cy="1835340"/>
            </a:xfrm>
            <a:custGeom>
              <a:avLst/>
              <a:gdLst/>
              <a:ahLst/>
              <a:cxnLst/>
              <a:rect l="l" t="t" r="r" b="b"/>
              <a:pathLst>
                <a:path w="2560153" h="1835340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0789"/>
                    <a:pt x="2532213" y="129086"/>
                    <a:pt x="2534753" y="166015"/>
                  </a:cubicBezTo>
                  <a:cubicBezTo>
                    <a:pt x="2534753" y="219356"/>
                    <a:pt x="2547453" y="1271143"/>
                    <a:pt x="2553803" y="1324484"/>
                  </a:cubicBezTo>
                  <a:cubicBezTo>
                    <a:pt x="2560153" y="1405181"/>
                    <a:pt x="2556343" y="1487245"/>
                    <a:pt x="2556343" y="1567941"/>
                  </a:cubicBezTo>
                  <a:cubicBezTo>
                    <a:pt x="2556343" y="1639063"/>
                    <a:pt x="2557613" y="1704714"/>
                    <a:pt x="2558883" y="1774379"/>
                  </a:cubicBezTo>
                  <a:cubicBezTo>
                    <a:pt x="2558883" y="1795970"/>
                    <a:pt x="2558883" y="1809940"/>
                    <a:pt x="2558883" y="1834070"/>
                  </a:cubicBezTo>
                  <a:cubicBezTo>
                    <a:pt x="2536023" y="1834070"/>
                    <a:pt x="2515703" y="1835340"/>
                    <a:pt x="2492640" y="1834070"/>
                  </a:cubicBezTo>
                  <a:cubicBezTo>
                    <a:pt x="2366498" y="1828990"/>
                    <a:pt x="2238414" y="1835340"/>
                    <a:pt x="2112272" y="1830260"/>
                  </a:cubicBezTo>
                  <a:cubicBezTo>
                    <a:pt x="2036586" y="1826450"/>
                    <a:pt x="1962842" y="1828990"/>
                    <a:pt x="1887156" y="1826450"/>
                  </a:cubicBezTo>
                  <a:cubicBezTo>
                    <a:pt x="1852224" y="1825179"/>
                    <a:pt x="1817293" y="1823910"/>
                    <a:pt x="1782361" y="1822640"/>
                  </a:cubicBezTo>
                  <a:cubicBezTo>
                    <a:pt x="1761013" y="1822640"/>
                    <a:pt x="1741607" y="1823910"/>
                    <a:pt x="1720260" y="1823910"/>
                  </a:cubicBezTo>
                  <a:cubicBezTo>
                    <a:pt x="1665921" y="1822640"/>
                    <a:pt x="1516491" y="1823910"/>
                    <a:pt x="1462153" y="1822640"/>
                  </a:cubicBezTo>
                  <a:cubicBezTo>
                    <a:pt x="1423340" y="1821370"/>
                    <a:pt x="647078" y="1830260"/>
                    <a:pt x="608265" y="1828990"/>
                  </a:cubicBezTo>
                  <a:cubicBezTo>
                    <a:pt x="598562" y="1828990"/>
                    <a:pt x="586918" y="1830260"/>
                    <a:pt x="577214" y="1830260"/>
                  </a:cubicBezTo>
                  <a:cubicBezTo>
                    <a:pt x="553927" y="1830260"/>
                    <a:pt x="532579" y="1831529"/>
                    <a:pt x="509292" y="1831529"/>
                  </a:cubicBezTo>
                  <a:cubicBezTo>
                    <a:pt x="451072" y="1831529"/>
                    <a:pt x="394793" y="1830260"/>
                    <a:pt x="336573" y="1828990"/>
                  </a:cubicBezTo>
                  <a:cubicBezTo>
                    <a:pt x="301642" y="1827720"/>
                    <a:pt x="266710" y="1826450"/>
                    <a:pt x="233719" y="1825179"/>
                  </a:cubicBezTo>
                  <a:cubicBezTo>
                    <a:pt x="171618" y="1823910"/>
                    <a:pt x="109517" y="1822640"/>
                    <a:pt x="48260" y="1822640"/>
                  </a:cubicBezTo>
                  <a:cubicBezTo>
                    <a:pt x="38100" y="1822640"/>
                    <a:pt x="29210" y="1822640"/>
                    <a:pt x="19050" y="1821370"/>
                  </a:cubicBezTo>
                  <a:cubicBezTo>
                    <a:pt x="10160" y="1820100"/>
                    <a:pt x="5080" y="1813750"/>
                    <a:pt x="7620" y="1804860"/>
                  </a:cubicBezTo>
                  <a:cubicBezTo>
                    <a:pt x="16510" y="1773101"/>
                    <a:pt x="12700" y="1738908"/>
                    <a:pt x="11430" y="1703346"/>
                  </a:cubicBezTo>
                  <a:cubicBezTo>
                    <a:pt x="10160" y="1630857"/>
                    <a:pt x="6350" y="1559734"/>
                    <a:pt x="7620" y="1487245"/>
                  </a:cubicBezTo>
                  <a:cubicBezTo>
                    <a:pt x="5080" y="1396974"/>
                    <a:pt x="0" y="279536"/>
                    <a:pt x="7620" y="187898"/>
                  </a:cubicBezTo>
                  <a:cubicBezTo>
                    <a:pt x="8890" y="170118"/>
                    <a:pt x="7620" y="150970"/>
                    <a:pt x="8890" y="133189"/>
                  </a:cubicBezTo>
                  <a:cubicBezTo>
                    <a:pt x="10160" y="104467"/>
                    <a:pt x="12700" y="7300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17560"/>
                  </a:moveTo>
                  <a:cubicBezTo>
                    <a:pt x="2537293" y="1801050"/>
                    <a:pt x="2538563" y="1788350"/>
                    <a:pt x="2538563" y="1775650"/>
                  </a:cubicBezTo>
                  <a:cubicBezTo>
                    <a:pt x="2537293" y="1697876"/>
                    <a:pt x="2536023" y="1625386"/>
                    <a:pt x="2536023" y="1547425"/>
                  </a:cubicBezTo>
                  <a:cubicBezTo>
                    <a:pt x="2536023" y="1511864"/>
                    <a:pt x="2538563" y="1476303"/>
                    <a:pt x="2537293" y="1440742"/>
                  </a:cubicBezTo>
                  <a:cubicBezTo>
                    <a:pt x="2537293" y="1407916"/>
                    <a:pt x="2536023" y="1373723"/>
                    <a:pt x="2534753" y="1340897"/>
                  </a:cubicBezTo>
                  <a:cubicBezTo>
                    <a:pt x="2529673" y="1290291"/>
                    <a:pt x="2518243" y="242608"/>
                    <a:pt x="2518243" y="192002"/>
                  </a:cubicBezTo>
                  <a:cubicBezTo>
                    <a:pt x="2515703" y="149602"/>
                    <a:pt x="2513163" y="105834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906"/>
                  </a:cubicBezTo>
                  <a:cubicBezTo>
                    <a:pt x="31750" y="93525"/>
                    <a:pt x="31750" y="118144"/>
                    <a:pt x="30480" y="142763"/>
                  </a:cubicBezTo>
                  <a:cubicBezTo>
                    <a:pt x="29210" y="183795"/>
                    <a:pt x="26670" y="223459"/>
                    <a:pt x="25400" y="264491"/>
                  </a:cubicBezTo>
                  <a:cubicBezTo>
                    <a:pt x="20320" y="308259"/>
                    <a:pt x="26670" y="1377826"/>
                    <a:pt x="29210" y="1421593"/>
                  </a:cubicBezTo>
                  <a:cubicBezTo>
                    <a:pt x="29210" y="1468096"/>
                    <a:pt x="29210" y="1515967"/>
                    <a:pt x="30480" y="1562470"/>
                  </a:cubicBezTo>
                  <a:cubicBezTo>
                    <a:pt x="30480" y="1596663"/>
                    <a:pt x="33020" y="1630857"/>
                    <a:pt x="33020" y="1665050"/>
                  </a:cubicBezTo>
                  <a:cubicBezTo>
                    <a:pt x="33020" y="1701979"/>
                    <a:pt x="33020" y="1738908"/>
                    <a:pt x="31750" y="1775650"/>
                  </a:cubicBezTo>
                  <a:cubicBezTo>
                    <a:pt x="31750" y="1779460"/>
                    <a:pt x="31750" y="1782000"/>
                    <a:pt x="31750" y="1785810"/>
                  </a:cubicBezTo>
                  <a:cubicBezTo>
                    <a:pt x="31750" y="1795970"/>
                    <a:pt x="35560" y="1799780"/>
                    <a:pt x="44450" y="1799780"/>
                  </a:cubicBezTo>
                  <a:cubicBezTo>
                    <a:pt x="64882" y="1799780"/>
                    <a:pt x="92051" y="1801050"/>
                    <a:pt x="117279" y="1801050"/>
                  </a:cubicBezTo>
                  <a:cubicBezTo>
                    <a:pt x="154152" y="1801050"/>
                    <a:pt x="192965" y="1798510"/>
                    <a:pt x="229837" y="1801050"/>
                  </a:cubicBezTo>
                  <a:cubicBezTo>
                    <a:pt x="289998" y="1804860"/>
                    <a:pt x="350158" y="1807400"/>
                    <a:pt x="410318" y="1806130"/>
                  </a:cubicBezTo>
                  <a:cubicBezTo>
                    <a:pt x="449131" y="1804860"/>
                    <a:pt x="486004" y="1807400"/>
                    <a:pt x="524817" y="1807400"/>
                  </a:cubicBezTo>
                  <a:cubicBezTo>
                    <a:pt x="581096" y="1807400"/>
                    <a:pt x="637375" y="1806130"/>
                    <a:pt x="693654" y="1807400"/>
                  </a:cubicBezTo>
                  <a:cubicBezTo>
                    <a:pt x="777102" y="1808670"/>
                    <a:pt x="1693091" y="1798510"/>
                    <a:pt x="1778479" y="1801050"/>
                  </a:cubicBezTo>
                  <a:cubicBezTo>
                    <a:pt x="1815352" y="1802320"/>
                    <a:pt x="1852224" y="1803590"/>
                    <a:pt x="1887156" y="1803590"/>
                  </a:cubicBezTo>
                  <a:cubicBezTo>
                    <a:pt x="1951198" y="1806130"/>
                    <a:pt x="2013299" y="1802320"/>
                    <a:pt x="2077340" y="1806130"/>
                  </a:cubicBezTo>
                  <a:cubicBezTo>
                    <a:pt x="2129738" y="1808670"/>
                    <a:pt x="2182135" y="1808670"/>
                    <a:pt x="2234533" y="1811210"/>
                  </a:cubicBezTo>
                  <a:cubicBezTo>
                    <a:pt x="2312159" y="1815020"/>
                    <a:pt x="2389785" y="1817560"/>
                    <a:pt x="2467412" y="1818830"/>
                  </a:cubicBezTo>
                  <a:cubicBezTo>
                    <a:pt x="2496521" y="1818830"/>
                    <a:pt x="2515703" y="1817560"/>
                    <a:pt x="2536023" y="181756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3" name="Freeform 13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85646" y="1223706"/>
            <a:ext cx="17601868" cy="2796466"/>
            <a:chOff x="0" y="0"/>
            <a:chExt cx="5752244" cy="913878"/>
          </a:xfrm>
        </p:grpSpPr>
        <p:sp>
          <p:nvSpPr>
            <p:cNvPr id="18" name="Freeform 18"/>
            <p:cNvSpPr/>
            <p:nvPr/>
          </p:nvSpPr>
          <p:spPr>
            <a:xfrm>
              <a:off x="10160" y="16510"/>
              <a:ext cx="5729385" cy="885938"/>
            </a:xfrm>
            <a:custGeom>
              <a:avLst/>
              <a:gdLst/>
              <a:ahLst/>
              <a:cxnLst/>
              <a:rect l="l" t="t" r="r" b="b"/>
              <a:pathLst>
                <a:path w="5729385" h="885938">
                  <a:moveTo>
                    <a:pt x="5729385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855048" y="0"/>
                  </a:lnTo>
                  <a:lnTo>
                    <a:pt x="571033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-3810" y="0"/>
              <a:ext cx="5758594" cy="912608"/>
            </a:xfrm>
            <a:custGeom>
              <a:avLst/>
              <a:gdLst/>
              <a:ahLst/>
              <a:cxnLst/>
              <a:rect l="l" t="t" r="r" b="b"/>
              <a:pathLst>
                <a:path w="5758594" h="912608">
                  <a:moveTo>
                    <a:pt x="5724305" y="21590"/>
                  </a:moveTo>
                  <a:cubicBezTo>
                    <a:pt x="5725575" y="34290"/>
                    <a:pt x="5725575" y="44450"/>
                    <a:pt x="5726844" y="54610"/>
                  </a:cubicBezTo>
                  <a:cubicBezTo>
                    <a:pt x="5729385" y="76512"/>
                    <a:pt x="5730655" y="94130"/>
                    <a:pt x="5733194" y="111118"/>
                  </a:cubicBezTo>
                  <a:cubicBezTo>
                    <a:pt x="5733194" y="135657"/>
                    <a:pt x="5745894" y="619517"/>
                    <a:pt x="5752244" y="644056"/>
                  </a:cubicBezTo>
                  <a:cubicBezTo>
                    <a:pt x="5758594" y="681179"/>
                    <a:pt x="5754785" y="718931"/>
                    <a:pt x="5754785" y="756055"/>
                  </a:cubicBezTo>
                  <a:cubicBezTo>
                    <a:pt x="5754785" y="788773"/>
                    <a:pt x="5756055" y="818975"/>
                    <a:pt x="5757325" y="851648"/>
                  </a:cubicBezTo>
                  <a:cubicBezTo>
                    <a:pt x="5757325" y="873238"/>
                    <a:pt x="5757325" y="887208"/>
                    <a:pt x="5757325" y="911338"/>
                  </a:cubicBezTo>
                  <a:cubicBezTo>
                    <a:pt x="5734464" y="911338"/>
                    <a:pt x="5714144" y="912608"/>
                    <a:pt x="5680708" y="911338"/>
                  </a:cubicBezTo>
                  <a:cubicBezTo>
                    <a:pt x="5389688" y="906258"/>
                    <a:pt x="5094192" y="912608"/>
                    <a:pt x="4803174" y="907528"/>
                  </a:cubicBezTo>
                  <a:cubicBezTo>
                    <a:pt x="4628562" y="903718"/>
                    <a:pt x="4458428" y="906258"/>
                    <a:pt x="4283817" y="903718"/>
                  </a:cubicBezTo>
                  <a:cubicBezTo>
                    <a:pt x="4203227" y="902448"/>
                    <a:pt x="4122638" y="901178"/>
                    <a:pt x="4042048" y="899908"/>
                  </a:cubicBezTo>
                  <a:cubicBezTo>
                    <a:pt x="3992798" y="899908"/>
                    <a:pt x="3948026" y="901178"/>
                    <a:pt x="3898777" y="901178"/>
                  </a:cubicBezTo>
                  <a:cubicBezTo>
                    <a:pt x="3773415" y="899908"/>
                    <a:pt x="3428669" y="901178"/>
                    <a:pt x="3303307" y="899908"/>
                  </a:cubicBezTo>
                  <a:cubicBezTo>
                    <a:pt x="3213763" y="898638"/>
                    <a:pt x="1422878" y="907528"/>
                    <a:pt x="1333334" y="906258"/>
                  </a:cubicBezTo>
                  <a:cubicBezTo>
                    <a:pt x="1310948" y="906258"/>
                    <a:pt x="1284085" y="907528"/>
                    <a:pt x="1261699" y="907528"/>
                  </a:cubicBezTo>
                  <a:cubicBezTo>
                    <a:pt x="1207972" y="907528"/>
                    <a:pt x="1158723" y="908798"/>
                    <a:pt x="1104996" y="908798"/>
                  </a:cubicBezTo>
                  <a:cubicBezTo>
                    <a:pt x="970680" y="908798"/>
                    <a:pt x="840840" y="907528"/>
                    <a:pt x="706524" y="906258"/>
                  </a:cubicBezTo>
                  <a:cubicBezTo>
                    <a:pt x="625934" y="904988"/>
                    <a:pt x="545345" y="903718"/>
                    <a:pt x="469232" y="902448"/>
                  </a:cubicBezTo>
                  <a:cubicBezTo>
                    <a:pt x="325961" y="901178"/>
                    <a:pt x="182690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0760" y="30480"/>
                    <a:pt x="142395" y="29210"/>
                  </a:cubicBezTo>
                  <a:cubicBezTo>
                    <a:pt x="263280" y="25400"/>
                    <a:pt x="384165" y="22860"/>
                    <a:pt x="509527" y="20320"/>
                  </a:cubicBezTo>
                  <a:cubicBezTo>
                    <a:pt x="594594" y="17780"/>
                    <a:pt x="679661" y="16510"/>
                    <a:pt x="760251" y="13970"/>
                  </a:cubicBezTo>
                  <a:cubicBezTo>
                    <a:pt x="840841" y="11430"/>
                    <a:pt x="925908" y="8890"/>
                    <a:pt x="1006498" y="8890"/>
                  </a:cubicBezTo>
                  <a:cubicBezTo>
                    <a:pt x="1096042" y="7620"/>
                    <a:pt x="1185586" y="10160"/>
                    <a:pt x="1275130" y="8890"/>
                  </a:cubicBezTo>
                  <a:cubicBezTo>
                    <a:pt x="1387061" y="8890"/>
                    <a:pt x="3415238" y="6350"/>
                    <a:pt x="3527168" y="5080"/>
                  </a:cubicBezTo>
                  <a:cubicBezTo>
                    <a:pt x="3634621" y="3810"/>
                    <a:pt x="3742074" y="2540"/>
                    <a:pt x="3854005" y="2540"/>
                  </a:cubicBezTo>
                  <a:cubicBezTo>
                    <a:pt x="4037570" y="1270"/>
                    <a:pt x="4216659" y="0"/>
                    <a:pt x="4400225" y="0"/>
                  </a:cubicBezTo>
                  <a:cubicBezTo>
                    <a:pt x="4476337" y="0"/>
                    <a:pt x="4556927" y="2540"/>
                    <a:pt x="4633039" y="2540"/>
                  </a:cubicBezTo>
                  <a:cubicBezTo>
                    <a:pt x="4843468" y="3810"/>
                    <a:pt x="5058375" y="5080"/>
                    <a:pt x="5268804" y="7620"/>
                  </a:cubicBezTo>
                  <a:cubicBezTo>
                    <a:pt x="5380734" y="8890"/>
                    <a:pt x="5492665" y="12700"/>
                    <a:pt x="5604595" y="16510"/>
                  </a:cubicBezTo>
                  <a:cubicBezTo>
                    <a:pt x="5631458" y="16510"/>
                    <a:pt x="5658321" y="16510"/>
                    <a:pt x="5680708" y="16510"/>
                  </a:cubicBezTo>
                  <a:cubicBezTo>
                    <a:pt x="5705255" y="17780"/>
                    <a:pt x="5714144" y="20320"/>
                    <a:pt x="5724305" y="21590"/>
                  </a:cubicBezTo>
                  <a:close/>
                  <a:moveTo>
                    <a:pt x="5734464" y="894828"/>
                  </a:moveTo>
                  <a:cubicBezTo>
                    <a:pt x="5735735" y="878318"/>
                    <a:pt x="5737005" y="865618"/>
                    <a:pt x="5737005" y="852918"/>
                  </a:cubicBezTo>
                  <a:cubicBezTo>
                    <a:pt x="5735735" y="815829"/>
                    <a:pt x="5734464" y="782481"/>
                    <a:pt x="5734464" y="746616"/>
                  </a:cubicBezTo>
                  <a:cubicBezTo>
                    <a:pt x="5734464" y="730257"/>
                    <a:pt x="5737005" y="713898"/>
                    <a:pt x="5735735" y="697538"/>
                  </a:cubicBezTo>
                  <a:cubicBezTo>
                    <a:pt x="5735735" y="682437"/>
                    <a:pt x="5734464" y="666707"/>
                    <a:pt x="5733194" y="651606"/>
                  </a:cubicBezTo>
                  <a:cubicBezTo>
                    <a:pt x="5728114" y="628326"/>
                    <a:pt x="5716685" y="146354"/>
                    <a:pt x="5716685" y="123073"/>
                  </a:cubicBezTo>
                  <a:cubicBezTo>
                    <a:pt x="5714144" y="103568"/>
                    <a:pt x="5711605" y="83433"/>
                    <a:pt x="5709064" y="63500"/>
                  </a:cubicBezTo>
                  <a:cubicBezTo>
                    <a:pt x="5707794" y="44450"/>
                    <a:pt x="5706525" y="43180"/>
                    <a:pt x="5667276" y="41910"/>
                  </a:cubicBezTo>
                  <a:cubicBezTo>
                    <a:pt x="5653844" y="41910"/>
                    <a:pt x="5644890" y="41910"/>
                    <a:pt x="5631458" y="40640"/>
                  </a:cubicBezTo>
                  <a:cubicBezTo>
                    <a:pt x="5519528" y="36830"/>
                    <a:pt x="5403120" y="31750"/>
                    <a:pt x="5291190" y="30480"/>
                  </a:cubicBezTo>
                  <a:cubicBezTo>
                    <a:pt x="5018080" y="26670"/>
                    <a:pt x="4740493" y="25400"/>
                    <a:pt x="4467383" y="22860"/>
                  </a:cubicBezTo>
                  <a:cubicBezTo>
                    <a:pt x="4427088" y="22860"/>
                    <a:pt x="4382316" y="22860"/>
                    <a:pt x="4342021" y="22860"/>
                  </a:cubicBezTo>
                  <a:cubicBezTo>
                    <a:pt x="4274863" y="22860"/>
                    <a:pt x="4207705" y="22860"/>
                    <a:pt x="4145024" y="22860"/>
                  </a:cubicBezTo>
                  <a:cubicBezTo>
                    <a:pt x="4001753" y="22860"/>
                    <a:pt x="3858482" y="22860"/>
                    <a:pt x="3719688" y="24130"/>
                  </a:cubicBezTo>
                  <a:cubicBezTo>
                    <a:pt x="3598803" y="25400"/>
                    <a:pt x="1561672" y="29210"/>
                    <a:pt x="1440787" y="29210"/>
                  </a:cubicBezTo>
                  <a:cubicBezTo>
                    <a:pt x="1243790" y="29210"/>
                    <a:pt x="1046792" y="26670"/>
                    <a:pt x="849795" y="33020"/>
                  </a:cubicBezTo>
                  <a:cubicBezTo>
                    <a:pt x="746819" y="36830"/>
                    <a:pt x="648321" y="36830"/>
                    <a:pt x="549822" y="38100"/>
                  </a:cubicBezTo>
                  <a:cubicBezTo>
                    <a:pt x="379688" y="41910"/>
                    <a:pt x="209554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9715" y="877048"/>
                    <a:pt x="142395" y="878318"/>
                    <a:pt x="200599" y="878318"/>
                  </a:cubicBezTo>
                  <a:cubicBezTo>
                    <a:pt x="285666" y="878318"/>
                    <a:pt x="375211" y="875778"/>
                    <a:pt x="460278" y="878318"/>
                  </a:cubicBezTo>
                  <a:cubicBezTo>
                    <a:pt x="599071" y="882128"/>
                    <a:pt x="737865" y="884668"/>
                    <a:pt x="876658" y="883398"/>
                  </a:cubicBezTo>
                  <a:cubicBezTo>
                    <a:pt x="966203" y="882128"/>
                    <a:pt x="1051270" y="884668"/>
                    <a:pt x="1140814" y="884668"/>
                  </a:cubicBezTo>
                  <a:cubicBezTo>
                    <a:pt x="1270653" y="884668"/>
                    <a:pt x="1400492" y="883398"/>
                    <a:pt x="1530331" y="884668"/>
                  </a:cubicBezTo>
                  <a:cubicBezTo>
                    <a:pt x="1722852" y="885938"/>
                    <a:pt x="3836096" y="875778"/>
                    <a:pt x="4033093" y="878318"/>
                  </a:cubicBezTo>
                  <a:cubicBezTo>
                    <a:pt x="4118160" y="879588"/>
                    <a:pt x="4203227" y="880858"/>
                    <a:pt x="4283817" y="880858"/>
                  </a:cubicBezTo>
                  <a:cubicBezTo>
                    <a:pt x="4431565" y="883398"/>
                    <a:pt x="4574836" y="879588"/>
                    <a:pt x="4722584" y="883398"/>
                  </a:cubicBezTo>
                  <a:cubicBezTo>
                    <a:pt x="4843468" y="885938"/>
                    <a:pt x="4964353" y="885938"/>
                    <a:pt x="5085238" y="888478"/>
                  </a:cubicBezTo>
                  <a:cubicBezTo>
                    <a:pt x="5264327" y="892288"/>
                    <a:pt x="5443415" y="894828"/>
                    <a:pt x="5622503" y="896098"/>
                  </a:cubicBezTo>
                  <a:cubicBezTo>
                    <a:pt x="5689662" y="896098"/>
                    <a:pt x="5714144" y="894828"/>
                    <a:pt x="5734464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20" name="Freeform 20"/>
          <p:cNvSpPr/>
          <p:nvPr/>
        </p:nvSpPr>
        <p:spPr>
          <a:xfrm>
            <a:off x="15160164" y="-127976"/>
            <a:ext cx="3407420" cy="3326881"/>
          </a:xfrm>
          <a:custGeom>
            <a:avLst/>
            <a:gdLst/>
            <a:ahLst/>
            <a:cxnLst/>
            <a:rect l="l" t="t" r="r" b="b"/>
            <a:pathLst>
              <a:path w="3407420" h="3326881">
                <a:moveTo>
                  <a:pt x="0" y="0"/>
                </a:moveTo>
                <a:lnTo>
                  <a:pt x="3407421" y="0"/>
                </a:lnTo>
                <a:lnTo>
                  <a:pt x="3407421" y="3326881"/>
                </a:lnTo>
                <a:lnTo>
                  <a:pt x="0" y="332688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 rot="342190">
            <a:off x="-889490" y="7110178"/>
            <a:ext cx="2350271" cy="3366274"/>
          </a:xfrm>
          <a:custGeom>
            <a:avLst/>
            <a:gdLst/>
            <a:ahLst/>
            <a:cxnLst/>
            <a:rect l="l" t="t" r="r" b="b"/>
            <a:pathLst>
              <a:path w="2350271" h="3366274">
                <a:moveTo>
                  <a:pt x="0" y="0"/>
                </a:moveTo>
                <a:lnTo>
                  <a:pt x="2350271" y="0"/>
                </a:lnTo>
                <a:lnTo>
                  <a:pt x="2350271" y="3366273"/>
                </a:lnTo>
                <a:lnTo>
                  <a:pt x="0" y="336627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9739728" y="4525076"/>
            <a:ext cx="2139137" cy="2175306"/>
          </a:xfrm>
          <a:custGeom>
            <a:avLst/>
            <a:gdLst/>
            <a:ahLst/>
            <a:cxnLst/>
            <a:rect l="l" t="t" r="r" b="b"/>
            <a:pathLst>
              <a:path w="2139137" h="2175306">
                <a:moveTo>
                  <a:pt x="0" y="0"/>
                </a:moveTo>
                <a:lnTo>
                  <a:pt x="2139137" y="0"/>
                </a:lnTo>
                <a:lnTo>
                  <a:pt x="2139137" y="2175306"/>
                </a:lnTo>
                <a:lnTo>
                  <a:pt x="0" y="217530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9954535" y="7600183"/>
            <a:ext cx="2886496" cy="2152205"/>
          </a:xfrm>
          <a:custGeom>
            <a:avLst/>
            <a:gdLst/>
            <a:ahLst/>
            <a:cxnLst/>
            <a:rect l="l" t="t" r="r" b="b"/>
            <a:pathLst>
              <a:path w="2886496" h="2152205">
                <a:moveTo>
                  <a:pt x="0" y="0"/>
                </a:moveTo>
                <a:lnTo>
                  <a:pt x="2886495" y="0"/>
                </a:lnTo>
                <a:lnTo>
                  <a:pt x="2886495" y="2152205"/>
                </a:lnTo>
                <a:lnTo>
                  <a:pt x="0" y="215220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r="-103970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14612821" y="4632007"/>
            <a:ext cx="2392952" cy="2303216"/>
          </a:xfrm>
          <a:custGeom>
            <a:avLst/>
            <a:gdLst/>
            <a:ahLst/>
            <a:cxnLst/>
            <a:rect l="l" t="t" r="r" b="b"/>
            <a:pathLst>
              <a:path w="2392952" h="2303216">
                <a:moveTo>
                  <a:pt x="0" y="0"/>
                </a:moveTo>
                <a:lnTo>
                  <a:pt x="2392951" y="0"/>
                </a:lnTo>
                <a:lnTo>
                  <a:pt x="2392951" y="2303216"/>
                </a:lnTo>
                <a:lnTo>
                  <a:pt x="0" y="230321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4450896" y="8139292"/>
            <a:ext cx="2344719" cy="1377523"/>
          </a:xfrm>
          <a:custGeom>
            <a:avLst/>
            <a:gdLst/>
            <a:ahLst/>
            <a:cxnLst/>
            <a:rect l="l" t="t" r="r" b="b"/>
            <a:pathLst>
              <a:path w="2344719" h="1377523">
                <a:moveTo>
                  <a:pt x="0" y="0"/>
                </a:moveTo>
                <a:lnTo>
                  <a:pt x="2344719" y="0"/>
                </a:lnTo>
                <a:lnTo>
                  <a:pt x="2344719" y="1377522"/>
                </a:lnTo>
                <a:lnTo>
                  <a:pt x="0" y="1377522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1973357" y="4745056"/>
            <a:ext cx="1735347" cy="1735347"/>
          </a:xfrm>
          <a:custGeom>
            <a:avLst/>
            <a:gdLst/>
            <a:ahLst/>
            <a:cxnLst/>
            <a:rect l="l" t="t" r="r" b="b"/>
            <a:pathLst>
              <a:path w="1735347" h="1735347">
                <a:moveTo>
                  <a:pt x="0" y="0"/>
                </a:moveTo>
                <a:lnTo>
                  <a:pt x="1735347" y="0"/>
                </a:lnTo>
                <a:lnTo>
                  <a:pt x="1735347" y="1735347"/>
                </a:lnTo>
                <a:lnTo>
                  <a:pt x="0" y="173534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TextBox 27"/>
          <p:cNvSpPr txBox="1"/>
          <p:nvPr/>
        </p:nvSpPr>
        <p:spPr>
          <a:xfrm>
            <a:off x="1622226" y="5198754"/>
            <a:ext cx="4686139" cy="9040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combien (de)?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ça fait combien?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ça fait … euro(s)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encore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euro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fermé, fermée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5831563" y="5198754"/>
            <a:ext cx="3312437" cy="7745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hoeveel?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hoeveel kost het?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het is … euro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nog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euro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gesloten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11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4539196" y="6887598"/>
            <a:ext cx="2356074" cy="75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56"/>
              </a:lnSpc>
              <a:spcBef>
                <a:spcPct val="0"/>
              </a:spcBef>
            </a:pPr>
            <a:r>
              <a:rPr lang="en-US" sz="2182">
                <a:solidFill>
                  <a:srgbClr val="000000"/>
                </a:solidFill>
                <a:latin typeface="Now"/>
              </a:rPr>
              <a:t>hoeveel?</a:t>
            </a:r>
          </a:p>
          <a:p>
            <a:pPr algn="ctr">
              <a:lnSpc>
                <a:spcPts val="3056"/>
              </a:lnSpc>
              <a:spcBef>
                <a:spcPct val="0"/>
              </a:spcBef>
            </a:pPr>
            <a:r>
              <a:rPr lang="en-US" sz="2182">
                <a:solidFill>
                  <a:srgbClr val="000000"/>
                </a:solidFill>
                <a:latin typeface="Now"/>
              </a:rPr>
              <a:t>hoeveel kost het?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601772" y="9448954"/>
            <a:ext cx="16042967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Now"/>
              </a:rPr>
              <a:t>het is … euro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2583185" y="6432778"/>
            <a:ext cx="515691" cy="3747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56"/>
              </a:lnSpc>
              <a:spcBef>
                <a:spcPct val="0"/>
              </a:spcBef>
            </a:pPr>
            <a:r>
              <a:rPr lang="en-US" sz="2182">
                <a:solidFill>
                  <a:srgbClr val="000000"/>
                </a:solidFill>
                <a:latin typeface="Now"/>
              </a:rPr>
              <a:t>nog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B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 rot="-4189416" flipV="1">
            <a:off x="-357289" y="-660609"/>
            <a:ext cx="3915925" cy="3950491"/>
          </a:xfrm>
          <a:custGeom>
            <a:avLst/>
            <a:gdLst/>
            <a:ahLst/>
            <a:cxnLst/>
            <a:rect l="l" t="t" r="r" b="b"/>
            <a:pathLst>
              <a:path w="3915925" h="3950491">
                <a:moveTo>
                  <a:pt x="0" y="3950492"/>
                </a:moveTo>
                <a:lnTo>
                  <a:pt x="3915924" y="3950492"/>
                </a:lnTo>
                <a:lnTo>
                  <a:pt x="3915924" y="0"/>
                </a:lnTo>
                <a:lnTo>
                  <a:pt x="0" y="0"/>
                </a:lnTo>
                <a:lnTo>
                  <a:pt x="0" y="3950492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TextBox 14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3</a:t>
            </a:r>
          </a:p>
        </p:txBody>
      </p:sp>
      <p:sp>
        <p:nvSpPr>
          <p:cNvPr id="15" name="Freeform 15"/>
          <p:cNvSpPr/>
          <p:nvPr/>
        </p:nvSpPr>
        <p:spPr>
          <a:xfrm>
            <a:off x="15905446" y="494333"/>
            <a:ext cx="2506287" cy="4114800"/>
          </a:xfrm>
          <a:custGeom>
            <a:avLst/>
            <a:gdLst/>
            <a:ahLst/>
            <a:cxnLst/>
            <a:rect l="l" t="t" r="r" b="b"/>
            <a:pathLst>
              <a:path w="2506287" h="4114800">
                <a:moveTo>
                  <a:pt x="0" y="0"/>
                </a:moveTo>
                <a:lnTo>
                  <a:pt x="2506287" y="0"/>
                </a:lnTo>
                <a:lnTo>
                  <a:pt x="250628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5263947" y="2118606"/>
            <a:ext cx="2037716" cy="2072170"/>
          </a:xfrm>
          <a:custGeom>
            <a:avLst/>
            <a:gdLst/>
            <a:ahLst/>
            <a:cxnLst/>
            <a:rect l="l" t="t" r="r" b="b"/>
            <a:pathLst>
              <a:path w="2037716" h="2072170">
                <a:moveTo>
                  <a:pt x="0" y="0"/>
                </a:moveTo>
                <a:lnTo>
                  <a:pt x="2037716" y="0"/>
                </a:lnTo>
                <a:lnTo>
                  <a:pt x="2037716" y="2072169"/>
                </a:lnTo>
                <a:lnTo>
                  <a:pt x="0" y="207216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028700" y="4843127"/>
            <a:ext cx="5373540" cy="4006574"/>
          </a:xfrm>
          <a:custGeom>
            <a:avLst/>
            <a:gdLst/>
            <a:ahLst/>
            <a:cxnLst/>
            <a:rect l="l" t="t" r="r" b="b"/>
            <a:pathLst>
              <a:path w="5373540" h="4006574">
                <a:moveTo>
                  <a:pt x="0" y="0"/>
                </a:moveTo>
                <a:lnTo>
                  <a:pt x="5373540" y="0"/>
                </a:lnTo>
                <a:lnTo>
                  <a:pt x="5373540" y="4006574"/>
                </a:lnTo>
                <a:lnTo>
                  <a:pt x="0" y="400657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r="-103970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2116874" y="1411562"/>
            <a:ext cx="3788572" cy="3646500"/>
          </a:xfrm>
          <a:custGeom>
            <a:avLst/>
            <a:gdLst/>
            <a:ahLst/>
            <a:cxnLst/>
            <a:rect l="l" t="t" r="r" b="b"/>
            <a:pathLst>
              <a:path w="3788572" h="3646500">
                <a:moveTo>
                  <a:pt x="0" y="0"/>
                </a:moveTo>
                <a:lnTo>
                  <a:pt x="3788572" y="0"/>
                </a:lnTo>
                <a:lnTo>
                  <a:pt x="3788572" y="3646500"/>
                </a:lnTo>
                <a:lnTo>
                  <a:pt x="0" y="36465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1730035" y="6550455"/>
            <a:ext cx="3273722" cy="1923311"/>
          </a:xfrm>
          <a:custGeom>
            <a:avLst/>
            <a:gdLst/>
            <a:ahLst/>
            <a:cxnLst/>
            <a:rect l="l" t="t" r="r" b="b"/>
            <a:pathLst>
              <a:path w="3273722" h="1923311">
                <a:moveTo>
                  <a:pt x="0" y="0"/>
                </a:moveTo>
                <a:lnTo>
                  <a:pt x="3273721" y="0"/>
                </a:lnTo>
                <a:lnTo>
                  <a:pt x="3273721" y="1923311"/>
                </a:lnTo>
                <a:lnTo>
                  <a:pt x="0" y="192331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8179510" y="5143500"/>
            <a:ext cx="2422910" cy="2422910"/>
          </a:xfrm>
          <a:custGeom>
            <a:avLst/>
            <a:gdLst/>
            <a:ahLst/>
            <a:cxnLst/>
            <a:rect l="l" t="t" r="r" b="b"/>
            <a:pathLst>
              <a:path w="2422910" h="2422910">
                <a:moveTo>
                  <a:pt x="0" y="0"/>
                </a:moveTo>
                <a:lnTo>
                  <a:pt x="2422909" y="0"/>
                </a:lnTo>
                <a:lnTo>
                  <a:pt x="2422909" y="2422910"/>
                </a:lnTo>
                <a:lnTo>
                  <a:pt x="0" y="242291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>
            <a:off x="8983572" y="7464485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nog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275187" y="4991387"/>
            <a:ext cx="3989338" cy="1268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hoeveel?</a:t>
            </a:r>
          </a:p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hoeveel kost het?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465507" y="8201942"/>
            <a:ext cx="16042967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het is … euro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B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B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832557" y="-493045"/>
            <a:ext cx="10712642" cy="7913964"/>
          </a:xfrm>
          <a:custGeom>
            <a:avLst/>
            <a:gdLst/>
            <a:ahLst/>
            <a:cxnLst/>
            <a:rect l="l" t="t" r="r" b="b"/>
            <a:pathLst>
              <a:path w="10712642" h="7913964">
                <a:moveTo>
                  <a:pt x="0" y="0"/>
                </a:moveTo>
                <a:lnTo>
                  <a:pt x="10712642" y="0"/>
                </a:lnTo>
                <a:lnTo>
                  <a:pt x="10712642" y="7913964"/>
                </a:lnTo>
                <a:lnTo>
                  <a:pt x="0" y="79139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-988460" y="7420919"/>
            <a:ext cx="3397315" cy="3100050"/>
          </a:xfrm>
          <a:custGeom>
            <a:avLst/>
            <a:gdLst/>
            <a:ahLst/>
            <a:cxnLst/>
            <a:rect l="l" t="t" r="r" b="b"/>
            <a:pathLst>
              <a:path w="3397315" h="3100050">
                <a:moveTo>
                  <a:pt x="0" y="0"/>
                </a:moveTo>
                <a:lnTo>
                  <a:pt x="3397315" y="0"/>
                </a:lnTo>
                <a:lnTo>
                  <a:pt x="3397315" y="3100050"/>
                </a:lnTo>
                <a:lnTo>
                  <a:pt x="0" y="31000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 rot="3341653">
            <a:off x="7844281" y="7761613"/>
            <a:ext cx="3161467" cy="2406666"/>
          </a:xfrm>
          <a:custGeom>
            <a:avLst/>
            <a:gdLst/>
            <a:ahLst/>
            <a:cxnLst/>
            <a:rect l="l" t="t" r="r" b="b"/>
            <a:pathLst>
              <a:path w="3161467" h="2406666">
                <a:moveTo>
                  <a:pt x="0" y="0"/>
                </a:moveTo>
                <a:lnTo>
                  <a:pt x="3161467" y="0"/>
                </a:lnTo>
                <a:lnTo>
                  <a:pt x="3161467" y="2406666"/>
                </a:lnTo>
                <a:lnTo>
                  <a:pt x="0" y="240666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-235363" y="-139994"/>
            <a:ext cx="2308861" cy="2073646"/>
          </a:xfrm>
          <a:custGeom>
            <a:avLst/>
            <a:gdLst/>
            <a:ahLst/>
            <a:cxnLst/>
            <a:rect l="l" t="t" r="r" b="b"/>
            <a:pathLst>
              <a:path w="2308861" h="2073646">
                <a:moveTo>
                  <a:pt x="0" y="0"/>
                </a:moveTo>
                <a:lnTo>
                  <a:pt x="2308861" y="0"/>
                </a:lnTo>
                <a:lnTo>
                  <a:pt x="2308861" y="2073646"/>
                </a:lnTo>
                <a:lnTo>
                  <a:pt x="0" y="207364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B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 rot="1216457">
            <a:off x="-1233084" y="7623379"/>
            <a:ext cx="4523567" cy="3454875"/>
          </a:xfrm>
          <a:custGeom>
            <a:avLst/>
            <a:gdLst/>
            <a:ahLst/>
            <a:cxnLst/>
            <a:rect l="l" t="t" r="r" b="b"/>
            <a:pathLst>
              <a:path w="4523567" h="3454875">
                <a:moveTo>
                  <a:pt x="0" y="0"/>
                </a:moveTo>
                <a:lnTo>
                  <a:pt x="4523568" y="0"/>
                </a:lnTo>
                <a:lnTo>
                  <a:pt x="4523568" y="3454875"/>
                </a:lnTo>
                <a:lnTo>
                  <a:pt x="0" y="34548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4569346" y="397905"/>
            <a:ext cx="3265433" cy="2440911"/>
          </a:xfrm>
          <a:custGeom>
            <a:avLst/>
            <a:gdLst/>
            <a:ahLst/>
            <a:cxnLst/>
            <a:rect l="l" t="t" r="r" b="b"/>
            <a:pathLst>
              <a:path w="3265433" h="2440911">
                <a:moveTo>
                  <a:pt x="0" y="0"/>
                </a:moveTo>
                <a:lnTo>
                  <a:pt x="3265432" y="0"/>
                </a:lnTo>
                <a:lnTo>
                  <a:pt x="3265432" y="2440911"/>
                </a:lnTo>
                <a:lnTo>
                  <a:pt x="0" y="24409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11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576374" y="4484907"/>
            <a:ext cx="3637204" cy="5802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baguette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charcuterie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chocolat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confiture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croissant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glace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soupe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D46A6A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D46A6A"/>
              </a:solidFill>
              <a:latin typeface="Now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851760" y="4325262"/>
            <a:ext cx="4686139" cy="8392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combien (de)?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ça fait combien?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ça fait … euro(s)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encore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euro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fermé, fermée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1965230" y="3721366"/>
            <a:ext cx="4686139" cy="8392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sucre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viande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acheter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beaucoup de (d’)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bouteille (de)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caisse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cent</a:t>
            </a: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  <a:r>
              <a:rPr lang="en-US" sz="3696">
                <a:solidFill>
                  <a:srgbClr val="004AAD"/>
                </a:solidFill>
                <a:latin typeface="Now"/>
              </a:rPr>
              <a:t>(eurocentime)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B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832557" y="-493045"/>
            <a:ext cx="10712642" cy="7913964"/>
          </a:xfrm>
          <a:custGeom>
            <a:avLst/>
            <a:gdLst/>
            <a:ahLst/>
            <a:cxnLst/>
            <a:rect l="l" t="t" r="r" b="b"/>
            <a:pathLst>
              <a:path w="10712642" h="7913964">
                <a:moveTo>
                  <a:pt x="0" y="0"/>
                </a:moveTo>
                <a:lnTo>
                  <a:pt x="10712642" y="0"/>
                </a:lnTo>
                <a:lnTo>
                  <a:pt x="10712642" y="7913964"/>
                </a:lnTo>
                <a:lnTo>
                  <a:pt x="0" y="79139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-988460" y="7420919"/>
            <a:ext cx="3397315" cy="3100050"/>
          </a:xfrm>
          <a:custGeom>
            <a:avLst/>
            <a:gdLst/>
            <a:ahLst/>
            <a:cxnLst/>
            <a:rect l="l" t="t" r="r" b="b"/>
            <a:pathLst>
              <a:path w="3397315" h="3100050">
                <a:moveTo>
                  <a:pt x="0" y="0"/>
                </a:moveTo>
                <a:lnTo>
                  <a:pt x="3397315" y="0"/>
                </a:lnTo>
                <a:lnTo>
                  <a:pt x="3397315" y="3100050"/>
                </a:lnTo>
                <a:lnTo>
                  <a:pt x="0" y="31000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 rot="3341653">
            <a:off x="7844281" y="7761613"/>
            <a:ext cx="3161467" cy="2406666"/>
          </a:xfrm>
          <a:custGeom>
            <a:avLst/>
            <a:gdLst/>
            <a:ahLst/>
            <a:cxnLst/>
            <a:rect l="l" t="t" r="r" b="b"/>
            <a:pathLst>
              <a:path w="3161467" h="2406666">
                <a:moveTo>
                  <a:pt x="0" y="0"/>
                </a:moveTo>
                <a:lnTo>
                  <a:pt x="3161467" y="0"/>
                </a:lnTo>
                <a:lnTo>
                  <a:pt x="3161467" y="2406666"/>
                </a:lnTo>
                <a:lnTo>
                  <a:pt x="0" y="240666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-235363" y="-139994"/>
            <a:ext cx="2308861" cy="2073646"/>
          </a:xfrm>
          <a:custGeom>
            <a:avLst/>
            <a:gdLst/>
            <a:ahLst/>
            <a:cxnLst/>
            <a:rect l="l" t="t" r="r" b="b"/>
            <a:pathLst>
              <a:path w="2308861" h="2073646">
                <a:moveTo>
                  <a:pt x="0" y="0"/>
                </a:moveTo>
                <a:lnTo>
                  <a:pt x="2308861" y="0"/>
                </a:lnTo>
                <a:lnTo>
                  <a:pt x="2308861" y="2073646"/>
                </a:lnTo>
                <a:lnTo>
                  <a:pt x="0" y="207364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1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B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 rot="1216457">
            <a:off x="-1233084" y="7623379"/>
            <a:ext cx="4523567" cy="3454875"/>
          </a:xfrm>
          <a:custGeom>
            <a:avLst/>
            <a:gdLst/>
            <a:ahLst/>
            <a:cxnLst/>
            <a:rect l="l" t="t" r="r" b="b"/>
            <a:pathLst>
              <a:path w="4523567" h="3454875">
                <a:moveTo>
                  <a:pt x="0" y="0"/>
                </a:moveTo>
                <a:lnTo>
                  <a:pt x="4523568" y="0"/>
                </a:lnTo>
                <a:lnTo>
                  <a:pt x="4523568" y="3454875"/>
                </a:lnTo>
                <a:lnTo>
                  <a:pt x="0" y="34548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4569346" y="397905"/>
            <a:ext cx="3265433" cy="2440911"/>
          </a:xfrm>
          <a:custGeom>
            <a:avLst/>
            <a:gdLst/>
            <a:ahLst/>
            <a:cxnLst/>
            <a:rect l="l" t="t" r="r" b="b"/>
            <a:pathLst>
              <a:path w="3265433" h="2440911">
                <a:moveTo>
                  <a:pt x="0" y="0"/>
                </a:moveTo>
                <a:lnTo>
                  <a:pt x="3265432" y="0"/>
                </a:lnTo>
                <a:lnTo>
                  <a:pt x="3265432" y="2440911"/>
                </a:lnTo>
                <a:lnTo>
                  <a:pt x="0" y="24409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11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446674" y="4704666"/>
            <a:ext cx="4686139" cy="9040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combien (de)?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ça fait combien?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ça fait … euro(s)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encore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euro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fermé, fermée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B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 rot="-4189416" flipV="1">
            <a:off x="-357289" y="-660609"/>
            <a:ext cx="3915925" cy="3950491"/>
          </a:xfrm>
          <a:custGeom>
            <a:avLst/>
            <a:gdLst/>
            <a:ahLst/>
            <a:cxnLst/>
            <a:rect l="l" t="t" r="r" b="b"/>
            <a:pathLst>
              <a:path w="3915925" h="3950491">
                <a:moveTo>
                  <a:pt x="0" y="3950492"/>
                </a:moveTo>
                <a:lnTo>
                  <a:pt x="3915924" y="3950492"/>
                </a:lnTo>
                <a:lnTo>
                  <a:pt x="3915924" y="0"/>
                </a:lnTo>
                <a:lnTo>
                  <a:pt x="0" y="0"/>
                </a:lnTo>
                <a:lnTo>
                  <a:pt x="0" y="3950492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TextBox 14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15" name="Freeform 15"/>
          <p:cNvSpPr/>
          <p:nvPr/>
        </p:nvSpPr>
        <p:spPr>
          <a:xfrm>
            <a:off x="15905446" y="494333"/>
            <a:ext cx="2506287" cy="4114800"/>
          </a:xfrm>
          <a:custGeom>
            <a:avLst/>
            <a:gdLst/>
            <a:ahLst/>
            <a:cxnLst/>
            <a:rect l="l" t="t" r="r" b="b"/>
            <a:pathLst>
              <a:path w="2506287" h="4114800">
                <a:moveTo>
                  <a:pt x="0" y="0"/>
                </a:moveTo>
                <a:lnTo>
                  <a:pt x="2506287" y="0"/>
                </a:lnTo>
                <a:lnTo>
                  <a:pt x="250628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6866308" y="1152712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17" name="AutoShape 17"/>
          <p:cNvSpPr/>
          <p:nvPr/>
        </p:nvSpPr>
        <p:spPr>
          <a:xfrm flipH="1">
            <a:off x="7382433" y="172146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7106284" y="6511050"/>
            <a:ext cx="2037716" cy="2072170"/>
          </a:xfrm>
          <a:custGeom>
            <a:avLst/>
            <a:gdLst/>
            <a:ahLst/>
            <a:cxnLst/>
            <a:rect l="l" t="t" r="r" b="b"/>
            <a:pathLst>
              <a:path w="2037716" h="2072170">
                <a:moveTo>
                  <a:pt x="0" y="0"/>
                </a:moveTo>
                <a:lnTo>
                  <a:pt x="2037716" y="0"/>
                </a:lnTo>
                <a:lnTo>
                  <a:pt x="2037716" y="2072170"/>
                </a:lnTo>
                <a:lnTo>
                  <a:pt x="0" y="207217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443262" y="3054775"/>
            <a:ext cx="5373540" cy="4006574"/>
          </a:xfrm>
          <a:custGeom>
            <a:avLst/>
            <a:gdLst/>
            <a:ahLst/>
            <a:cxnLst/>
            <a:rect l="l" t="t" r="r" b="b"/>
            <a:pathLst>
              <a:path w="5373540" h="4006574">
                <a:moveTo>
                  <a:pt x="0" y="0"/>
                </a:moveTo>
                <a:lnTo>
                  <a:pt x="5373540" y="0"/>
                </a:lnTo>
                <a:lnTo>
                  <a:pt x="5373540" y="4006574"/>
                </a:lnTo>
                <a:lnTo>
                  <a:pt x="0" y="400657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r="-103970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2269274" y="1563962"/>
            <a:ext cx="3788572" cy="3646500"/>
          </a:xfrm>
          <a:custGeom>
            <a:avLst/>
            <a:gdLst/>
            <a:ahLst/>
            <a:cxnLst/>
            <a:rect l="l" t="t" r="r" b="b"/>
            <a:pathLst>
              <a:path w="3788572" h="3646500">
                <a:moveTo>
                  <a:pt x="0" y="0"/>
                </a:moveTo>
                <a:lnTo>
                  <a:pt x="3788572" y="0"/>
                </a:lnTo>
                <a:lnTo>
                  <a:pt x="3788572" y="3646500"/>
                </a:lnTo>
                <a:lnTo>
                  <a:pt x="0" y="36465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1772803" y="6314067"/>
            <a:ext cx="3273722" cy="1923311"/>
          </a:xfrm>
          <a:custGeom>
            <a:avLst/>
            <a:gdLst/>
            <a:ahLst/>
            <a:cxnLst/>
            <a:rect l="l" t="t" r="r" b="b"/>
            <a:pathLst>
              <a:path w="3273722" h="1923311">
                <a:moveTo>
                  <a:pt x="0" y="0"/>
                </a:moveTo>
                <a:lnTo>
                  <a:pt x="3273721" y="0"/>
                </a:lnTo>
                <a:lnTo>
                  <a:pt x="3273721" y="1923312"/>
                </a:lnTo>
                <a:lnTo>
                  <a:pt x="0" y="192331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8806284" y="3307090"/>
            <a:ext cx="2422910" cy="2422910"/>
          </a:xfrm>
          <a:custGeom>
            <a:avLst/>
            <a:gdLst/>
            <a:ahLst/>
            <a:cxnLst/>
            <a:rect l="l" t="t" r="r" b="b"/>
            <a:pathLst>
              <a:path w="2422910" h="2422910">
                <a:moveTo>
                  <a:pt x="0" y="0"/>
                </a:moveTo>
                <a:lnTo>
                  <a:pt x="2422910" y="0"/>
                </a:lnTo>
                <a:lnTo>
                  <a:pt x="2422910" y="2422910"/>
                </a:lnTo>
                <a:lnTo>
                  <a:pt x="0" y="242291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9429734" y="57914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nog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2427587" y="5143787"/>
            <a:ext cx="3989338" cy="1268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hoeveel?</a:t>
            </a:r>
          </a:p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hoeveel kost het?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5581363" y="8014085"/>
            <a:ext cx="16042967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het is … euro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B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657499" y="4246718"/>
            <a:ext cx="8653967" cy="5601753"/>
            <a:chOff x="0" y="0"/>
            <a:chExt cx="2828094" cy="183063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805234" cy="1802699"/>
            </a:xfrm>
            <a:custGeom>
              <a:avLst/>
              <a:gdLst/>
              <a:ahLst/>
              <a:cxnLst/>
              <a:rect l="l" t="t" r="r" b="b"/>
              <a:pathLst>
                <a:path w="2805234" h="1802699">
                  <a:moveTo>
                    <a:pt x="2805234" y="1802699"/>
                  </a:moveTo>
                  <a:lnTo>
                    <a:pt x="0" y="1795078"/>
                  </a:lnTo>
                  <a:lnTo>
                    <a:pt x="0" y="638450"/>
                  </a:lnTo>
                  <a:lnTo>
                    <a:pt x="17780" y="19050"/>
                  </a:lnTo>
                  <a:lnTo>
                    <a:pt x="1396732" y="0"/>
                  </a:lnTo>
                  <a:lnTo>
                    <a:pt x="2786184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834444" cy="1829368"/>
            </a:xfrm>
            <a:custGeom>
              <a:avLst/>
              <a:gdLst/>
              <a:ahLst/>
              <a:cxnLst/>
              <a:rect l="l" t="t" r="r" b="b"/>
              <a:pathLst>
                <a:path w="2834444" h="1829368">
                  <a:moveTo>
                    <a:pt x="2800154" y="21590"/>
                  </a:moveTo>
                  <a:cubicBezTo>
                    <a:pt x="2801424" y="34290"/>
                    <a:pt x="2801424" y="44450"/>
                    <a:pt x="2802694" y="54610"/>
                  </a:cubicBezTo>
                  <a:cubicBezTo>
                    <a:pt x="2805234" y="90697"/>
                    <a:pt x="2806504" y="128860"/>
                    <a:pt x="2809044" y="165659"/>
                  </a:cubicBezTo>
                  <a:cubicBezTo>
                    <a:pt x="2809044" y="218815"/>
                    <a:pt x="2821744" y="1266926"/>
                    <a:pt x="2828094" y="1320081"/>
                  </a:cubicBezTo>
                  <a:cubicBezTo>
                    <a:pt x="2834444" y="1400495"/>
                    <a:pt x="2830634" y="1482273"/>
                    <a:pt x="2830634" y="1562687"/>
                  </a:cubicBezTo>
                  <a:cubicBezTo>
                    <a:pt x="2830634" y="1633561"/>
                    <a:pt x="2831904" y="1698982"/>
                    <a:pt x="2833174" y="1768408"/>
                  </a:cubicBezTo>
                  <a:cubicBezTo>
                    <a:pt x="2833174" y="1789998"/>
                    <a:pt x="2833174" y="1803968"/>
                    <a:pt x="2833174" y="1828098"/>
                  </a:cubicBezTo>
                  <a:cubicBezTo>
                    <a:pt x="2810314" y="1828098"/>
                    <a:pt x="2789994" y="1829368"/>
                    <a:pt x="2766041" y="1828098"/>
                  </a:cubicBezTo>
                  <a:cubicBezTo>
                    <a:pt x="2625759" y="1823018"/>
                    <a:pt x="2483319" y="1829368"/>
                    <a:pt x="2343037" y="1824288"/>
                  </a:cubicBezTo>
                  <a:cubicBezTo>
                    <a:pt x="2258868" y="1820478"/>
                    <a:pt x="2176857" y="1823018"/>
                    <a:pt x="2092688" y="1820478"/>
                  </a:cubicBezTo>
                  <a:cubicBezTo>
                    <a:pt x="2053841" y="1819208"/>
                    <a:pt x="2014993" y="1817938"/>
                    <a:pt x="1976146" y="1816668"/>
                  </a:cubicBezTo>
                  <a:cubicBezTo>
                    <a:pt x="1952406" y="1816668"/>
                    <a:pt x="1930824" y="1817938"/>
                    <a:pt x="1907084" y="1817938"/>
                  </a:cubicBezTo>
                  <a:cubicBezTo>
                    <a:pt x="1846655" y="1816668"/>
                    <a:pt x="1680475" y="1817938"/>
                    <a:pt x="1620046" y="1816668"/>
                  </a:cubicBezTo>
                  <a:cubicBezTo>
                    <a:pt x="1576882" y="1815398"/>
                    <a:pt x="713609" y="1824288"/>
                    <a:pt x="670445" y="1823018"/>
                  </a:cubicBezTo>
                  <a:cubicBezTo>
                    <a:pt x="659654" y="1823018"/>
                    <a:pt x="646705" y="1824288"/>
                    <a:pt x="635914" y="1824288"/>
                  </a:cubicBezTo>
                  <a:cubicBezTo>
                    <a:pt x="610016" y="1824288"/>
                    <a:pt x="586276" y="1825558"/>
                    <a:pt x="560378" y="1825558"/>
                  </a:cubicBezTo>
                  <a:cubicBezTo>
                    <a:pt x="495632" y="1825558"/>
                    <a:pt x="433045" y="1824288"/>
                    <a:pt x="368299" y="1823018"/>
                  </a:cubicBezTo>
                  <a:cubicBezTo>
                    <a:pt x="329452" y="1821748"/>
                    <a:pt x="290605" y="1820478"/>
                    <a:pt x="253916" y="1819208"/>
                  </a:cubicBezTo>
                  <a:cubicBezTo>
                    <a:pt x="184854" y="1817938"/>
                    <a:pt x="115792" y="1816668"/>
                    <a:pt x="48260" y="1816668"/>
                  </a:cubicBezTo>
                  <a:cubicBezTo>
                    <a:pt x="38100" y="1816668"/>
                    <a:pt x="29210" y="1816668"/>
                    <a:pt x="19050" y="1815398"/>
                  </a:cubicBezTo>
                  <a:cubicBezTo>
                    <a:pt x="10160" y="1814128"/>
                    <a:pt x="5080" y="1807778"/>
                    <a:pt x="7620" y="1798888"/>
                  </a:cubicBezTo>
                  <a:cubicBezTo>
                    <a:pt x="16510" y="1767130"/>
                    <a:pt x="12700" y="1733056"/>
                    <a:pt x="11430" y="1697619"/>
                  </a:cubicBezTo>
                  <a:cubicBezTo>
                    <a:pt x="10160" y="1625383"/>
                    <a:pt x="6350" y="1554509"/>
                    <a:pt x="7620" y="1482273"/>
                  </a:cubicBezTo>
                  <a:cubicBezTo>
                    <a:pt x="5080" y="1392318"/>
                    <a:pt x="0" y="278785"/>
                    <a:pt x="7620" y="187467"/>
                  </a:cubicBezTo>
                  <a:cubicBezTo>
                    <a:pt x="8890" y="169748"/>
                    <a:pt x="7620" y="150667"/>
                    <a:pt x="8890" y="132949"/>
                  </a:cubicBezTo>
                  <a:cubicBezTo>
                    <a:pt x="10160" y="104327"/>
                    <a:pt x="12700" y="7297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837" y="30480"/>
                    <a:pt x="96368" y="29210"/>
                  </a:cubicBezTo>
                  <a:cubicBezTo>
                    <a:pt x="154639" y="25400"/>
                    <a:pt x="212910" y="22860"/>
                    <a:pt x="273339" y="20320"/>
                  </a:cubicBezTo>
                  <a:cubicBezTo>
                    <a:pt x="314345" y="17780"/>
                    <a:pt x="355350" y="16510"/>
                    <a:pt x="394198" y="13970"/>
                  </a:cubicBezTo>
                  <a:cubicBezTo>
                    <a:pt x="433045" y="11430"/>
                    <a:pt x="474050" y="8890"/>
                    <a:pt x="512898" y="8890"/>
                  </a:cubicBezTo>
                  <a:cubicBezTo>
                    <a:pt x="556061" y="7620"/>
                    <a:pt x="599225" y="10160"/>
                    <a:pt x="642389" y="8890"/>
                  </a:cubicBezTo>
                  <a:cubicBezTo>
                    <a:pt x="696343" y="8890"/>
                    <a:pt x="1674000" y="6350"/>
                    <a:pt x="1727955" y="5080"/>
                  </a:cubicBezTo>
                  <a:cubicBezTo>
                    <a:pt x="1779751" y="3810"/>
                    <a:pt x="1831548" y="2540"/>
                    <a:pt x="1885503" y="2540"/>
                  </a:cubicBezTo>
                  <a:cubicBezTo>
                    <a:pt x="1973988" y="1270"/>
                    <a:pt x="2060315" y="0"/>
                    <a:pt x="2148801" y="0"/>
                  </a:cubicBezTo>
                  <a:cubicBezTo>
                    <a:pt x="2185490" y="0"/>
                    <a:pt x="2224337" y="2540"/>
                    <a:pt x="2261026" y="2540"/>
                  </a:cubicBezTo>
                  <a:cubicBezTo>
                    <a:pt x="2362461" y="3810"/>
                    <a:pt x="2466054" y="5080"/>
                    <a:pt x="2567488" y="7620"/>
                  </a:cubicBezTo>
                  <a:cubicBezTo>
                    <a:pt x="2621443" y="8890"/>
                    <a:pt x="2675398" y="12700"/>
                    <a:pt x="2729352" y="16510"/>
                  </a:cubicBezTo>
                  <a:cubicBezTo>
                    <a:pt x="2742301" y="16510"/>
                    <a:pt x="2755250" y="16510"/>
                    <a:pt x="2766041" y="16510"/>
                  </a:cubicBezTo>
                  <a:cubicBezTo>
                    <a:pt x="2781104" y="17780"/>
                    <a:pt x="2789994" y="20320"/>
                    <a:pt x="2800154" y="21590"/>
                  </a:cubicBezTo>
                  <a:close/>
                  <a:moveTo>
                    <a:pt x="2810314" y="1811588"/>
                  </a:moveTo>
                  <a:cubicBezTo>
                    <a:pt x="2811584" y="1795078"/>
                    <a:pt x="2812854" y="1782378"/>
                    <a:pt x="2812854" y="1769678"/>
                  </a:cubicBezTo>
                  <a:cubicBezTo>
                    <a:pt x="2811584" y="1692168"/>
                    <a:pt x="2810314" y="1619931"/>
                    <a:pt x="2810314" y="1542243"/>
                  </a:cubicBezTo>
                  <a:cubicBezTo>
                    <a:pt x="2810314" y="1506806"/>
                    <a:pt x="2812854" y="1471369"/>
                    <a:pt x="2811584" y="1435932"/>
                  </a:cubicBezTo>
                  <a:cubicBezTo>
                    <a:pt x="2811584" y="1403221"/>
                    <a:pt x="2810314" y="1369148"/>
                    <a:pt x="2809044" y="1336437"/>
                  </a:cubicBezTo>
                  <a:cubicBezTo>
                    <a:pt x="2803964" y="1286007"/>
                    <a:pt x="2792534" y="241985"/>
                    <a:pt x="2792534" y="191556"/>
                  </a:cubicBezTo>
                  <a:cubicBezTo>
                    <a:pt x="2789994" y="149304"/>
                    <a:pt x="2787454" y="105689"/>
                    <a:pt x="2784914" y="63500"/>
                  </a:cubicBezTo>
                  <a:cubicBezTo>
                    <a:pt x="2783644" y="44450"/>
                    <a:pt x="2782374" y="43180"/>
                    <a:pt x="2759567" y="41910"/>
                  </a:cubicBezTo>
                  <a:cubicBezTo>
                    <a:pt x="2753092" y="41910"/>
                    <a:pt x="2748776" y="41910"/>
                    <a:pt x="2742301" y="40640"/>
                  </a:cubicBezTo>
                  <a:cubicBezTo>
                    <a:pt x="2688347" y="36830"/>
                    <a:pt x="2632234" y="31750"/>
                    <a:pt x="2578279" y="30480"/>
                  </a:cubicBezTo>
                  <a:cubicBezTo>
                    <a:pt x="2446630" y="26670"/>
                    <a:pt x="2312823" y="25400"/>
                    <a:pt x="2181174" y="22860"/>
                  </a:cubicBezTo>
                  <a:cubicBezTo>
                    <a:pt x="2161750" y="22860"/>
                    <a:pt x="2140168" y="22860"/>
                    <a:pt x="2120745" y="22860"/>
                  </a:cubicBezTo>
                  <a:cubicBezTo>
                    <a:pt x="2088372" y="22860"/>
                    <a:pt x="2055999" y="22860"/>
                    <a:pt x="2025784" y="22860"/>
                  </a:cubicBezTo>
                  <a:cubicBezTo>
                    <a:pt x="1956723" y="22860"/>
                    <a:pt x="1887661" y="22860"/>
                    <a:pt x="1820757" y="24130"/>
                  </a:cubicBezTo>
                  <a:cubicBezTo>
                    <a:pt x="1762486" y="25400"/>
                    <a:pt x="780512" y="29210"/>
                    <a:pt x="722242" y="29210"/>
                  </a:cubicBezTo>
                  <a:cubicBezTo>
                    <a:pt x="627281" y="29210"/>
                    <a:pt x="532321" y="26670"/>
                    <a:pt x="437361" y="33020"/>
                  </a:cubicBezTo>
                  <a:cubicBezTo>
                    <a:pt x="387723" y="36830"/>
                    <a:pt x="340243" y="36830"/>
                    <a:pt x="292763" y="38100"/>
                  </a:cubicBezTo>
                  <a:cubicBezTo>
                    <a:pt x="210752" y="41910"/>
                    <a:pt x="128741" y="45720"/>
                    <a:pt x="49530" y="50800"/>
                  </a:cubicBezTo>
                  <a:cubicBezTo>
                    <a:pt x="36830" y="50800"/>
                    <a:pt x="34290" y="53340"/>
                    <a:pt x="33020" y="68890"/>
                  </a:cubicBezTo>
                  <a:cubicBezTo>
                    <a:pt x="31750" y="93423"/>
                    <a:pt x="31750" y="117956"/>
                    <a:pt x="30480" y="142489"/>
                  </a:cubicBezTo>
                  <a:cubicBezTo>
                    <a:pt x="29210" y="183378"/>
                    <a:pt x="26670" y="222904"/>
                    <a:pt x="25400" y="263792"/>
                  </a:cubicBezTo>
                  <a:cubicBezTo>
                    <a:pt x="20320" y="307407"/>
                    <a:pt x="26670" y="1373236"/>
                    <a:pt x="29210" y="1416851"/>
                  </a:cubicBezTo>
                  <a:cubicBezTo>
                    <a:pt x="29210" y="1463191"/>
                    <a:pt x="29210" y="1510895"/>
                    <a:pt x="30480" y="1557235"/>
                  </a:cubicBezTo>
                  <a:cubicBezTo>
                    <a:pt x="30480" y="1591309"/>
                    <a:pt x="33020" y="1625383"/>
                    <a:pt x="33020" y="1659457"/>
                  </a:cubicBezTo>
                  <a:cubicBezTo>
                    <a:pt x="33020" y="1696256"/>
                    <a:pt x="33020" y="1733056"/>
                    <a:pt x="31750" y="1769678"/>
                  </a:cubicBezTo>
                  <a:cubicBezTo>
                    <a:pt x="31750" y="1773488"/>
                    <a:pt x="31750" y="1776028"/>
                    <a:pt x="31750" y="1779838"/>
                  </a:cubicBezTo>
                  <a:cubicBezTo>
                    <a:pt x="31750" y="1789998"/>
                    <a:pt x="35560" y="1793809"/>
                    <a:pt x="44450" y="1793809"/>
                  </a:cubicBezTo>
                  <a:cubicBezTo>
                    <a:pt x="66154" y="1793809"/>
                    <a:pt x="96368" y="1795078"/>
                    <a:pt x="124425" y="1795078"/>
                  </a:cubicBezTo>
                  <a:cubicBezTo>
                    <a:pt x="165430" y="1795078"/>
                    <a:pt x="208594" y="1792538"/>
                    <a:pt x="249599" y="1795078"/>
                  </a:cubicBezTo>
                  <a:cubicBezTo>
                    <a:pt x="316503" y="1798888"/>
                    <a:pt x="383407" y="1801428"/>
                    <a:pt x="450310" y="1800159"/>
                  </a:cubicBezTo>
                  <a:cubicBezTo>
                    <a:pt x="493474" y="1798888"/>
                    <a:pt x="534480" y="1801428"/>
                    <a:pt x="577643" y="1801428"/>
                  </a:cubicBezTo>
                  <a:cubicBezTo>
                    <a:pt x="640231" y="1801428"/>
                    <a:pt x="702818" y="1800159"/>
                    <a:pt x="765405" y="1801428"/>
                  </a:cubicBezTo>
                  <a:cubicBezTo>
                    <a:pt x="858207" y="1802698"/>
                    <a:pt x="1876870" y="1792538"/>
                    <a:pt x="1971830" y="1795078"/>
                  </a:cubicBezTo>
                  <a:cubicBezTo>
                    <a:pt x="2012835" y="1796348"/>
                    <a:pt x="2053841" y="1797618"/>
                    <a:pt x="2092688" y="1797618"/>
                  </a:cubicBezTo>
                  <a:cubicBezTo>
                    <a:pt x="2163908" y="1800159"/>
                    <a:pt x="2232970" y="1796348"/>
                    <a:pt x="2304190" y="1800159"/>
                  </a:cubicBezTo>
                  <a:cubicBezTo>
                    <a:pt x="2362461" y="1802698"/>
                    <a:pt x="2420732" y="1802698"/>
                    <a:pt x="2479003" y="1805238"/>
                  </a:cubicBezTo>
                  <a:cubicBezTo>
                    <a:pt x="2565330" y="1809048"/>
                    <a:pt x="2651657" y="1811588"/>
                    <a:pt x="2737985" y="1812859"/>
                  </a:cubicBezTo>
                  <a:cubicBezTo>
                    <a:pt x="2770358" y="1812859"/>
                    <a:pt x="2789994" y="1811588"/>
                    <a:pt x="2810314" y="181158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466053" y="4246718"/>
            <a:ext cx="7814637" cy="5601753"/>
            <a:chOff x="0" y="0"/>
            <a:chExt cx="2553803" cy="183063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2530943" cy="1802699"/>
            </a:xfrm>
            <a:custGeom>
              <a:avLst/>
              <a:gdLst/>
              <a:ahLst/>
              <a:cxnLst/>
              <a:rect l="l" t="t" r="r" b="b"/>
              <a:pathLst>
                <a:path w="2530943" h="1802699">
                  <a:moveTo>
                    <a:pt x="2530943" y="1802699"/>
                  </a:moveTo>
                  <a:lnTo>
                    <a:pt x="0" y="1795078"/>
                  </a:lnTo>
                  <a:lnTo>
                    <a:pt x="0" y="638450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2560153" cy="1829368"/>
            </a:xfrm>
            <a:custGeom>
              <a:avLst/>
              <a:gdLst/>
              <a:ahLst/>
              <a:cxnLst/>
              <a:rect l="l" t="t" r="r" b="b"/>
              <a:pathLst>
                <a:path w="2560153" h="1829368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0697"/>
                    <a:pt x="2532213" y="128860"/>
                    <a:pt x="2534753" y="165659"/>
                  </a:cubicBezTo>
                  <a:cubicBezTo>
                    <a:pt x="2534753" y="218815"/>
                    <a:pt x="2547453" y="1266926"/>
                    <a:pt x="2553803" y="1320081"/>
                  </a:cubicBezTo>
                  <a:cubicBezTo>
                    <a:pt x="2560153" y="1400495"/>
                    <a:pt x="2556343" y="1482273"/>
                    <a:pt x="2556343" y="1562687"/>
                  </a:cubicBezTo>
                  <a:cubicBezTo>
                    <a:pt x="2556343" y="1633561"/>
                    <a:pt x="2557613" y="1698982"/>
                    <a:pt x="2558883" y="1768408"/>
                  </a:cubicBezTo>
                  <a:cubicBezTo>
                    <a:pt x="2558883" y="1789998"/>
                    <a:pt x="2558883" y="1803968"/>
                    <a:pt x="2558883" y="1828098"/>
                  </a:cubicBezTo>
                  <a:cubicBezTo>
                    <a:pt x="2536023" y="1828098"/>
                    <a:pt x="2515703" y="1829368"/>
                    <a:pt x="2492640" y="1828098"/>
                  </a:cubicBezTo>
                  <a:cubicBezTo>
                    <a:pt x="2366498" y="1823018"/>
                    <a:pt x="2238414" y="1829368"/>
                    <a:pt x="2112272" y="1824288"/>
                  </a:cubicBezTo>
                  <a:cubicBezTo>
                    <a:pt x="2036586" y="1820478"/>
                    <a:pt x="1962842" y="1823018"/>
                    <a:pt x="1887156" y="1820478"/>
                  </a:cubicBezTo>
                  <a:cubicBezTo>
                    <a:pt x="1852224" y="1819208"/>
                    <a:pt x="1817293" y="1817938"/>
                    <a:pt x="1782361" y="1816668"/>
                  </a:cubicBezTo>
                  <a:cubicBezTo>
                    <a:pt x="1761013" y="1816668"/>
                    <a:pt x="1741607" y="1817938"/>
                    <a:pt x="1720260" y="1817938"/>
                  </a:cubicBezTo>
                  <a:cubicBezTo>
                    <a:pt x="1665921" y="1816668"/>
                    <a:pt x="1516491" y="1817938"/>
                    <a:pt x="1462153" y="1816668"/>
                  </a:cubicBezTo>
                  <a:cubicBezTo>
                    <a:pt x="1423340" y="1815398"/>
                    <a:pt x="647078" y="1824288"/>
                    <a:pt x="608265" y="1823018"/>
                  </a:cubicBezTo>
                  <a:cubicBezTo>
                    <a:pt x="598562" y="1823018"/>
                    <a:pt x="586918" y="1824288"/>
                    <a:pt x="577214" y="1824288"/>
                  </a:cubicBezTo>
                  <a:cubicBezTo>
                    <a:pt x="553927" y="1824288"/>
                    <a:pt x="532579" y="1825558"/>
                    <a:pt x="509292" y="1825558"/>
                  </a:cubicBezTo>
                  <a:cubicBezTo>
                    <a:pt x="451072" y="1825558"/>
                    <a:pt x="394793" y="1824288"/>
                    <a:pt x="336573" y="1823018"/>
                  </a:cubicBezTo>
                  <a:cubicBezTo>
                    <a:pt x="301642" y="1821748"/>
                    <a:pt x="266710" y="1820478"/>
                    <a:pt x="233719" y="1819208"/>
                  </a:cubicBezTo>
                  <a:cubicBezTo>
                    <a:pt x="171618" y="1817938"/>
                    <a:pt x="109517" y="1816668"/>
                    <a:pt x="48260" y="1816668"/>
                  </a:cubicBezTo>
                  <a:cubicBezTo>
                    <a:pt x="38100" y="1816668"/>
                    <a:pt x="29210" y="1816668"/>
                    <a:pt x="19050" y="1815398"/>
                  </a:cubicBezTo>
                  <a:cubicBezTo>
                    <a:pt x="10160" y="1814128"/>
                    <a:pt x="5080" y="1807778"/>
                    <a:pt x="7620" y="1798888"/>
                  </a:cubicBezTo>
                  <a:cubicBezTo>
                    <a:pt x="16510" y="1767130"/>
                    <a:pt x="12700" y="1733056"/>
                    <a:pt x="11430" y="1697619"/>
                  </a:cubicBezTo>
                  <a:cubicBezTo>
                    <a:pt x="10160" y="1625383"/>
                    <a:pt x="6350" y="1554509"/>
                    <a:pt x="7620" y="1482273"/>
                  </a:cubicBezTo>
                  <a:cubicBezTo>
                    <a:pt x="5080" y="1392318"/>
                    <a:pt x="0" y="278785"/>
                    <a:pt x="7620" y="187467"/>
                  </a:cubicBezTo>
                  <a:cubicBezTo>
                    <a:pt x="8890" y="169748"/>
                    <a:pt x="7620" y="150667"/>
                    <a:pt x="8890" y="132949"/>
                  </a:cubicBezTo>
                  <a:cubicBezTo>
                    <a:pt x="10160" y="104327"/>
                    <a:pt x="12700" y="7297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11588"/>
                  </a:moveTo>
                  <a:cubicBezTo>
                    <a:pt x="2537293" y="1795078"/>
                    <a:pt x="2538563" y="1782378"/>
                    <a:pt x="2538563" y="1769678"/>
                  </a:cubicBezTo>
                  <a:cubicBezTo>
                    <a:pt x="2537293" y="1692168"/>
                    <a:pt x="2536023" y="1619931"/>
                    <a:pt x="2536023" y="1542243"/>
                  </a:cubicBezTo>
                  <a:cubicBezTo>
                    <a:pt x="2536023" y="1506806"/>
                    <a:pt x="2538563" y="1471369"/>
                    <a:pt x="2537293" y="1435932"/>
                  </a:cubicBezTo>
                  <a:cubicBezTo>
                    <a:pt x="2537293" y="1403221"/>
                    <a:pt x="2536023" y="1369148"/>
                    <a:pt x="2534753" y="1336437"/>
                  </a:cubicBezTo>
                  <a:cubicBezTo>
                    <a:pt x="2529673" y="1286007"/>
                    <a:pt x="2518243" y="241985"/>
                    <a:pt x="2518243" y="191556"/>
                  </a:cubicBezTo>
                  <a:cubicBezTo>
                    <a:pt x="2515703" y="149304"/>
                    <a:pt x="2513163" y="105689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890"/>
                  </a:cubicBezTo>
                  <a:cubicBezTo>
                    <a:pt x="31750" y="93423"/>
                    <a:pt x="31750" y="117956"/>
                    <a:pt x="30480" y="142489"/>
                  </a:cubicBezTo>
                  <a:cubicBezTo>
                    <a:pt x="29210" y="183378"/>
                    <a:pt x="26670" y="222904"/>
                    <a:pt x="25400" y="263792"/>
                  </a:cubicBezTo>
                  <a:cubicBezTo>
                    <a:pt x="20320" y="307407"/>
                    <a:pt x="26670" y="1373236"/>
                    <a:pt x="29210" y="1416851"/>
                  </a:cubicBezTo>
                  <a:cubicBezTo>
                    <a:pt x="29210" y="1463191"/>
                    <a:pt x="29210" y="1510895"/>
                    <a:pt x="30480" y="1557235"/>
                  </a:cubicBezTo>
                  <a:cubicBezTo>
                    <a:pt x="30480" y="1591309"/>
                    <a:pt x="33020" y="1625383"/>
                    <a:pt x="33020" y="1659457"/>
                  </a:cubicBezTo>
                  <a:cubicBezTo>
                    <a:pt x="33020" y="1696256"/>
                    <a:pt x="33020" y="1733056"/>
                    <a:pt x="31750" y="1769678"/>
                  </a:cubicBezTo>
                  <a:cubicBezTo>
                    <a:pt x="31750" y="1773488"/>
                    <a:pt x="31750" y="1776028"/>
                    <a:pt x="31750" y="1779838"/>
                  </a:cubicBezTo>
                  <a:cubicBezTo>
                    <a:pt x="31750" y="1789998"/>
                    <a:pt x="35560" y="1793809"/>
                    <a:pt x="44450" y="1793809"/>
                  </a:cubicBezTo>
                  <a:cubicBezTo>
                    <a:pt x="64882" y="1793809"/>
                    <a:pt x="92051" y="1795078"/>
                    <a:pt x="117279" y="1795078"/>
                  </a:cubicBezTo>
                  <a:cubicBezTo>
                    <a:pt x="154152" y="1795078"/>
                    <a:pt x="192965" y="1792538"/>
                    <a:pt x="229837" y="1795078"/>
                  </a:cubicBezTo>
                  <a:cubicBezTo>
                    <a:pt x="289998" y="1798888"/>
                    <a:pt x="350158" y="1801428"/>
                    <a:pt x="410318" y="1800159"/>
                  </a:cubicBezTo>
                  <a:cubicBezTo>
                    <a:pt x="449131" y="1798888"/>
                    <a:pt x="486004" y="1801428"/>
                    <a:pt x="524817" y="1801428"/>
                  </a:cubicBezTo>
                  <a:cubicBezTo>
                    <a:pt x="581096" y="1801428"/>
                    <a:pt x="637375" y="1800159"/>
                    <a:pt x="693654" y="1801428"/>
                  </a:cubicBezTo>
                  <a:cubicBezTo>
                    <a:pt x="777102" y="1802698"/>
                    <a:pt x="1693091" y="1792538"/>
                    <a:pt x="1778479" y="1795078"/>
                  </a:cubicBezTo>
                  <a:cubicBezTo>
                    <a:pt x="1815352" y="1796348"/>
                    <a:pt x="1852224" y="1797618"/>
                    <a:pt x="1887156" y="1797618"/>
                  </a:cubicBezTo>
                  <a:cubicBezTo>
                    <a:pt x="1951198" y="1800159"/>
                    <a:pt x="2013299" y="1796348"/>
                    <a:pt x="2077340" y="1800159"/>
                  </a:cubicBezTo>
                  <a:cubicBezTo>
                    <a:pt x="2129738" y="1802698"/>
                    <a:pt x="2182135" y="1802698"/>
                    <a:pt x="2234533" y="1805238"/>
                  </a:cubicBezTo>
                  <a:cubicBezTo>
                    <a:pt x="2312159" y="1809048"/>
                    <a:pt x="2389785" y="1811588"/>
                    <a:pt x="2467412" y="1812859"/>
                  </a:cubicBezTo>
                  <a:cubicBezTo>
                    <a:pt x="2496521" y="1812859"/>
                    <a:pt x="2515703" y="1811588"/>
                    <a:pt x="2536023" y="181158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3" name="Freeform 13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85646" y="1223706"/>
            <a:ext cx="17601868" cy="2796466"/>
            <a:chOff x="0" y="0"/>
            <a:chExt cx="5752244" cy="913878"/>
          </a:xfrm>
        </p:grpSpPr>
        <p:sp>
          <p:nvSpPr>
            <p:cNvPr id="18" name="Freeform 18"/>
            <p:cNvSpPr/>
            <p:nvPr/>
          </p:nvSpPr>
          <p:spPr>
            <a:xfrm>
              <a:off x="10160" y="16510"/>
              <a:ext cx="5729385" cy="885938"/>
            </a:xfrm>
            <a:custGeom>
              <a:avLst/>
              <a:gdLst/>
              <a:ahLst/>
              <a:cxnLst/>
              <a:rect l="l" t="t" r="r" b="b"/>
              <a:pathLst>
                <a:path w="5729385" h="885938">
                  <a:moveTo>
                    <a:pt x="5729385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855048" y="0"/>
                  </a:lnTo>
                  <a:lnTo>
                    <a:pt x="571033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-3810" y="0"/>
              <a:ext cx="5758594" cy="912608"/>
            </a:xfrm>
            <a:custGeom>
              <a:avLst/>
              <a:gdLst/>
              <a:ahLst/>
              <a:cxnLst/>
              <a:rect l="l" t="t" r="r" b="b"/>
              <a:pathLst>
                <a:path w="5758594" h="912608">
                  <a:moveTo>
                    <a:pt x="5724305" y="21590"/>
                  </a:moveTo>
                  <a:cubicBezTo>
                    <a:pt x="5725575" y="34290"/>
                    <a:pt x="5725575" y="44450"/>
                    <a:pt x="5726844" y="54610"/>
                  </a:cubicBezTo>
                  <a:cubicBezTo>
                    <a:pt x="5729385" y="76512"/>
                    <a:pt x="5730655" y="94130"/>
                    <a:pt x="5733194" y="111118"/>
                  </a:cubicBezTo>
                  <a:cubicBezTo>
                    <a:pt x="5733194" y="135657"/>
                    <a:pt x="5745894" y="619517"/>
                    <a:pt x="5752244" y="644056"/>
                  </a:cubicBezTo>
                  <a:cubicBezTo>
                    <a:pt x="5758594" y="681179"/>
                    <a:pt x="5754785" y="718931"/>
                    <a:pt x="5754785" y="756055"/>
                  </a:cubicBezTo>
                  <a:cubicBezTo>
                    <a:pt x="5754785" y="788773"/>
                    <a:pt x="5756055" y="818975"/>
                    <a:pt x="5757325" y="851648"/>
                  </a:cubicBezTo>
                  <a:cubicBezTo>
                    <a:pt x="5757325" y="873238"/>
                    <a:pt x="5757325" y="887208"/>
                    <a:pt x="5757325" y="911338"/>
                  </a:cubicBezTo>
                  <a:cubicBezTo>
                    <a:pt x="5734464" y="911338"/>
                    <a:pt x="5714144" y="912608"/>
                    <a:pt x="5680708" y="911338"/>
                  </a:cubicBezTo>
                  <a:cubicBezTo>
                    <a:pt x="5389688" y="906258"/>
                    <a:pt x="5094192" y="912608"/>
                    <a:pt x="4803174" y="907528"/>
                  </a:cubicBezTo>
                  <a:cubicBezTo>
                    <a:pt x="4628562" y="903718"/>
                    <a:pt x="4458428" y="906258"/>
                    <a:pt x="4283817" y="903718"/>
                  </a:cubicBezTo>
                  <a:cubicBezTo>
                    <a:pt x="4203227" y="902448"/>
                    <a:pt x="4122638" y="901178"/>
                    <a:pt x="4042048" y="899908"/>
                  </a:cubicBezTo>
                  <a:cubicBezTo>
                    <a:pt x="3992798" y="899908"/>
                    <a:pt x="3948026" y="901178"/>
                    <a:pt x="3898777" y="901178"/>
                  </a:cubicBezTo>
                  <a:cubicBezTo>
                    <a:pt x="3773415" y="899908"/>
                    <a:pt x="3428669" y="901178"/>
                    <a:pt x="3303307" y="899908"/>
                  </a:cubicBezTo>
                  <a:cubicBezTo>
                    <a:pt x="3213763" y="898638"/>
                    <a:pt x="1422878" y="907528"/>
                    <a:pt x="1333334" y="906258"/>
                  </a:cubicBezTo>
                  <a:cubicBezTo>
                    <a:pt x="1310948" y="906258"/>
                    <a:pt x="1284085" y="907528"/>
                    <a:pt x="1261699" y="907528"/>
                  </a:cubicBezTo>
                  <a:cubicBezTo>
                    <a:pt x="1207972" y="907528"/>
                    <a:pt x="1158723" y="908798"/>
                    <a:pt x="1104996" y="908798"/>
                  </a:cubicBezTo>
                  <a:cubicBezTo>
                    <a:pt x="970680" y="908798"/>
                    <a:pt x="840840" y="907528"/>
                    <a:pt x="706524" y="906258"/>
                  </a:cubicBezTo>
                  <a:cubicBezTo>
                    <a:pt x="625934" y="904988"/>
                    <a:pt x="545345" y="903718"/>
                    <a:pt x="469232" y="902448"/>
                  </a:cubicBezTo>
                  <a:cubicBezTo>
                    <a:pt x="325961" y="901178"/>
                    <a:pt x="182690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0760" y="30480"/>
                    <a:pt x="142395" y="29210"/>
                  </a:cubicBezTo>
                  <a:cubicBezTo>
                    <a:pt x="263280" y="25400"/>
                    <a:pt x="384165" y="22860"/>
                    <a:pt x="509527" y="20320"/>
                  </a:cubicBezTo>
                  <a:cubicBezTo>
                    <a:pt x="594594" y="17780"/>
                    <a:pt x="679661" y="16510"/>
                    <a:pt x="760251" y="13970"/>
                  </a:cubicBezTo>
                  <a:cubicBezTo>
                    <a:pt x="840841" y="11430"/>
                    <a:pt x="925908" y="8890"/>
                    <a:pt x="1006498" y="8890"/>
                  </a:cubicBezTo>
                  <a:cubicBezTo>
                    <a:pt x="1096042" y="7620"/>
                    <a:pt x="1185586" y="10160"/>
                    <a:pt x="1275130" y="8890"/>
                  </a:cubicBezTo>
                  <a:cubicBezTo>
                    <a:pt x="1387061" y="8890"/>
                    <a:pt x="3415238" y="6350"/>
                    <a:pt x="3527168" y="5080"/>
                  </a:cubicBezTo>
                  <a:cubicBezTo>
                    <a:pt x="3634621" y="3810"/>
                    <a:pt x="3742074" y="2540"/>
                    <a:pt x="3854005" y="2540"/>
                  </a:cubicBezTo>
                  <a:cubicBezTo>
                    <a:pt x="4037570" y="1270"/>
                    <a:pt x="4216659" y="0"/>
                    <a:pt x="4400225" y="0"/>
                  </a:cubicBezTo>
                  <a:cubicBezTo>
                    <a:pt x="4476337" y="0"/>
                    <a:pt x="4556927" y="2540"/>
                    <a:pt x="4633039" y="2540"/>
                  </a:cubicBezTo>
                  <a:cubicBezTo>
                    <a:pt x="4843468" y="3810"/>
                    <a:pt x="5058375" y="5080"/>
                    <a:pt x="5268804" y="7620"/>
                  </a:cubicBezTo>
                  <a:cubicBezTo>
                    <a:pt x="5380734" y="8890"/>
                    <a:pt x="5492665" y="12700"/>
                    <a:pt x="5604595" y="16510"/>
                  </a:cubicBezTo>
                  <a:cubicBezTo>
                    <a:pt x="5631458" y="16510"/>
                    <a:pt x="5658321" y="16510"/>
                    <a:pt x="5680708" y="16510"/>
                  </a:cubicBezTo>
                  <a:cubicBezTo>
                    <a:pt x="5705255" y="17780"/>
                    <a:pt x="5714144" y="20320"/>
                    <a:pt x="5724305" y="21590"/>
                  </a:cubicBezTo>
                  <a:close/>
                  <a:moveTo>
                    <a:pt x="5734464" y="894828"/>
                  </a:moveTo>
                  <a:cubicBezTo>
                    <a:pt x="5735735" y="878318"/>
                    <a:pt x="5737005" y="865618"/>
                    <a:pt x="5737005" y="852918"/>
                  </a:cubicBezTo>
                  <a:cubicBezTo>
                    <a:pt x="5735735" y="815829"/>
                    <a:pt x="5734464" y="782481"/>
                    <a:pt x="5734464" y="746616"/>
                  </a:cubicBezTo>
                  <a:cubicBezTo>
                    <a:pt x="5734464" y="730257"/>
                    <a:pt x="5737005" y="713898"/>
                    <a:pt x="5735735" y="697538"/>
                  </a:cubicBezTo>
                  <a:cubicBezTo>
                    <a:pt x="5735735" y="682437"/>
                    <a:pt x="5734464" y="666707"/>
                    <a:pt x="5733194" y="651606"/>
                  </a:cubicBezTo>
                  <a:cubicBezTo>
                    <a:pt x="5728114" y="628326"/>
                    <a:pt x="5716685" y="146354"/>
                    <a:pt x="5716685" y="123073"/>
                  </a:cubicBezTo>
                  <a:cubicBezTo>
                    <a:pt x="5714144" y="103568"/>
                    <a:pt x="5711605" y="83433"/>
                    <a:pt x="5709064" y="63500"/>
                  </a:cubicBezTo>
                  <a:cubicBezTo>
                    <a:pt x="5707794" y="44450"/>
                    <a:pt x="5706525" y="43180"/>
                    <a:pt x="5667276" y="41910"/>
                  </a:cubicBezTo>
                  <a:cubicBezTo>
                    <a:pt x="5653844" y="41910"/>
                    <a:pt x="5644890" y="41910"/>
                    <a:pt x="5631458" y="40640"/>
                  </a:cubicBezTo>
                  <a:cubicBezTo>
                    <a:pt x="5519528" y="36830"/>
                    <a:pt x="5403120" y="31750"/>
                    <a:pt x="5291190" y="30480"/>
                  </a:cubicBezTo>
                  <a:cubicBezTo>
                    <a:pt x="5018080" y="26670"/>
                    <a:pt x="4740493" y="25400"/>
                    <a:pt x="4467383" y="22860"/>
                  </a:cubicBezTo>
                  <a:cubicBezTo>
                    <a:pt x="4427088" y="22860"/>
                    <a:pt x="4382316" y="22860"/>
                    <a:pt x="4342021" y="22860"/>
                  </a:cubicBezTo>
                  <a:cubicBezTo>
                    <a:pt x="4274863" y="22860"/>
                    <a:pt x="4207705" y="22860"/>
                    <a:pt x="4145024" y="22860"/>
                  </a:cubicBezTo>
                  <a:cubicBezTo>
                    <a:pt x="4001753" y="22860"/>
                    <a:pt x="3858482" y="22860"/>
                    <a:pt x="3719688" y="24130"/>
                  </a:cubicBezTo>
                  <a:cubicBezTo>
                    <a:pt x="3598803" y="25400"/>
                    <a:pt x="1561672" y="29210"/>
                    <a:pt x="1440787" y="29210"/>
                  </a:cubicBezTo>
                  <a:cubicBezTo>
                    <a:pt x="1243790" y="29210"/>
                    <a:pt x="1046792" y="26670"/>
                    <a:pt x="849795" y="33020"/>
                  </a:cubicBezTo>
                  <a:cubicBezTo>
                    <a:pt x="746819" y="36830"/>
                    <a:pt x="648321" y="36830"/>
                    <a:pt x="549822" y="38100"/>
                  </a:cubicBezTo>
                  <a:cubicBezTo>
                    <a:pt x="379688" y="41910"/>
                    <a:pt x="209554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9715" y="877048"/>
                    <a:pt x="142395" y="878318"/>
                    <a:pt x="200599" y="878318"/>
                  </a:cubicBezTo>
                  <a:cubicBezTo>
                    <a:pt x="285666" y="878318"/>
                    <a:pt x="375211" y="875778"/>
                    <a:pt x="460278" y="878318"/>
                  </a:cubicBezTo>
                  <a:cubicBezTo>
                    <a:pt x="599071" y="882128"/>
                    <a:pt x="737865" y="884668"/>
                    <a:pt x="876658" y="883398"/>
                  </a:cubicBezTo>
                  <a:cubicBezTo>
                    <a:pt x="966203" y="882128"/>
                    <a:pt x="1051270" y="884668"/>
                    <a:pt x="1140814" y="884668"/>
                  </a:cubicBezTo>
                  <a:cubicBezTo>
                    <a:pt x="1270653" y="884668"/>
                    <a:pt x="1400492" y="883398"/>
                    <a:pt x="1530331" y="884668"/>
                  </a:cubicBezTo>
                  <a:cubicBezTo>
                    <a:pt x="1722852" y="885938"/>
                    <a:pt x="3836096" y="875778"/>
                    <a:pt x="4033093" y="878318"/>
                  </a:cubicBezTo>
                  <a:cubicBezTo>
                    <a:pt x="4118160" y="879588"/>
                    <a:pt x="4203227" y="880858"/>
                    <a:pt x="4283817" y="880858"/>
                  </a:cubicBezTo>
                  <a:cubicBezTo>
                    <a:pt x="4431565" y="883398"/>
                    <a:pt x="4574836" y="879588"/>
                    <a:pt x="4722584" y="883398"/>
                  </a:cubicBezTo>
                  <a:cubicBezTo>
                    <a:pt x="4843468" y="885938"/>
                    <a:pt x="4964353" y="885938"/>
                    <a:pt x="5085238" y="888478"/>
                  </a:cubicBezTo>
                  <a:cubicBezTo>
                    <a:pt x="5264327" y="892288"/>
                    <a:pt x="5443415" y="894828"/>
                    <a:pt x="5622503" y="896098"/>
                  </a:cubicBezTo>
                  <a:cubicBezTo>
                    <a:pt x="5689662" y="896098"/>
                    <a:pt x="5714144" y="894828"/>
                    <a:pt x="5734464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20" name="Freeform 20"/>
          <p:cNvSpPr/>
          <p:nvPr/>
        </p:nvSpPr>
        <p:spPr>
          <a:xfrm>
            <a:off x="15160164" y="-127976"/>
            <a:ext cx="3407420" cy="3326881"/>
          </a:xfrm>
          <a:custGeom>
            <a:avLst/>
            <a:gdLst/>
            <a:ahLst/>
            <a:cxnLst/>
            <a:rect l="l" t="t" r="r" b="b"/>
            <a:pathLst>
              <a:path w="3407420" h="3326881">
                <a:moveTo>
                  <a:pt x="0" y="0"/>
                </a:moveTo>
                <a:lnTo>
                  <a:pt x="3407421" y="0"/>
                </a:lnTo>
                <a:lnTo>
                  <a:pt x="3407421" y="3326881"/>
                </a:lnTo>
                <a:lnTo>
                  <a:pt x="0" y="332688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 rot="342190">
            <a:off x="-1610920" y="7575163"/>
            <a:ext cx="2350271" cy="3366274"/>
          </a:xfrm>
          <a:custGeom>
            <a:avLst/>
            <a:gdLst/>
            <a:ahLst/>
            <a:cxnLst/>
            <a:rect l="l" t="t" r="r" b="b"/>
            <a:pathLst>
              <a:path w="2350271" h="3366274">
                <a:moveTo>
                  <a:pt x="0" y="0"/>
                </a:moveTo>
                <a:lnTo>
                  <a:pt x="2350271" y="0"/>
                </a:lnTo>
                <a:lnTo>
                  <a:pt x="2350271" y="3366274"/>
                </a:lnTo>
                <a:lnTo>
                  <a:pt x="0" y="336627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9466053" y="4246718"/>
            <a:ext cx="2401928" cy="2209566"/>
          </a:xfrm>
          <a:custGeom>
            <a:avLst/>
            <a:gdLst/>
            <a:ahLst/>
            <a:cxnLst/>
            <a:rect l="l" t="t" r="r" b="b"/>
            <a:pathLst>
              <a:path w="2401928" h="2209566">
                <a:moveTo>
                  <a:pt x="0" y="0"/>
                </a:moveTo>
                <a:lnTo>
                  <a:pt x="2401928" y="0"/>
                </a:lnTo>
                <a:lnTo>
                  <a:pt x="2401928" y="2209566"/>
                </a:lnTo>
                <a:lnTo>
                  <a:pt x="0" y="220956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3809266" y="4369742"/>
            <a:ext cx="2459485" cy="2293677"/>
          </a:xfrm>
          <a:custGeom>
            <a:avLst/>
            <a:gdLst/>
            <a:ahLst/>
            <a:cxnLst/>
            <a:rect l="l" t="t" r="r" b="b"/>
            <a:pathLst>
              <a:path w="2459485" h="2293677">
                <a:moveTo>
                  <a:pt x="0" y="0"/>
                </a:moveTo>
                <a:lnTo>
                  <a:pt x="2459485" y="0"/>
                </a:lnTo>
                <a:lnTo>
                  <a:pt x="2459485" y="2293677"/>
                </a:lnTo>
                <a:lnTo>
                  <a:pt x="0" y="229367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Freeform 24"/>
          <p:cNvSpPr/>
          <p:nvPr/>
        </p:nvSpPr>
        <p:spPr>
          <a:xfrm>
            <a:off x="9687007" y="7237197"/>
            <a:ext cx="3389084" cy="2369015"/>
          </a:xfrm>
          <a:custGeom>
            <a:avLst/>
            <a:gdLst/>
            <a:ahLst/>
            <a:cxnLst/>
            <a:rect l="l" t="t" r="r" b="b"/>
            <a:pathLst>
              <a:path w="3389084" h="2369015">
                <a:moveTo>
                  <a:pt x="0" y="0"/>
                </a:moveTo>
                <a:lnTo>
                  <a:pt x="3389084" y="0"/>
                </a:lnTo>
                <a:lnTo>
                  <a:pt x="3389084" y="2369015"/>
                </a:lnTo>
                <a:lnTo>
                  <a:pt x="0" y="236901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4792534" y="7001730"/>
            <a:ext cx="1849399" cy="1849399"/>
          </a:xfrm>
          <a:custGeom>
            <a:avLst/>
            <a:gdLst/>
            <a:ahLst/>
            <a:cxnLst/>
            <a:rect l="l" t="t" r="r" b="b"/>
            <a:pathLst>
              <a:path w="1849399" h="1849399">
                <a:moveTo>
                  <a:pt x="0" y="0"/>
                </a:moveTo>
                <a:lnTo>
                  <a:pt x="1849399" y="0"/>
                </a:lnTo>
                <a:lnTo>
                  <a:pt x="1849399" y="1849399"/>
                </a:lnTo>
                <a:lnTo>
                  <a:pt x="0" y="184939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TextBox 26"/>
          <p:cNvSpPr txBox="1"/>
          <p:nvPr/>
        </p:nvSpPr>
        <p:spPr>
          <a:xfrm>
            <a:off x="900796" y="5086051"/>
            <a:ext cx="4814043" cy="9688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gramme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 cent gramme de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je voudrais …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kilo (de)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maintenant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mais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merci beaucoup!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3829516" y="5076825"/>
            <a:ext cx="5324009" cy="7745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gram</a:t>
            </a:r>
          </a:p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 honderd gram </a:t>
            </a:r>
          </a:p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ik wil graag …</a:t>
            </a:r>
          </a:p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kilogram</a:t>
            </a:r>
          </a:p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nu</a:t>
            </a:r>
          </a:p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maar</a:t>
            </a:r>
          </a:p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hartelijk bedankt!</a:t>
            </a:r>
          </a:p>
          <a:p>
            <a:pPr algn="r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r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r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r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r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11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160625" y="6338885"/>
            <a:ext cx="1237208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Now"/>
              </a:rPr>
              <a:t>100 gram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2564125" y="6865272"/>
            <a:ext cx="1547217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Now"/>
              </a:rPr>
              <a:t>ik wil graag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5668030" y="8892540"/>
            <a:ext cx="289173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Now"/>
              </a:rPr>
              <a:t>nu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3804601" y="8775537"/>
            <a:ext cx="684758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Now"/>
              </a:rPr>
              <a:t>maar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B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 rot="-4189416" flipV="1">
            <a:off x="-357289" y="-660609"/>
            <a:ext cx="3915925" cy="3950491"/>
          </a:xfrm>
          <a:custGeom>
            <a:avLst/>
            <a:gdLst/>
            <a:ahLst/>
            <a:cxnLst/>
            <a:rect l="l" t="t" r="r" b="b"/>
            <a:pathLst>
              <a:path w="3915925" h="3950491">
                <a:moveTo>
                  <a:pt x="0" y="3950492"/>
                </a:moveTo>
                <a:lnTo>
                  <a:pt x="3915924" y="3950492"/>
                </a:lnTo>
                <a:lnTo>
                  <a:pt x="3915924" y="0"/>
                </a:lnTo>
                <a:lnTo>
                  <a:pt x="0" y="0"/>
                </a:lnTo>
                <a:lnTo>
                  <a:pt x="0" y="3950492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TextBox 14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4</a:t>
            </a:r>
          </a:p>
        </p:txBody>
      </p:sp>
      <p:sp>
        <p:nvSpPr>
          <p:cNvPr id="15" name="Freeform 15"/>
          <p:cNvSpPr/>
          <p:nvPr/>
        </p:nvSpPr>
        <p:spPr>
          <a:xfrm>
            <a:off x="15905446" y="494333"/>
            <a:ext cx="2506287" cy="4114800"/>
          </a:xfrm>
          <a:custGeom>
            <a:avLst/>
            <a:gdLst/>
            <a:ahLst/>
            <a:cxnLst/>
            <a:rect l="l" t="t" r="r" b="b"/>
            <a:pathLst>
              <a:path w="2506287" h="4114800">
                <a:moveTo>
                  <a:pt x="0" y="0"/>
                </a:moveTo>
                <a:lnTo>
                  <a:pt x="2506287" y="0"/>
                </a:lnTo>
                <a:lnTo>
                  <a:pt x="250628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4431915" y="1518019"/>
            <a:ext cx="3445085" cy="3169180"/>
          </a:xfrm>
          <a:custGeom>
            <a:avLst/>
            <a:gdLst/>
            <a:ahLst/>
            <a:cxnLst/>
            <a:rect l="l" t="t" r="r" b="b"/>
            <a:pathLst>
              <a:path w="3445085" h="3169180">
                <a:moveTo>
                  <a:pt x="0" y="0"/>
                </a:moveTo>
                <a:lnTo>
                  <a:pt x="3445085" y="0"/>
                </a:lnTo>
                <a:lnTo>
                  <a:pt x="3445085" y="3169180"/>
                </a:lnTo>
                <a:lnTo>
                  <a:pt x="0" y="316918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9656747" y="5143500"/>
            <a:ext cx="3527640" cy="3289821"/>
          </a:xfrm>
          <a:custGeom>
            <a:avLst/>
            <a:gdLst/>
            <a:ahLst/>
            <a:cxnLst/>
            <a:rect l="l" t="t" r="r" b="b"/>
            <a:pathLst>
              <a:path w="3527640" h="3289821">
                <a:moveTo>
                  <a:pt x="0" y="0"/>
                </a:moveTo>
                <a:lnTo>
                  <a:pt x="3527639" y="0"/>
                </a:lnTo>
                <a:lnTo>
                  <a:pt x="3527639" y="3289821"/>
                </a:lnTo>
                <a:lnTo>
                  <a:pt x="0" y="328982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311622" y="5383055"/>
            <a:ext cx="4860963" cy="3397877"/>
          </a:xfrm>
          <a:custGeom>
            <a:avLst/>
            <a:gdLst/>
            <a:ahLst/>
            <a:cxnLst/>
            <a:rect l="l" t="t" r="r" b="b"/>
            <a:pathLst>
              <a:path w="4860963" h="3397877">
                <a:moveTo>
                  <a:pt x="0" y="0"/>
                </a:moveTo>
                <a:lnTo>
                  <a:pt x="4860963" y="0"/>
                </a:lnTo>
                <a:lnTo>
                  <a:pt x="4860963" y="3397877"/>
                </a:lnTo>
                <a:lnTo>
                  <a:pt x="0" y="339787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13586625" y="2918593"/>
            <a:ext cx="2652592" cy="2652592"/>
          </a:xfrm>
          <a:custGeom>
            <a:avLst/>
            <a:gdLst/>
            <a:ahLst/>
            <a:cxnLst/>
            <a:rect l="l" t="t" r="r" b="b"/>
            <a:pathLst>
              <a:path w="2652592" h="2652592">
                <a:moveTo>
                  <a:pt x="0" y="0"/>
                </a:moveTo>
                <a:lnTo>
                  <a:pt x="2652592" y="0"/>
                </a:lnTo>
                <a:lnTo>
                  <a:pt x="2652592" y="2652592"/>
                </a:lnTo>
                <a:lnTo>
                  <a:pt x="0" y="265259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TextBox 20"/>
          <p:cNvSpPr txBox="1"/>
          <p:nvPr/>
        </p:nvSpPr>
        <p:spPr>
          <a:xfrm>
            <a:off x="5490983" y="4630049"/>
            <a:ext cx="1774528" cy="513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16"/>
              </a:lnSpc>
              <a:spcBef>
                <a:spcPct val="0"/>
              </a:spcBef>
            </a:pPr>
            <a:r>
              <a:rPr lang="en-US" sz="3012">
                <a:solidFill>
                  <a:srgbClr val="000000"/>
                </a:solidFill>
                <a:latin typeface="Now"/>
              </a:rPr>
              <a:t>100 gram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439652" y="2693600"/>
            <a:ext cx="2955727" cy="679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16"/>
              </a:lnSpc>
              <a:spcBef>
                <a:spcPct val="0"/>
              </a:spcBef>
            </a:pPr>
            <a:r>
              <a:rPr lang="en-US" sz="4012">
                <a:solidFill>
                  <a:srgbClr val="000000"/>
                </a:solidFill>
                <a:latin typeface="Now"/>
              </a:rPr>
              <a:t>ik wil graag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4705540" y="5667190"/>
            <a:ext cx="414761" cy="513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16"/>
              </a:lnSpc>
              <a:spcBef>
                <a:spcPct val="0"/>
              </a:spcBef>
            </a:pPr>
            <a:r>
              <a:rPr lang="en-US" sz="3012">
                <a:solidFill>
                  <a:srgbClr val="000000"/>
                </a:solidFill>
                <a:latin typeface="Now"/>
              </a:rPr>
              <a:t>nu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089970" y="3296545"/>
            <a:ext cx="1308199" cy="679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16"/>
              </a:lnSpc>
              <a:spcBef>
                <a:spcPct val="0"/>
              </a:spcBef>
            </a:pPr>
            <a:r>
              <a:rPr lang="en-US" sz="4012">
                <a:solidFill>
                  <a:srgbClr val="000000"/>
                </a:solidFill>
                <a:latin typeface="Now"/>
              </a:rPr>
              <a:t>maar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B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B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832557" y="-493045"/>
            <a:ext cx="10712642" cy="7913964"/>
          </a:xfrm>
          <a:custGeom>
            <a:avLst/>
            <a:gdLst/>
            <a:ahLst/>
            <a:cxnLst/>
            <a:rect l="l" t="t" r="r" b="b"/>
            <a:pathLst>
              <a:path w="10712642" h="7913964">
                <a:moveTo>
                  <a:pt x="0" y="0"/>
                </a:moveTo>
                <a:lnTo>
                  <a:pt x="10712642" y="0"/>
                </a:lnTo>
                <a:lnTo>
                  <a:pt x="10712642" y="7913964"/>
                </a:lnTo>
                <a:lnTo>
                  <a:pt x="0" y="79139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-988460" y="7420919"/>
            <a:ext cx="3397315" cy="3100050"/>
          </a:xfrm>
          <a:custGeom>
            <a:avLst/>
            <a:gdLst/>
            <a:ahLst/>
            <a:cxnLst/>
            <a:rect l="l" t="t" r="r" b="b"/>
            <a:pathLst>
              <a:path w="3397315" h="3100050">
                <a:moveTo>
                  <a:pt x="0" y="0"/>
                </a:moveTo>
                <a:lnTo>
                  <a:pt x="3397315" y="0"/>
                </a:lnTo>
                <a:lnTo>
                  <a:pt x="3397315" y="3100050"/>
                </a:lnTo>
                <a:lnTo>
                  <a:pt x="0" y="31000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 rot="3341653">
            <a:off x="7844281" y="7761613"/>
            <a:ext cx="3161467" cy="2406666"/>
          </a:xfrm>
          <a:custGeom>
            <a:avLst/>
            <a:gdLst/>
            <a:ahLst/>
            <a:cxnLst/>
            <a:rect l="l" t="t" r="r" b="b"/>
            <a:pathLst>
              <a:path w="3161467" h="2406666">
                <a:moveTo>
                  <a:pt x="0" y="0"/>
                </a:moveTo>
                <a:lnTo>
                  <a:pt x="3161467" y="0"/>
                </a:lnTo>
                <a:lnTo>
                  <a:pt x="3161467" y="2406666"/>
                </a:lnTo>
                <a:lnTo>
                  <a:pt x="0" y="240666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-235363" y="-139994"/>
            <a:ext cx="2308861" cy="2073646"/>
          </a:xfrm>
          <a:custGeom>
            <a:avLst/>
            <a:gdLst/>
            <a:ahLst/>
            <a:cxnLst/>
            <a:rect l="l" t="t" r="r" b="b"/>
            <a:pathLst>
              <a:path w="2308861" h="2073646">
                <a:moveTo>
                  <a:pt x="0" y="0"/>
                </a:moveTo>
                <a:lnTo>
                  <a:pt x="2308861" y="0"/>
                </a:lnTo>
                <a:lnTo>
                  <a:pt x="2308861" y="2073646"/>
                </a:lnTo>
                <a:lnTo>
                  <a:pt x="0" y="207364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B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 rot="1216457">
            <a:off x="-1233084" y="7623379"/>
            <a:ext cx="4523567" cy="3454875"/>
          </a:xfrm>
          <a:custGeom>
            <a:avLst/>
            <a:gdLst/>
            <a:ahLst/>
            <a:cxnLst/>
            <a:rect l="l" t="t" r="r" b="b"/>
            <a:pathLst>
              <a:path w="4523567" h="3454875">
                <a:moveTo>
                  <a:pt x="0" y="0"/>
                </a:moveTo>
                <a:lnTo>
                  <a:pt x="4523568" y="0"/>
                </a:lnTo>
                <a:lnTo>
                  <a:pt x="4523568" y="3454875"/>
                </a:lnTo>
                <a:lnTo>
                  <a:pt x="0" y="34548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4569346" y="397905"/>
            <a:ext cx="3265433" cy="2440911"/>
          </a:xfrm>
          <a:custGeom>
            <a:avLst/>
            <a:gdLst/>
            <a:ahLst/>
            <a:cxnLst/>
            <a:rect l="l" t="t" r="r" b="b"/>
            <a:pathLst>
              <a:path w="3265433" h="2440911">
                <a:moveTo>
                  <a:pt x="0" y="0"/>
                </a:moveTo>
                <a:lnTo>
                  <a:pt x="3265432" y="0"/>
                </a:lnTo>
                <a:lnTo>
                  <a:pt x="3265432" y="2440911"/>
                </a:lnTo>
                <a:lnTo>
                  <a:pt x="0" y="24409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11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576374" y="4484907"/>
            <a:ext cx="3637204" cy="5802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baguette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charcuterie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chocolat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confiture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croissant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glace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soupe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D46A6A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D46A6A"/>
              </a:solidFill>
              <a:latin typeface="Now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851760" y="4325262"/>
            <a:ext cx="4686139" cy="8392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combien (de)?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ça fait combien?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ça fait … euro(s)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encore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euro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fermé, fermée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1965230" y="3721366"/>
            <a:ext cx="4686139" cy="8392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sucre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viande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acheter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beaucoup de (d’)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bouteille (de)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caisse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cent</a:t>
            </a: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  <a:r>
              <a:rPr lang="en-US" sz="3696">
                <a:solidFill>
                  <a:srgbClr val="004AAD"/>
                </a:solidFill>
                <a:latin typeface="Now"/>
              </a:rPr>
              <a:t>(eurocentime)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B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 rot="1216457">
            <a:off x="-1233084" y="7623379"/>
            <a:ext cx="4523567" cy="3454875"/>
          </a:xfrm>
          <a:custGeom>
            <a:avLst/>
            <a:gdLst/>
            <a:ahLst/>
            <a:cxnLst/>
            <a:rect l="l" t="t" r="r" b="b"/>
            <a:pathLst>
              <a:path w="4523567" h="3454875">
                <a:moveTo>
                  <a:pt x="0" y="0"/>
                </a:moveTo>
                <a:lnTo>
                  <a:pt x="4523568" y="0"/>
                </a:lnTo>
                <a:lnTo>
                  <a:pt x="4523568" y="3454875"/>
                </a:lnTo>
                <a:lnTo>
                  <a:pt x="0" y="34548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4569346" y="397905"/>
            <a:ext cx="3265433" cy="2440911"/>
          </a:xfrm>
          <a:custGeom>
            <a:avLst/>
            <a:gdLst/>
            <a:ahLst/>
            <a:cxnLst/>
            <a:rect l="l" t="t" r="r" b="b"/>
            <a:pathLst>
              <a:path w="3265433" h="2440911">
                <a:moveTo>
                  <a:pt x="0" y="0"/>
                </a:moveTo>
                <a:lnTo>
                  <a:pt x="3265432" y="0"/>
                </a:lnTo>
                <a:lnTo>
                  <a:pt x="3265432" y="2440911"/>
                </a:lnTo>
                <a:lnTo>
                  <a:pt x="0" y="24409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11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748936" y="4439562"/>
            <a:ext cx="4686139" cy="9040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combien (de)?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ça fait combien?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ça fait … euro(s)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encore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euro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fermé, fermée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9755303" y="4439562"/>
            <a:ext cx="4814043" cy="9688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gramme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 cent gramme de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je voudrais …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kilo (de)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maintenant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mais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merci beaucoup!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B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 rot="-4189416" flipV="1">
            <a:off x="-357289" y="-660609"/>
            <a:ext cx="3915925" cy="3950491"/>
          </a:xfrm>
          <a:custGeom>
            <a:avLst/>
            <a:gdLst/>
            <a:ahLst/>
            <a:cxnLst/>
            <a:rect l="l" t="t" r="r" b="b"/>
            <a:pathLst>
              <a:path w="3915925" h="3950491">
                <a:moveTo>
                  <a:pt x="0" y="3950492"/>
                </a:moveTo>
                <a:lnTo>
                  <a:pt x="3915924" y="3950492"/>
                </a:lnTo>
                <a:lnTo>
                  <a:pt x="3915924" y="0"/>
                </a:lnTo>
                <a:lnTo>
                  <a:pt x="0" y="0"/>
                </a:lnTo>
                <a:lnTo>
                  <a:pt x="0" y="3950492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TextBox 14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15" name="Freeform 15"/>
          <p:cNvSpPr/>
          <p:nvPr/>
        </p:nvSpPr>
        <p:spPr>
          <a:xfrm>
            <a:off x="15905446" y="494333"/>
            <a:ext cx="2506287" cy="4114800"/>
          </a:xfrm>
          <a:custGeom>
            <a:avLst/>
            <a:gdLst/>
            <a:ahLst/>
            <a:cxnLst/>
            <a:rect l="l" t="t" r="r" b="b"/>
            <a:pathLst>
              <a:path w="2506287" h="4114800">
                <a:moveTo>
                  <a:pt x="0" y="0"/>
                </a:moveTo>
                <a:lnTo>
                  <a:pt x="2506287" y="0"/>
                </a:lnTo>
                <a:lnTo>
                  <a:pt x="250628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6866308" y="1152712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17" name="AutoShape 17"/>
          <p:cNvSpPr/>
          <p:nvPr/>
        </p:nvSpPr>
        <p:spPr>
          <a:xfrm flipH="1">
            <a:off x="7382433" y="172146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1173927" y="4748451"/>
            <a:ext cx="3445085" cy="3169180"/>
          </a:xfrm>
          <a:custGeom>
            <a:avLst/>
            <a:gdLst/>
            <a:ahLst/>
            <a:cxnLst/>
            <a:rect l="l" t="t" r="r" b="b"/>
            <a:pathLst>
              <a:path w="3445085" h="3169180">
                <a:moveTo>
                  <a:pt x="0" y="0"/>
                </a:moveTo>
                <a:lnTo>
                  <a:pt x="3445085" y="0"/>
                </a:lnTo>
                <a:lnTo>
                  <a:pt x="3445085" y="3169180"/>
                </a:lnTo>
                <a:lnTo>
                  <a:pt x="0" y="316918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9809147" y="5295900"/>
            <a:ext cx="3527640" cy="3289821"/>
          </a:xfrm>
          <a:custGeom>
            <a:avLst/>
            <a:gdLst/>
            <a:ahLst/>
            <a:cxnLst/>
            <a:rect l="l" t="t" r="r" b="b"/>
            <a:pathLst>
              <a:path w="3527640" h="3289821">
                <a:moveTo>
                  <a:pt x="0" y="0"/>
                </a:moveTo>
                <a:lnTo>
                  <a:pt x="3527639" y="0"/>
                </a:lnTo>
                <a:lnTo>
                  <a:pt x="3527639" y="3289821"/>
                </a:lnTo>
                <a:lnTo>
                  <a:pt x="0" y="328982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5235655" y="2698351"/>
            <a:ext cx="4860963" cy="3397877"/>
          </a:xfrm>
          <a:custGeom>
            <a:avLst/>
            <a:gdLst/>
            <a:ahLst/>
            <a:cxnLst/>
            <a:rect l="l" t="t" r="r" b="b"/>
            <a:pathLst>
              <a:path w="4860963" h="3397877">
                <a:moveTo>
                  <a:pt x="0" y="0"/>
                </a:moveTo>
                <a:lnTo>
                  <a:pt x="4860963" y="0"/>
                </a:lnTo>
                <a:lnTo>
                  <a:pt x="4860963" y="3397877"/>
                </a:lnTo>
                <a:lnTo>
                  <a:pt x="0" y="339787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13739025" y="3070993"/>
            <a:ext cx="2652592" cy="2652592"/>
          </a:xfrm>
          <a:custGeom>
            <a:avLst/>
            <a:gdLst/>
            <a:ahLst/>
            <a:cxnLst/>
            <a:rect l="l" t="t" r="r" b="b"/>
            <a:pathLst>
              <a:path w="2652592" h="2652592">
                <a:moveTo>
                  <a:pt x="0" y="0"/>
                </a:moveTo>
                <a:lnTo>
                  <a:pt x="2652592" y="0"/>
                </a:lnTo>
                <a:lnTo>
                  <a:pt x="2652592" y="2652592"/>
                </a:lnTo>
                <a:lnTo>
                  <a:pt x="0" y="265259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2242370" y="7860481"/>
            <a:ext cx="1774528" cy="513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16"/>
              </a:lnSpc>
              <a:spcBef>
                <a:spcPct val="0"/>
              </a:spcBef>
            </a:pPr>
            <a:r>
              <a:rPr lang="en-US" sz="3012">
                <a:solidFill>
                  <a:srgbClr val="000000"/>
                </a:solidFill>
                <a:latin typeface="Now"/>
              </a:rPr>
              <a:t>100 gram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4857940" y="5819590"/>
            <a:ext cx="414761" cy="513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16"/>
              </a:lnSpc>
              <a:spcBef>
                <a:spcPct val="0"/>
              </a:spcBef>
            </a:pPr>
            <a:r>
              <a:rPr lang="en-US" sz="3012">
                <a:solidFill>
                  <a:srgbClr val="000000"/>
                </a:solidFill>
                <a:latin typeface="Now"/>
              </a:rPr>
              <a:t>nu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242370" y="3448945"/>
            <a:ext cx="1308199" cy="679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16"/>
              </a:lnSpc>
              <a:spcBef>
                <a:spcPct val="0"/>
              </a:spcBef>
            </a:pPr>
            <a:r>
              <a:rPr lang="en-US" sz="4012">
                <a:solidFill>
                  <a:srgbClr val="000000"/>
                </a:solidFill>
                <a:latin typeface="Now"/>
              </a:rPr>
              <a:t>maar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188273" y="7238486"/>
            <a:ext cx="2955727" cy="679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16"/>
              </a:lnSpc>
              <a:spcBef>
                <a:spcPct val="0"/>
              </a:spcBef>
            </a:pPr>
            <a:r>
              <a:rPr lang="en-US" sz="4012">
                <a:solidFill>
                  <a:srgbClr val="000000"/>
                </a:solidFill>
                <a:latin typeface="Now"/>
              </a:rPr>
              <a:t>ik wil graag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B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657499" y="4246718"/>
            <a:ext cx="8653967" cy="5601753"/>
            <a:chOff x="0" y="0"/>
            <a:chExt cx="2828094" cy="183063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805234" cy="1802699"/>
            </a:xfrm>
            <a:custGeom>
              <a:avLst/>
              <a:gdLst/>
              <a:ahLst/>
              <a:cxnLst/>
              <a:rect l="l" t="t" r="r" b="b"/>
              <a:pathLst>
                <a:path w="2805234" h="1802699">
                  <a:moveTo>
                    <a:pt x="2805234" y="1802699"/>
                  </a:moveTo>
                  <a:lnTo>
                    <a:pt x="0" y="1795078"/>
                  </a:lnTo>
                  <a:lnTo>
                    <a:pt x="0" y="638450"/>
                  </a:lnTo>
                  <a:lnTo>
                    <a:pt x="17780" y="19050"/>
                  </a:lnTo>
                  <a:lnTo>
                    <a:pt x="1396732" y="0"/>
                  </a:lnTo>
                  <a:lnTo>
                    <a:pt x="2786184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834444" cy="1829368"/>
            </a:xfrm>
            <a:custGeom>
              <a:avLst/>
              <a:gdLst/>
              <a:ahLst/>
              <a:cxnLst/>
              <a:rect l="l" t="t" r="r" b="b"/>
              <a:pathLst>
                <a:path w="2834444" h="1829368">
                  <a:moveTo>
                    <a:pt x="2800154" y="21590"/>
                  </a:moveTo>
                  <a:cubicBezTo>
                    <a:pt x="2801424" y="34290"/>
                    <a:pt x="2801424" y="44450"/>
                    <a:pt x="2802694" y="54610"/>
                  </a:cubicBezTo>
                  <a:cubicBezTo>
                    <a:pt x="2805234" y="90697"/>
                    <a:pt x="2806504" y="128860"/>
                    <a:pt x="2809044" y="165659"/>
                  </a:cubicBezTo>
                  <a:cubicBezTo>
                    <a:pt x="2809044" y="218815"/>
                    <a:pt x="2821744" y="1266926"/>
                    <a:pt x="2828094" y="1320081"/>
                  </a:cubicBezTo>
                  <a:cubicBezTo>
                    <a:pt x="2834444" y="1400495"/>
                    <a:pt x="2830634" y="1482273"/>
                    <a:pt x="2830634" y="1562687"/>
                  </a:cubicBezTo>
                  <a:cubicBezTo>
                    <a:pt x="2830634" y="1633561"/>
                    <a:pt x="2831904" y="1698982"/>
                    <a:pt x="2833174" y="1768408"/>
                  </a:cubicBezTo>
                  <a:cubicBezTo>
                    <a:pt x="2833174" y="1789998"/>
                    <a:pt x="2833174" y="1803968"/>
                    <a:pt x="2833174" y="1828098"/>
                  </a:cubicBezTo>
                  <a:cubicBezTo>
                    <a:pt x="2810314" y="1828098"/>
                    <a:pt x="2789994" y="1829368"/>
                    <a:pt x="2766041" y="1828098"/>
                  </a:cubicBezTo>
                  <a:cubicBezTo>
                    <a:pt x="2625759" y="1823018"/>
                    <a:pt x="2483319" y="1829368"/>
                    <a:pt x="2343037" y="1824288"/>
                  </a:cubicBezTo>
                  <a:cubicBezTo>
                    <a:pt x="2258868" y="1820478"/>
                    <a:pt x="2176857" y="1823018"/>
                    <a:pt x="2092688" y="1820478"/>
                  </a:cubicBezTo>
                  <a:cubicBezTo>
                    <a:pt x="2053841" y="1819208"/>
                    <a:pt x="2014993" y="1817938"/>
                    <a:pt x="1976146" y="1816668"/>
                  </a:cubicBezTo>
                  <a:cubicBezTo>
                    <a:pt x="1952406" y="1816668"/>
                    <a:pt x="1930824" y="1817938"/>
                    <a:pt x="1907084" y="1817938"/>
                  </a:cubicBezTo>
                  <a:cubicBezTo>
                    <a:pt x="1846655" y="1816668"/>
                    <a:pt x="1680475" y="1817938"/>
                    <a:pt x="1620046" y="1816668"/>
                  </a:cubicBezTo>
                  <a:cubicBezTo>
                    <a:pt x="1576882" y="1815398"/>
                    <a:pt x="713609" y="1824288"/>
                    <a:pt x="670445" y="1823018"/>
                  </a:cubicBezTo>
                  <a:cubicBezTo>
                    <a:pt x="659654" y="1823018"/>
                    <a:pt x="646705" y="1824288"/>
                    <a:pt x="635914" y="1824288"/>
                  </a:cubicBezTo>
                  <a:cubicBezTo>
                    <a:pt x="610016" y="1824288"/>
                    <a:pt x="586276" y="1825558"/>
                    <a:pt x="560378" y="1825558"/>
                  </a:cubicBezTo>
                  <a:cubicBezTo>
                    <a:pt x="495632" y="1825558"/>
                    <a:pt x="433045" y="1824288"/>
                    <a:pt x="368299" y="1823018"/>
                  </a:cubicBezTo>
                  <a:cubicBezTo>
                    <a:pt x="329452" y="1821748"/>
                    <a:pt x="290605" y="1820478"/>
                    <a:pt x="253916" y="1819208"/>
                  </a:cubicBezTo>
                  <a:cubicBezTo>
                    <a:pt x="184854" y="1817938"/>
                    <a:pt x="115792" y="1816668"/>
                    <a:pt x="48260" y="1816668"/>
                  </a:cubicBezTo>
                  <a:cubicBezTo>
                    <a:pt x="38100" y="1816668"/>
                    <a:pt x="29210" y="1816668"/>
                    <a:pt x="19050" y="1815398"/>
                  </a:cubicBezTo>
                  <a:cubicBezTo>
                    <a:pt x="10160" y="1814128"/>
                    <a:pt x="5080" y="1807778"/>
                    <a:pt x="7620" y="1798888"/>
                  </a:cubicBezTo>
                  <a:cubicBezTo>
                    <a:pt x="16510" y="1767130"/>
                    <a:pt x="12700" y="1733056"/>
                    <a:pt x="11430" y="1697619"/>
                  </a:cubicBezTo>
                  <a:cubicBezTo>
                    <a:pt x="10160" y="1625383"/>
                    <a:pt x="6350" y="1554509"/>
                    <a:pt x="7620" y="1482273"/>
                  </a:cubicBezTo>
                  <a:cubicBezTo>
                    <a:pt x="5080" y="1392318"/>
                    <a:pt x="0" y="278785"/>
                    <a:pt x="7620" y="187467"/>
                  </a:cubicBezTo>
                  <a:cubicBezTo>
                    <a:pt x="8890" y="169748"/>
                    <a:pt x="7620" y="150667"/>
                    <a:pt x="8890" y="132949"/>
                  </a:cubicBezTo>
                  <a:cubicBezTo>
                    <a:pt x="10160" y="104327"/>
                    <a:pt x="12700" y="7297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837" y="30480"/>
                    <a:pt x="96368" y="29210"/>
                  </a:cubicBezTo>
                  <a:cubicBezTo>
                    <a:pt x="154639" y="25400"/>
                    <a:pt x="212910" y="22860"/>
                    <a:pt x="273339" y="20320"/>
                  </a:cubicBezTo>
                  <a:cubicBezTo>
                    <a:pt x="314345" y="17780"/>
                    <a:pt x="355350" y="16510"/>
                    <a:pt x="394198" y="13970"/>
                  </a:cubicBezTo>
                  <a:cubicBezTo>
                    <a:pt x="433045" y="11430"/>
                    <a:pt x="474050" y="8890"/>
                    <a:pt x="512898" y="8890"/>
                  </a:cubicBezTo>
                  <a:cubicBezTo>
                    <a:pt x="556061" y="7620"/>
                    <a:pt x="599225" y="10160"/>
                    <a:pt x="642389" y="8890"/>
                  </a:cubicBezTo>
                  <a:cubicBezTo>
                    <a:pt x="696343" y="8890"/>
                    <a:pt x="1674000" y="6350"/>
                    <a:pt x="1727955" y="5080"/>
                  </a:cubicBezTo>
                  <a:cubicBezTo>
                    <a:pt x="1779751" y="3810"/>
                    <a:pt x="1831548" y="2540"/>
                    <a:pt x="1885503" y="2540"/>
                  </a:cubicBezTo>
                  <a:cubicBezTo>
                    <a:pt x="1973988" y="1270"/>
                    <a:pt x="2060315" y="0"/>
                    <a:pt x="2148801" y="0"/>
                  </a:cubicBezTo>
                  <a:cubicBezTo>
                    <a:pt x="2185490" y="0"/>
                    <a:pt x="2224337" y="2540"/>
                    <a:pt x="2261026" y="2540"/>
                  </a:cubicBezTo>
                  <a:cubicBezTo>
                    <a:pt x="2362461" y="3810"/>
                    <a:pt x="2466054" y="5080"/>
                    <a:pt x="2567488" y="7620"/>
                  </a:cubicBezTo>
                  <a:cubicBezTo>
                    <a:pt x="2621443" y="8890"/>
                    <a:pt x="2675398" y="12700"/>
                    <a:pt x="2729352" y="16510"/>
                  </a:cubicBezTo>
                  <a:cubicBezTo>
                    <a:pt x="2742301" y="16510"/>
                    <a:pt x="2755250" y="16510"/>
                    <a:pt x="2766041" y="16510"/>
                  </a:cubicBezTo>
                  <a:cubicBezTo>
                    <a:pt x="2781104" y="17780"/>
                    <a:pt x="2789994" y="20320"/>
                    <a:pt x="2800154" y="21590"/>
                  </a:cubicBezTo>
                  <a:close/>
                  <a:moveTo>
                    <a:pt x="2810314" y="1811588"/>
                  </a:moveTo>
                  <a:cubicBezTo>
                    <a:pt x="2811584" y="1795078"/>
                    <a:pt x="2812854" y="1782378"/>
                    <a:pt x="2812854" y="1769678"/>
                  </a:cubicBezTo>
                  <a:cubicBezTo>
                    <a:pt x="2811584" y="1692168"/>
                    <a:pt x="2810314" y="1619931"/>
                    <a:pt x="2810314" y="1542243"/>
                  </a:cubicBezTo>
                  <a:cubicBezTo>
                    <a:pt x="2810314" y="1506806"/>
                    <a:pt x="2812854" y="1471369"/>
                    <a:pt x="2811584" y="1435932"/>
                  </a:cubicBezTo>
                  <a:cubicBezTo>
                    <a:pt x="2811584" y="1403221"/>
                    <a:pt x="2810314" y="1369148"/>
                    <a:pt x="2809044" y="1336437"/>
                  </a:cubicBezTo>
                  <a:cubicBezTo>
                    <a:pt x="2803964" y="1286007"/>
                    <a:pt x="2792534" y="241985"/>
                    <a:pt x="2792534" y="191556"/>
                  </a:cubicBezTo>
                  <a:cubicBezTo>
                    <a:pt x="2789994" y="149304"/>
                    <a:pt x="2787454" y="105689"/>
                    <a:pt x="2784914" y="63500"/>
                  </a:cubicBezTo>
                  <a:cubicBezTo>
                    <a:pt x="2783644" y="44450"/>
                    <a:pt x="2782374" y="43180"/>
                    <a:pt x="2759567" y="41910"/>
                  </a:cubicBezTo>
                  <a:cubicBezTo>
                    <a:pt x="2753092" y="41910"/>
                    <a:pt x="2748776" y="41910"/>
                    <a:pt x="2742301" y="40640"/>
                  </a:cubicBezTo>
                  <a:cubicBezTo>
                    <a:pt x="2688347" y="36830"/>
                    <a:pt x="2632234" y="31750"/>
                    <a:pt x="2578279" y="30480"/>
                  </a:cubicBezTo>
                  <a:cubicBezTo>
                    <a:pt x="2446630" y="26670"/>
                    <a:pt x="2312823" y="25400"/>
                    <a:pt x="2181174" y="22860"/>
                  </a:cubicBezTo>
                  <a:cubicBezTo>
                    <a:pt x="2161750" y="22860"/>
                    <a:pt x="2140168" y="22860"/>
                    <a:pt x="2120745" y="22860"/>
                  </a:cubicBezTo>
                  <a:cubicBezTo>
                    <a:pt x="2088372" y="22860"/>
                    <a:pt x="2055999" y="22860"/>
                    <a:pt x="2025784" y="22860"/>
                  </a:cubicBezTo>
                  <a:cubicBezTo>
                    <a:pt x="1956723" y="22860"/>
                    <a:pt x="1887661" y="22860"/>
                    <a:pt x="1820757" y="24130"/>
                  </a:cubicBezTo>
                  <a:cubicBezTo>
                    <a:pt x="1762486" y="25400"/>
                    <a:pt x="780512" y="29210"/>
                    <a:pt x="722242" y="29210"/>
                  </a:cubicBezTo>
                  <a:cubicBezTo>
                    <a:pt x="627281" y="29210"/>
                    <a:pt x="532321" y="26670"/>
                    <a:pt x="437361" y="33020"/>
                  </a:cubicBezTo>
                  <a:cubicBezTo>
                    <a:pt x="387723" y="36830"/>
                    <a:pt x="340243" y="36830"/>
                    <a:pt x="292763" y="38100"/>
                  </a:cubicBezTo>
                  <a:cubicBezTo>
                    <a:pt x="210752" y="41910"/>
                    <a:pt x="128741" y="45720"/>
                    <a:pt x="49530" y="50800"/>
                  </a:cubicBezTo>
                  <a:cubicBezTo>
                    <a:pt x="36830" y="50800"/>
                    <a:pt x="34290" y="53340"/>
                    <a:pt x="33020" y="68890"/>
                  </a:cubicBezTo>
                  <a:cubicBezTo>
                    <a:pt x="31750" y="93423"/>
                    <a:pt x="31750" y="117956"/>
                    <a:pt x="30480" y="142489"/>
                  </a:cubicBezTo>
                  <a:cubicBezTo>
                    <a:pt x="29210" y="183378"/>
                    <a:pt x="26670" y="222904"/>
                    <a:pt x="25400" y="263792"/>
                  </a:cubicBezTo>
                  <a:cubicBezTo>
                    <a:pt x="20320" y="307407"/>
                    <a:pt x="26670" y="1373236"/>
                    <a:pt x="29210" y="1416851"/>
                  </a:cubicBezTo>
                  <a:cubicBezTo>
                    <a:pt x="29210" y="1463191"/>
                    <a:pt x="29210" y="1510895"/>
                    <a:pt x="30480" y="1557235"/>
                  </a:cubicBezTo>
                  <a:cubicBezTo>
                    <a:pt x="30480" y="1591309"/>
                    <a:pt x="33020" y="1625383"/>
                    <a:pt x="33020" y="1659457"/>
                  </a:cubicBezTo>
                  <a:cubicBezTo>
                    <a:pt x="33020" y="1696256"/>
                    <a:pt x="33020" y="1733056"/>
                    <a:pt x="31750" y="1769678"/>
                  </a:cubicBezTo>
                  <a:cubicBezTo>
                    <a:pt x="31750" y="1773488"/>
                    <a:pt x="31750" y="1776028"/>
                    <a:pt x="31750" y="1779838"/>
                  </a:cubicBezTo>
                  <a:cubicBezTo>
                    <a:pt x="31750" y="1789998"/>
                    <a:pt x="35560" y="1793809"/>
                    <a:pt x="44450" y="1793809"/>
                  </a:cubicBezTo>
                  <a:cubicBezTo>
                    <a:pt x="66154" y="1793809"/>
                    <a:pt x="96368" y="1795078"/>
                    <a:pt x="124425" y="1795078"/>
                  </a:cubicBezTo>
                  <a:cubicBezTo>
                    <a:pt x="165430" y="1795078"/>
                    <a:pt x="208594" y="1792538"/>
                    <a:pt x="249599" y="1795078"/>
                  </a:cubicBezTo>
                  <a:cubicBezTo>
                    <a:pt x="316503" y="1798888"/>
                    <a:pt x="383407" y="1801428"/>
                    <a:pt x="450310" y="1800159"/>
                  </a:cubicBezTo>
                  <a:cubicBezTo>
                    <a:pt x="493474" y="1798888"/>
                    <a:pt x="534480" y="1801428"/>
                    <a:pt x="577643" y="1801428"/>
                  </a:cubicBezTo>
                  <a:cubicBezTo>
                    <a:pt x="640231" y="1801428"/>
                    <a:pt x="702818" y="1800159"/>
                    <a:pt x="765405" y="1801428"/>
                  </a:cubicBezTo>
                  <a:cubicBezTo>
                    <a:pt x="858207" y="1802698"/>
                    <a:pt x="1876870" y="1792538"/>
                    <a:pt x="1971830" y="1795078"/>
                  </a:cubicBezTo>
                  <a:cubicBezTo>
                    <a:pt x="2012835" y="1796348"/>
                    <a:pt x="2053841" y="1797618"/>
                    <a:pt x="2092688" y="1797618"/>
                  </a:cubicBezTo>
                  <a:cubicBezTo>
                    <a:pt x="2163908" y="1800159"/>
                    <a:pt x="2232970" y="1796348"/>
                    <a:pt x="2304190" y="1800159"/>
                  </a:cubicBezTo>
                  <a:cubicBezTo>
                    <a:pt x="2362461" y="1802698"/>
                    <a:pt x="2420732" y="1802698"/>
                    <a:pt x="2479003" y="1805238"/>
                  </a:cubicBezTo>
                  <a:cubicBezTo>
                    <a:pt x="2565330" y="1809048"/>
                    <a:pt x="2651657" y="1811588"/>
                    <a:pt x="2737985" y="1812859"/>
                  </a:cubicBezTo>
                  <a:cubicBezTo>
                    <a:pt x="2770358" y="1812859"/>
                    <a:pt x="2789994" y="1811588"/>
                    <a:pt x="2810314" y="181158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466053" y="4246718"/>
            <a:ext cx="7814637" cy="5601753"/>
            <a:chOff x="0" y="0"/>
            <a:chExt cx="2553803" cy="183063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2530943" cy="1802699"/>
            </a:xfrm>
            <a:custGeom>
              <a:avLst/>
              <a:gdLst/>
              <a:ahLst/>
              <a:cxnLst/>
              <a:rect l="l" t="t" r="r" b="b"/>
              <a:pathLst>
                <a:path w="2530943" h="1802699">
                  <a:moveTo>
                    <a:pt x="2530943" y="1802699"/>
                  </a:moveTo>
                  <a:lnTo>
                    <a:pt x="0" y="1795078"/>
                  </a:lnTo>
                  <a:lnTo>
                    <a:pt x="0" y="638450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2560153" cy="1829368"/>
            </a:xfrm>
            <a:custGeom>
              <a:avLst/>
              <a:gdLst/>
              <a:ahLst/>
              <a:cxnLst/>
              <a:rect l="l" t="t" r="r" b="b"/>
              <a:pathLst>
                <a:path w="2560153" h="1829368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0697"/>
                    <a:pt x="2532213" y="128860"/>
                    <a:pt x="2534753" y="165659"/>
                  </a:cubicBezTo>
                  <a:cubicBezTo>
                    <a:pt x="2534753" y="218815"/>
                    <a:pt x="2547453" y="1266926"/>
                    <a:pt x="2553803" y="1320081"/>
                  </a:cubicBezTo>
                  <a:cubicBezTo>
                    <a:pt x="2560153" y="1400495"/>
                    <a:pt x="2556343" y="1482273"/>
                    <a:pt x="2556343" y="1562687"/>
                  </a:cubicBezTo>
                  <a:cubicBezTo>
                    <a:pt x="2556343" y="1633561"/>
                    <a:pt x="2557613" y="1698982"/>
                    <a:pt x="2558883" y="1768408"/>
                  </a:cubicBezTo>
                  <a:cubicBezTo>
                    <a:pt x="2558883" y="1789998"/>
                    <a:pt x="2558883" y="1803968"/>
                    <a:pt x="2558883" y="1828098"/>
                  </a:cubicBezTo>
                  <a:cubicBezTo>
                    <a:pt x="2536023" y="1828098"/>
                    <a:pt x="2515703" y="1829368"/>
                    <a:pt x="2492640" y="1828098"/>
                  </a:cubicBezTo>
                  <a:cubicBezTo>
                    <a:pt x="2366498" y="1823018"/>
                    <a:pt x="2238414" y="1829368"/>
                    <a:pt x="2112272" y="1824288"/>
                  </a:cubicBezTo>
                  <a:cubicBezTo>
                    <a:pt x="2036586" y="1820478"/>
                    <a:pt x="1962842" y="1823018"/>
                    <a:pt x="1887156" y="1820478"/>
                  </a:cubicBezTo>
                  <a:cubicBezTo>
                    <a:pt x="1852224" y="1819208"/>
                    <a:pt x="1817293" y="1817938"/>
                    <a:pt x="1782361" y="1816668"/>
                  </a:cubicBezTo>
                  <a:cubicBezTo>
                    <a:pt x="1761013" y="1816668"/>
                    <a:pt x="1741607" y="1817938"/>
                    <a:pt x="1720260" y="1817938"/>
                  </a:cubicBezTo>
                  <a:cubicBezTo>
                    <a:pt x="1665921" y="1816668"/>
                    <a:pt x="1516491" y="1817938"/>
                    <a:pt x="1462153" y="1816668"/>
                  </a:cubicBezTo>
                  <a:cubicBezTo>
                    <a:pt x="1423340" y="1815398"/>
                    <a:pt x="647078" y="1824288"/>
                    <a:pt x="608265" y="1823018"/>
                  </a:cubicBezTo>
                  <a:cubicBezTo>
                    <a:pt x="598562" y="1823018"/>
                    <a:pt x="586918" y="1824288"/>
                    <a:pt x="577214" y="1824288"/>
                  </a:cubicBezTo>
                  <a:cubicBezTo>
                    <a:pt x="553927" y="1824288"/>
                    <a:pt x="532579" y="1825558"/>
                    <a:pt x="509292" y="1825558"/>
                  </a:cubicBezTo>
                  <a:cubicBezTo>
                    <a:pt x="451072" y="1825558"/>
                    <a:pt x="394793" y="1824288"/>
                    <a:pt x="336573" y="1823018"/>
                  </a:cubicBezTo>
                  <a:cubicBezTo>
                    <a:pt x="301642" y="1821748"/>
                    <a:pt x="266710" y="1820478"/>
                    <a:pt x="233719" y="1819208"/>
                  </a:cubicBezTo>
                  <a:cubicBezTo>
                    <a:pt x="171618" y="1817938"/>
                    <a:pt x="109517" y="1816668"/>
                    <a:pt x="48260" y="1816668"/>
                  </a:cubicBezTo>
                  <a:cubicBezTo>
                    <a:pt x="38100" y="1816668"/>
                    <a:pt x="29210" y="1816668"/>
                    <a:pt x="19050" y="1815398"/>
                  </a:cubicBezTo>
                  <a:cubicBezTo>
                    <a:pt x="10160" y="1814128"/>
                    <a:pt x="5080" y="1807778"/>
                    <a:pt x="7620" y="1798888"/>
                  </a:cubicBezTo>
                  <a:cubicBezTo>
                    <a:pt x="16510" y="1767130"/>
                    <a:pt x="12700" y="1733056"/>
                    <a:pt x="11430" y="1697619"/>
                  </a:cubicBezTo>
                  <a:cubicBezTo>
                    <a:pt x="10160" y="1625383"/>
                    <a:pt x="6350" y="1554509"/>
                    <a:pt x="7620" y="1482273"/>
                  </a:cubicBezTo>
                  <a:cubicBezTo>
                    <a:pt x="5080" y="1392318"/>
                    <a:pt x="0" y="278785"/>
                    <a:pt x="7620" y="187467"/>
                  </a:cubicBezTo>
                  <a:cubicBezTo>
                    <a:pt x="8890" y="169748"/>
                    <a:pt x="7620" y="150667"/>
                    <a:pt x="8890" y="132949"/>
                  </a:cubicBezTo>
                  <a:cubicBezTo>
                    <a:pt x="10160" y="104327"/>
                    <a:pt x="12700" y="72979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11588"/>
                  </a:moveTo>
                  <a:cubicBezTo>
                    <a:pt x="2537293" y="1795078"/>
                    <a:pt x="2538563" y="1782378"/>
                    <a:pt x="2538563" y="1769678"/>
                  </a:cubicBezTo>
                  <a:cubicBezTo>
                    <a:pt x="2537293" y="1692168"/>
                    <a:pt x="2536023" y="1619931"/>
                    <a:pt x="2536023" y="1542243"/>
                  </a:cubicBezTo>
                  <a:cubicBezTo>
                    <a:pt x="2536023" y="1506806"/>
                    <a:pt x="2538563" y="1471369"/>
                    <a:pt x="2537293" y="1435932"/>
                  </a:cubicBezTo>
                  <a:cubicBezTo>
                    <a:pt x="2537293" y="1403221"/>
                    <a:pt x="2536023" y="1369148"/>
                    <a:pt x="2534753" y="1336437"/>
                  </a:cubicBezTo>
                  <a:cubicBezTo>
                    <a:pt x="2529673" y="1286007"/>
                    <a:pt x="2518243" y="241985"/>
                    <a:pt x="2518243" y="191556"/>
                  </a:cubicBezTo>
                  <a:cubicBezTo>
                    <a:pt x="2515703" y="149304"/>
                    <a:pt x="2513163" y="105689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8890"/>
                  </a:cubicBezTo>
                  <a:cubicBezTo>
                    <a:pt x="31750" y="93423"/>
                    <a:pt x="31750" y="117956"/>
                    <a:pt x="30480" y="142489"/>
                  </a:cubicBezTo>
                  <a:cubicBezTo>
                    <a:pt x="29210" y="183378"/>
                    <a:pt x="26670" y="222904"/>
                    <a:pt x="25400" y="263792"/>
                  </a:cubicBezTo>
                  <a:cubicBezTo>
                    <a:pt x="20320" y="307407"/>
                    <a:pt x="26670" y="1373236"/>
                    <a:pt x="29210" y="1416851"/>
                  </a:cubicBezTo>
                  <a:cubicBezTo>
                    <a:pt x="29210" y="1463191"/>
                    <a:pt x="29210" y="1510895"/>
                    <a:pt x="30480" y="1557235"/>
                  </a:cubicBezTo>
                  <a:cubicBezTo>
                    <a:pt x="30480" y="1591309"/>
                    <a:pt x="33020" y="1625383"/>
                    <a:pt x="33020" y="1659457"/>
                  </a:cubicBezTo>
                  <a:cubicBezTo>
                    <a:pt x="33020" y="1696256"/>
                    <a:pt x="33020" y="1733056"/>
                    <a:pt x="31750" y="1769678"/>
                  </a:cubicBezTo>
                  <a:cubicBezTo>
                    <a:pt x="31750" y="1773488"/>
                    <a:pt x="31750" y="1776028"/>
                    <a:pt x="31750" y="1779838"/>
                  </a:cubicBezTo>
                  <a:cubicBezTo>
                    <a:pt x="31750" y="1789998"/>
                    <a:pt x="35560" y="1793809"/>
                    <a:pt x="44450" y="1793809"/>
                  </a:cubicBezTo>
                  <a:cubicBezTo>
                    <a:pt x="64882" y="1793809"/>
                    <a:pt x="92051" y="1795078"/>
                    <a:pt x="117279" y="1795078"/>
                  </a:cubicBezTo>
                  <a:cubicBezTo>
                    <a:pt x="154152" y="1795078"/>
                    <a:pt x="192965" y="1792538"/>
                    <a:pt x="229837" y="1795078"/>
                  </a:cubicBezTo>
                  <a:cubicBezTo>
                    <a:pt x="289998" y="1798888"/>
                    <a:pt x="350158" y="1801428"/>
                    <a:pt x="410318" y="1800159"/>
                  </a:cubicBezTo>
                  <a:cubicBezTo>
                    <a:pt x="449131" y="1798888"/>
                    <a:pt x="486004" y="1801428"/>
                    <a:pt x="524817" y="1801428"/>
                  </a:cubicBezTo>
                  <a:cubicBezTo>
                    <a:pt x="581096" y="1801428"/>
                    <a:pt x="637375" y="1800159"/>
                    <a:pt x="693654" y="1801428"/>
                  </a:cubicBezTo>
                  <a:cubicBezTo>
                    <a:pt x="777102" y="1802698"/>
                    <a:pt x="1693091" y="1792538"/>
                    <a:pt x="1778479" y="1795078"/>
                  </a:cubicBezTo>
                  <a:cubicBezTo>
                    <a:pt x="1815352" y="1796348"/>
                    <a:pt x="1852224" y="1797618"/>
                    <a:pt x="1887156" y="1797618"/>
                  </a:cubicBezTo>
                  <a:cubicBezTo>
                    <a:pt x="1951198" y="1800159"/>
                    <a:pt x="2013299" y="1796348"/>
                    <a:pt x="2077340" y="1800159"/>
                  </a:cubicBezTo>
                  <a:cubicBezTo>
                    <a:pt x="2129738" y="1802698"/>
                    <a:pt x="2182135" y="1802698"/>
                    <a:pt x="2234533" y="1805238"/>
                  </a:cubicBezTo>
                  <a:cubicBezTo>
                    <a:pt x="2312159" y="1809048"/>
                    <a:pt x="2389785" y="1811588"/>
                    <a:pt x="2467412" y="1812859"/>
                  </a:cubicBezTo>
                  <a:cubicBezTo>
                    <a:pt x="2496521" y="1812859"/>
                    <a:pt x="2515703" y="1811588"/>
                    <a:pt x="2536023" y="181158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3" name="Freeform 13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85646" y="1223706"/>
            <a:ext cx="17601868" cy="2796466"/>
            <a:chOff x="0" y="0"/>
            <a:chExt cx="5752244" cy="913878"/>
          </a:xfrm>
        </p:grpSpPr>
        <p:sp>
          <p:nvSpPr>
            <p:cNvPr id="18" name="Freeform 18"/>
            <p:cNvSpPr/>
            <p:nvPr/>
          </p:nvSpPr>
          <p:spPr>
            <a:xfrm>
              <a:off x="10160" y="16510"/>
              <a:ext cx="5729385" cy="885938"/>
            </a:xfrm>
            <a:custGeom>
              <a:avLst/>
              <a:gdLst/>
              <a:ahLst/>
              <a:cxnLst/>
              <a:rect l="l" t="t" r="r" b="b"/>
              <a:pathLst>
                <a:path w="5729385" h="885938">
                  <a:moveTo>
                    <a:pt x="5729385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855048" y="0"/>
                  </a:lnTo>
                  <a:lnTo>
                    <a:pt x="571033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-3810" y="0"/>
              <a:ext cx="5758594" cy="912608"/>
            </a:xfrm>
            <a:custGeom>
              <a:avLst/>
              <a:gdLst/>
              <a:ahLst/>
              <a:cxnLst/>
              <a:rect l="l" t="t" r="r" b="b"/>
              <a:pathLst>
                <a:path w="5758594" h="912608">
                  <a:moveTo>
                    <a:pt x="5724305" y="21590"/>
                  </a:moveTo>
                  <a:cubicBezTo>
                    <a:pt x="5725575" y="34290"/>
                    <a:pt x="5725575" y="44450"/>
                    <a:pt x="5726844" y="54610"/>
                  </a:cubicBezTo>
                  <a:cubicBezTo>
                    <a:pt x="5729385" y="76512"/>
                    <a:pt x="5730655" y="94130"/>
                    <a:pt x="5733194" y="111118"/>
                  </a:cubicBezTo>
                  <a:cubicBezTo>
                    <a:pt x="5733194" y="135657"/>
                    <a:pt x="5745894" y="619517"/>
                    <a:pt x="5752244" y="644056"/>
                  </a:cubicBezTo>
                  <a:cubicBezTo>
                    <a:pt x="5758594" y="681179"/>
                    <a:pt x="5754785" y="718931"/>
                    <a:pt x="5754785" y="756055"/>
                  </a:cubicBezTo>
                  <a:cubicBezTo>
                    <a:pt x="5754785" y="788773"/>
                    <a:pt x="5756055" y="818975"/>
                    <a:pt x="5757325" y="851648"/>
                  </a:cubicBezTo>
                  <a:cubicBezTo>
                    <a:pt x="5757325" y="873238"/>
                    <a:pt x="5757325" y="887208"/>
                    <a:pt x="5757325" y="911338"/>
                  </a:cubicBezTo>
                  <a:cubicBezTo>
                    <a:pt x="5734464" y="911338"/>
                    <a:pt x="5714144" y="912608"/>
                    <a:pt x="5680708" y="911338"/>
                  </a:cubicBezTo>
                  <a:cubicBezTo>
                    <a:pt x="5389688" y="906258"/>
                    <a:pt x="5094192" y="912608"/>
                    <a:pt x="4803174" y="907528"/>
                  </a:cubicBezTo>
                  <a:cubicBezTo>
                    <a:pt x="4628562" y="903718"/>
                    <a:pt x="4458428" y="906258"/>
                    <a:pt x="4283817" y="903718"/>
                  </a:cubicBezTo>
                  <a:cubicBezTo>
                    <a:pt x="4203227" y="902448"/>
                    <a:pt x="4122638" y="901178"/>
                    <a:pt x="4042048" y="899908"/>
                  </a:cubicBezTo>
                  <a:cubicBezTo>
                    <a:pt x="3992798" y="899908"/>
                    <a:pt x="3948026" y="901178"/>
                    <a:pt x="3898777" y="901178"/>
                  </a:cubicBezTo>
                  <a:cubicBezTo>
                    <a:pt x="3773415" y="899908"/>
                    <a:pt x="3428669" y="901178"/>
                    <a:pt x="3303307" y="899908"/>
                  </a:cubicBezTo>
                  <a:cubicBezTo>
                    <a:pt x="3213763" y="898638"/>
                    <a:pt x="1422878" y="907528"/>
                    <a:pt x="1333334" y="906258"/>
                  </a:cubicBezTo>
                  <a:cubicBezTo>
                    <a:pt x="1310948" y="906258"/>
                    <a:pt x="1284085" y="907528"/>
                    <a:pt x="1261699" y="907528"/>
                  </a:cubicBezTo>
                  <a:cubicBezTo>
                    <a:pt x="1207972" y="907528"/>
                    <a:pt x="1158723" y="908798"/>
                    <a:pt x="1104996" y="908798"/>
                  </a:cubicBezTo>
                  <a:cubicBezTo>
                    <a:pt x="970680" y="908798"/>
                    <a:pt x="840840" y="907528"/>
                    <a:pt x="706524" y="906258"/>
                  </a:cubicBezTo>
                  <a:cubicBezTo>
                    <a:pt x="625934" y="904988"/>
                    <a:pt x="545345" y="903718"/>
                    <a:pt x="469232" y="902448"/>
                  </a:cubicBezTo>
                  <a:cubicBezTo>
                    <a:pt x="325961" y="901178"/>
                    <a:pt x="182690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0760" y="30480"/>
                    <a:pt x="142395" y="29210"/>
                  </a:cubicBezTo>
                  <a:cubicBezTo>
                    <a:pt x="263280" y="25400"/>
                    <a:pt x="384165" y="22860"/>
                    <a:pt x="509527" y="20320"/>
                  </a:cubicBezTo>
                  <a:cubicBezTo>
                    <a:pt x="594594" y="17780"/>
                    <a:pt x="679661" y="16510"/>
                    <a:pt x="760251" y="13970"/>
                  </a:cubicBezTo>
                  <a:cubicBezTo>
                    <a:pt x="840841" y="11430"/>
                    <a:pt x="925908" y="8890"/>
                    <a:pt x="1006498" y="8890"/>
                  </a:cubicBezTo>
                  <a:cubicBezTo>
                    <a:pt x="1096042" y="7620"/>
                    <a:pt x="1185586" y="10160"/>
                    <a:pt x="1275130" y="8890"/>
                  </a:cubicBezTo>
                  <a:cubicBezTo>
                    <a:pt x="1387061" y="8890"/>
                    <a:pt x="3415238" y="6350"/>
                    <a:pt x="3527168" y="5080"/>
                  </a:cubicBezTo>
                  <a:cubicBezTo>
                    <a:pt x="3634621" y="3810"/>
                    <a:pt x="3742074" y="2540"/>
                    <a:pt x="3854005" y="2540"/>
                  </a:cubicBezTo>
                  <a:cubicBezTo>
                    <a:pt x="4037570" y="1270"/>
                    <a:pt x="4216659" y="0"/>
                    <a:pt x="4400225" y="0"/>
                  </a:cubicBezTo>
                  <a:cubicBezTo>
                    <a:pt x="4476337" y="0"/>
                    <a:pt x="4556927" y="2540"/>
                    <a:pt x="4633039" y="2540"/>
                  </a:cubicBezTo>
                  <a:cubicBezTo>
                    <a:pt x="4843468" y="3810"/>
                    <a:pt x="5058375" y="5080"/>
                    <a:pt x="5268804" y="7620"/>
                  </a:cubicBezTo>
                  <a:cubicBezTo>
                    <a:pt x="5380734" y="8890"/>
                    <a:pt x="5492665" y="12700"/>
                    <a:pt x="5604595" y="16510"/>
                  </a:cubicBezTo>
                  <a:cubicBezTo>
                    <a:pt x="5631458" y="16510"/>
                    <a:pt x="5658321" y="16510"/>
                    <a:pt x="5680708" y="16510"/>
                  </a:cubicBezTo>
                  <a:cubicBezTo>
                    <a:pt x="5705255" y="17780"/>
                    <a:pt x="5714144" y="20320"/>
                    <a:pt x="5724305" y="21590"/>
                  </a:cubicBezTo>
                  <a:close/>
                  <a:moveTo>
                    <a:pt x="5734464" y="894828"/>
                  </a:moveTo>
                  <a:cubicBezTo>
                    <a:pt x="5735735" y="878318"/>
                    <a:pt x="5737005" y="865618"/>
                    <a:pt x="5737005" y="852918"/>
                  </a:cubicBezTo>
                  <a:cubicBezTo>
                    <a:pt x="5735735" y="815829"/>
                    <a:pt x="5734464" y="782481"/>
                    <a:pt x="5734464" y="746616"/>
                  </a:cubicBezTo>
                  <a:cubicBezTo>
                    <a:pt x="5734464" y="730257"/>
                    <a:pt x="5737005" y="713898"/>
                    <a:pt x="5735735" y="697538"/>
                  </a:cubicBezTo>
                  <a:cubicBezTo>
                    <a:pt x="5735735" y="682437"/>
                    <a:pt x="5734464" y="666707"/>
                    <a:pt x="5733194" y="651606"/>
                  </a:cubicBezTo>
                  <a:cubicBezTo>
                    <a:pt x="5728114" y="628326"/>
                    <a:pt x="5716685" y="146354"/>
                    <a:pt x="5716685" y="123073"/>
                  </a:cubicBezTo>
                  <a:cubicBezTo>
                    <a:pt x="5714144" y="103568"/>
                    <a:pt x="5711605" y="83433"/>
                    <a:pt x="5709064" y="63500"/>
                  </a:cubicBezTo>
                  <a:cubicBezTo>
                    <a:pt x="5707794" y="44450"/>
                    <a:pt x="5706525" y="43180"/>
                    <a:pt x="5667276" y="41910"/>
                  </a:cubicBezTo>
                  <a:cubicBezTo>
                    <a:pt x="5653844" y="41910"/>
                    <a:pt x="5644890" y="41910"/>
                    <a:pt x="5631458" y="40640"/>
                  </a:cubicBezTo>
                  <a:cubicBezTo>
                    <a:pt x="5519528" y="36830"/>
                    <a:pt x="5403120" y="31750"/>
                    <a:pt x="5291190" y="30480"/>
                  </a:cubicBezTo>
                  <a:cubicBezTo>
                    <a:pt x="5018080" y="26670"/>
                    <a:pt x="4740493" y="25400"/>
                    <a:pt x="4467383" y="22860"/>
                  </a:cubicBezTo>
                  <a:cubicBezTo>
                    <a:pt x="4427088" y="22860"/>
                    <a:pt x="4382316" y="22860"/>
                    <a:pt x="4342021" y="22860"/>
                  </a:cubicBezTo>
                  <a:cubicBezTo>
                    <a:pt x="4274863" y="22860"/>
                    <a:pt x="4207705" y="22860"/>
                    <a:pt x="4145024" y="22860"/>
                  </a:cubicBezTo>
                  <a:cubicBezTo>
                    <a:pt x="4001753" y="22860"/>
                    <a:pt x="3858482" y="22860"/>
                    <a:pt x="3719688" y="24130"/>
                  </a:cubicBezTo>
                  <a:cubicBezTo>
                    <a:pt x="3598803" y="25400"/>
                    <a:pt x="1561672" y="29210"/>
                    <a:pt x="1440787" y="29210"/>
                  </a:cubicBezTo>
                  <a:cubicBezTo>
                    <a:pt x="1243790" y="29210"/>
                    <a:pt x="1046792" y="26670"/>
                    <a:pt x="849795" y="33020"/>
                  </a:cubicBezTo>
                  <a:cubicBezTo>
                    <a:pt x="746819" y="36830"/>
                    <a:pt x="648321" y="36830"/>
                    <a:pt x="549822" y="38100"/>
                  </a:cubicBezTo>
                  <a:cubicBezTo>
                    <a:pt x="379688" y="41910"/>
                    <a:pt x="209554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9715" y="877048"/>
                    <a:pt x="142395" y="878318"/>
                    <a:pt x="200599" y="878318"/>
                  </a:cubicBezTo>
                  <a:cubicBezTo>
                    <a:pt x="285666" y="878318"/>
                    <a:pt x="375211" y="875778"/>
                    <a:pt x="460278" y="878318"/>
                  </a:cubicBezTo>
                  <a:cubicBezTo>
                    <a:pt x="599071" y="882128"/>
                    <a:pt x="737865" y="884668"/>
                    <a:pt x="876658" y="883398"/>
                  </a:cubicBezTo>
                  <a:cubicBezTo>
                    <a:pt x="966203" y="882128"/>
                    <a:pt x="1051270" y="884668"/>
                    <a:pt x="1140814" y="884668"/>
                  </a:cubicBezTo>
                  <a:cubicBezTo>
                    <a:pt x="1270653" y="884668"/>
                    <a:pt x="1400492" y="883398"/>
                    <a:pt x="1530331" y="884668"/>
                  </a:cubicBezTo>
                  <a:cubicBezTo>
                    <a:pt x="1722852" y="885938"/>
                    <a:pt x="3836096" y="875778"/>
                    <a:pt x="4033093" y="878318"/>
                  </a:cubicBezTo>
                  <a:cubicBezTo>
                    <a:pt x="4118160" y="879588"/>
                    <a:pt x="4203227" y="880858"/>
                    <a:pt x="4283817" y="880858"/>
                  </a:cubicBezTo>
                  <a:cubicBezTo>
                    <a:pt x="4431565" y="883398"/>
                    <a:pt x="4574836" y="879588"/>
                    <a:pt x="4722584" y="883398"/>
                  </a:cubicBezTo>
                  <a:cubicBezTo>
                    <a:pt x="4843468" y="885938"/>
                    <a:pt x="4964353" y="885938"/>
                    <a:pt x="5085238" y="888478"/>
                  </a:cubicBezTo>
                  <a:cubicBezTo>
                    <a:pt x="5264327" y="892288"/>
                    <a:pt x="5443415" y="894828"/>
                    <a:pt x="5622503" y="896098"/>
                  </a:cubicBezTo>
                  <a:cubicBezTo>
                    <a:pt x="5689662" y="896098"/>
                    <a:pt x="5714144" y="894828"/>
                    <a:pt x="5734464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20" name="Freeform 20"/>
          <p:cNvSpPr/>
          <p:nvPr/>
        </p:nvSpPr>
        <p:spPr>
          <a:xfrm>
            <a:off x="15160164" y="-127976"/>
            <a:ext cx="3407420" cy="3326881"/>
          </a:xfrm>
          <a:custGeom>
            <a:avLst/>
            <a:gdLst/>
            <a:ahLst/>
            <a:cxnLst/>
            <a:rect l="l" t="t" r="r" b="b"/>
            <a:pathLst>
              <a:path w="3407420" h="3326881">
                <a:moveTo>
                  <a:pt x="0" y="0"/>
                </a:moveTo>
                <a:lnTo>
                  <a:pt x="3407421" y="0"/>
                </a:lnTo>
                <a:lnTo>
                  <a:pt x="3407421" y="3326881"/>
                </a:lnTo>
                <a:lnTo>
                  <a:pt x="0" y="332688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 rot="342190">
            <a:off x="-1610920" y="7575163"/>
            <a:ext cx="2350271" cy="3366274"/>
          </a:xfrm>
          <a:custGeom>
            <a:avLst/>
            <a:gdLst/>
            <a:ahLst/>
            <a:cxnLst/>
            <a:rect l="l" t="t" r="r" b="b"/>
            <a:pathLst>
              <a:path w="2350271" h="3366274">
                <a:moveTo>
                  <a:pt x="0" y="0"/>
                </a:moveTo>
                <a:lnTo>
                  <a:pt x="2350271" y="0"/>
                </a:lnTo>
                <a:lnTo>
                  <a:pt x="2350271" y="3366274"/>
                </a:lnTo>
                <a:lnTo>
                  <a:pt x="0" y="336627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9626472" y="4418404"/>
            <a:ext cx="2134355" cy="2196977"/>
          </a:xfrm>
          <a:custGeom>
            <a:avLst/>
            <a:gdLst/>
            <a:ahLst/>
            <a:cxnLst/>
            <a:rect l="l" t="t" r="r" b="b"/>
            <a:pathLst>
              <a:path w="2134355" h="2196977">
                <a:moveTo>
                  <a:pt x="0" y="0"/>
                </a:moveTo>
                <a:lnTo>
                  <a:pt x="2134355" y="0"/>
                </a:lnTo>
                <a:lnTo>
                  <a:pt x="2134355" y="2196977"/>
                </a:lnTo>
                <a:lnTo>
                  <a:pt x="0" y="219697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Freeform 23"/>
          <p:cNvSpPr/>
          <p:nvPr/>
        </p:nvSpPr>
        <p:spPr>
          <a:xfrm>
            <a:off x="13073761" y="4246718"/>
            <a:ext cx="3967211" cy="2540348"/>
          </a:xfrm>
          <a:custGeom>
            <a:avLst/>
            <a:gdLst/>
            <a:ahLst/>
            <a:cxnLst/>
            <a:rect l="l" t="t" r="r" b="b"/>
            <a:pathLst>
              <a:path w="3967211" h="2540348">
                <a:moveTo>
                  <a:pt x="0" y="0"/>
                </a:moveTo>
                <a:lnTo>
                  <a:pt x="3967211" y="0"/>
                </a:lnTo>
                <a:lnTo>
                  <a:pt x="3967211" y="2540348"/>
                </a:lnTo>
                <a:lnTo>
                  <a:pt x="0" y="254034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4" name="TextBox 24"/>
          <p:cNvSpPr txBox="1"/>
          <p:nvPr/>
        </p:nvSpPr>
        <p:spPr>
          <a:xfrm>
            <a:off x="900796" y="5086051"/>
            <a:ext cx="4814043" cy="9040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ouvert, ouverte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payer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peu de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prix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supermarché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vouloir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vous voulez … ?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3829516" y="5076825"/>
            <a:ext cx="5324009" cy="7745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open</a:t>
            </a:r>
          </a:p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betalen</a:t>
            </a:r>
          </a:p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weinig </a:t>
            </a:r>
          </a:p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prijs</a:t>
            </a:r>
          </a:p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supermarkt</a:t>
            </a:r>
          </a:p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willen</a:t>
            </a:r>
          </a:p>
          <a:p>
            <a:pPr algn="r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  willen jullie/wilt u?         </a:t>
            </a:r>
          </a:p>
          <a:p>
            <a:pPr algn="r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r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r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r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r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11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29" name="Freeform 29"/>
          <p:cNvSpPr/>
          <p:nvPr/>
        </p:nvSpPr>
        <p:spPr>
          <a:xfrm>
            <a:off x="14082766" y="7036456"/>
            <a:ext cx="2958205" cy="2205672"/>
          </a:xfrm>
          <a:custGeom>
            <a:avLst/>
            <a:gdLst/>
            <a:ahLst/>
            <a:cxnLst/>
            <a:rect l="l" t="t" r="r" b="b"/>
            <a:pathLst>
              <a:path w="2958205" h="2205672">
                <a:moveTo>
                  <a:pt x="0" y="0"/>
                </a:moveTo>
                <a:lnTo>
                  <a:pt x="2958206" y="0"/>
                </a:lnTo>
                <a:lnTo>
                  <a:pt x="2958206" y="2205672"/>
                </a:lnTo>
                <a:lnTo>
                  <a:pt x="0" y="220567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103970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11033653" y="7723907"/>
            <a:ext cx="2789067" cy="1915778"/>
          </a:xfrm>
          <a:custGeom>
            <a:avLst/>
            <a:gdLst/>
            <a:ahLst/>
            <a:cxnLst/>
            <a:rect l="l" t="t" r="r" b="b"/>
            <a:pathLst>
              <a:path w="2789067" h="1915778">
                <a:moveTo>
                  <a:pt x="0" y="0"/>
                </a:moveTo>
                <a:lnTo>
                  <a:pt x="2789067" y="0"/>
                </a:lnTo>
                <a:lnTo>
                  <a:pt x="2789067" y="1915778"/>
                </a:lnTo>
                <a:lnTo>
                  <a:pt x="0" y="191577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Freeform 31"/>
          <p:cNvSpPr/>
          <p:nvPr/>
        </p:nvSpPr>
        <p:spPr>
          <a:xfrm>
            <a:off x="9626472" y="6787066"/>
            <a:ext cx="2814362" cy="1980499"/>
          </a:xfrm>
          <a:custGeom>
            <a:avLst/>
            <a:gdLst/>
            <a:ahLst/>
            <a:cxnLst/>
            <a:rect l="l" t="t" r="r" b="b"/>
            <a:pathLst>
              <a:path w="2814362" h="1980499">
                <a:moveTo>
                  <a:pt x="0" y="0"/>
                </a:moveTo>
                <a:lnTo>
                  <a:pt x="2814362" y="0"/>
                </a:lnTo>
                <a:lnTo>
                  <a:pt x="2814362" y="1980500"/>
                </a:lnTo>
                <a:lnTo>
                  <a:pt x="0" y="19805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-101480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TextBox 32"/>
          <p:cNvSpPr txBox="1"/>
          <p:nvPr/>
        </p:nvSpPr>
        <p:spPr>
          <a:xfrm>
            <a:off x="9980289" y="9110466"/>
            <a:ext cx="1066894" cy="513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16"/>
              </a:lnSpc>
              <a:spcBef>
                <a:spcPct val="0"/>
              </a:spcBef>
            </a:pPr>
            <a:r>
              <a:rPr lang="en-US" sz="3012">
                <a:solidFill>
                  <a:srgbClr val="000000"/>
                </a:solidFill>
                <a:latin typeface="Now"/>
              </a:rPr>
              <a:t>willen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B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4246718"/>
            <a:ext cx="8021484" cy="5764211"/>
            <a:chOff x="0" y="0"/>
            <a:chExt cx="2621400" cy="1883729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98540" cy="1855789"/>
            </a:xfrm>
            <a:custGeom>
              <a:avLst/>
              <a:gdLst/>
              <a:ahLst/>
              <a:cxnLst/>
              <a:rect l="l" t="t" r="r" b="b"/>
              <a:pathLst>
                <a:path w="2598540" h="1855789">
                  <a:moveTo>
                    <a:pt x="2598540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93651" y="0"/>
                  </a:lnTo>
                  <a:lnTo>
                    <a:pt x="25794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627750" cy="1882459"/>
            </a:xfrm>
            <a:custGeom>
              <a:avLst/>
              <a:gdLst/>
              <a:ahLst/>
              <a:cxnLst/>
              <a:rect l="l" t="t" r="r" b="b"/>
              <a:pathLst>
                <a:path w="2627750" h="1882459">
                  <a:moveTo>
                    <a:pt x="2593460" y="21590"/>
                  </a:moveTo>
                  <a:cubicBezTo>
                    <a:pt x="2594730" y="34290"/>
                    <a:pt x="2594730" y="44450"/>
                    <a:pt x="2596000" y="54610"/>
                  </a:cubicBezTo>
                  <a:cubicBezTo>
                    <a:pt x="2598540" y="91518"/>
                    <a:pt x="2599810" y="130871"/>
                    <a:pt x="2602350" y="168818"/>
                  </a:cubicBezTo>
                  <a:cubicBezTo>
                    <a:pt x="2602350" y="223630"/>
                    <a:pt x="2615050" y="1304418"/>
                    <a:pt x="2621400" y="1359231"/>
                  </a:cubicBezTo>
                  <a:cubicBezTo>
                    <a:pt x="2627750" y="1442152"/>
                    <a:pt x="2623940" y="1526479"/>
                    <a:pt x="2623940" y="1609400"/>
                  </a:cubicBezTo>
                  <a:cubicBezTo>
                    <a:pt x="2623940" y="1682483"/>
                    <a:pt x="2625210" y="1749945"/>
                    <a:pt x="2626480" y="1821499"/>
                  </a:cubicBezTo>
                  <a:cubicBezTo>
                    <a:pt x="2626480" y="1843089"/>
                    <a:pt x="2626480" y="1857059"/>
                    <a:pt x="2626480" y="1881189"/>
                  </a:cubicBezTo>
                  <a:cubicBezTo>
                    <a:pt x="2603620" y="1881189"/>
                    <a:pt x="2583300" y="1882459"/>
                    <a:pt x="2560018" y="1881189"/>
                  </a:cubicBezTo>
                  <a:cubicBezTo>
                    <a:pt x="2430391" y="1876109"/>
                    <a:pt x="2298769" y="1882459"/>
                    <a:pt x="2169142" y="1877379"/>
                  </a:cubicBezTo>
                  <a:cubicBezTo>
                    <a:pt x="2091366" y="1873569"/>
                    <a:pt x="2015584" y="1876109"/>
                    <a:pt x="1937808" y="1873569"/>
                  </a:cubicBezTo>
                  <a:cubicBezTo>
                    <a:pt x="1901911" y="1872299"/>
                    <a:pt x="1866014" y="1871029"/>
                    <a:pt x="1830118" y="1869759"/>
                  </a:cubicBezTo>
                  <a:cubicBezTo>
                    <a:pt x="1808181" y="1869759"/>
                    <a:pt x="1788238" y="1871029"/>
                    <a:pt x="1766301" y="1871029"/>
                  </a:cubicBezTo>
                  <a:cubicBezTo>
                    <a:pt x="1710462" y="1869759"/>
                    <a:pt x="1556904" y="1871029"/>
                    <a:pt x="1501064" y="1869759"/>
                  </a:cubicBezTo>
                  <a:cubicBezTo>
                    <a:pt x="1461179" y="1868489"/>
                    <a:pt x="663474" y="1877379"/>
                    <a:pt x="623589" y="1876109"/>
                  </a:cubicBezTo>
                  <a:cubicBezTo>
                    <a:pt x="613617" y="1876109"/>
                    <a:pt x="601652" y="1877379"/>
                    <a:pt x="591681" y="1877379"/>
                  </a:cubicBezTo>
                  <a:cubicBezTo>
                    <a:pt x="567749" y="1877379"/>
                    <a:pt x="545812" y="1878649"/>
                    <a:pt x="521881" y="1878649"/>
                  </a:cubicBezTo>
                  <a:cubicBezTo>
                    <a:pt x="462053" y="1878649"/>
                    <a:pt x="404220" y="1877379"/>
                    <a:pt x="344392" y="1876109"/>
                  </a:cubicBezTo>
                  <a:cubicBezTo>
                    <a:pt x="308495" y="1874839"/>
                    <a:pt x="272599" y="1873569"/>
                    <a:pt x="238696" y="1872299"/>
                  </a:cubicBezTo>
                  <a:cubicBezTo>
                    <a:pt x="174880" y="1871029"/>
                    <a:pt x="111063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207" y="30480"/>
                    <a:pt x="93115" y="29210"/>
                  </a:cubicBezTo>
                  <a:cubicBezTo>
                    <a:pt x="146960" y="25400"/>
                    <a:pt x="200805" y="22860"/>
                    <a:pt x="256644" y="20320"/>
                  </a:cubicBezTo>
                  <a:cubicBezTo>
                    <a:pt x="294535" y="17780"/>
                    <a:pt x="332426" y="16510"/>
                    <a:pt x="368323" y="13970"/>
                  </a:cubicBezTo>
                  <a:cubicBezTo>
                    <a:pt x="404220" y="11430"/>
                    <a:pt x="442111" y="8890"/>
                    <a:pt x="478008" y="8890"/>
                  </a:cubicBezTo>
                  <a:cubicBezTo>
                    <a:pt x="517893" y="7620"/>
                    <a:pt x="557778" y="10160"/>
                    <a:pt x="597663" y="8890"/>
                  </a:cubicBezTo>
                  <a:cubicBezTo>
                    <a:pt x="647520" y="8890"/>
                    <a:pt x="1550921" y="6350"/>
                    <a:pt x="1600777" y="5080"/>
                  </a:cubicBezTo>
                  <a:cubicBezTo>
                    <a:pt x="1648640" y="3810"/>
                    <a:pt x="1696502" y="2540"/>
                    <a:pt x="1746359" y="2540"/>
                  </a:cubicBezTo>
                  <a:cubicBezTo>
                    <a:pt x="1828123" y="1270"/>
                    <a:pt x="1907894" y="0"/>
                    <a:pt x="1989659" y="0"/>
                  </a:cubicBezTo>
                  <a:cubicBezTo>
                    <a:pt x="2023561" y="0"/>
                    <a:pt x="2059458" y="2540"/>
                    <a:pt x="2093360" y="2540"/>
                  </a:cubicBezTo>
                  <a:cubicBezTo>
                    <a:pt x="2187091" y="3810"/>
                    <a:pt x="2282815" y="5080"/>
                    <a:pt x="2376546" y="7620"/>
                  </a:cubicBezTo>
                  <a:cubicBezTo>
                    <a:pt x="2426402" y="8890"/>
                    <a:pt x="2476259" y="12700"/>
                    <a:pt x="2526115" y="16510"/>
                  </a:cubicBezTo>
                  <a:cubicBezTo>
                    <a:pt x="2538081" y="16510"/>
                    <a:pt x="2550047" y="16510"/>
                    <a:pt x="2560018" y="16510"/>
                  </a:cubicBezTo>
                  <a:cubicBezTo>
                    <a:pt x="2574410" y="17780"/>
                    <a:pt x="2583300" y="20320"/>
                    <a:pt x="2593460" y="21590"/>
                  </a:cubicBezTo>
                  <a:close/>
                  <a:moveTo>
                    <a:pt x="2603620" y="1864679"/>
                  </a:moveTo>
                  <a:cubicBezTo>
                    <a:pt x="2604890" y="1848169"/>
                    <a:pt x="2606160" y="1835469"/>
                    <a:pt x="2606160" y="1822769"/>
                  </a:cubicBezTo>
                  <a:cubicBezTo>
                    <a:pt x="2604890" y="1742917"/>
                    <a:pt x="2603620" y="1668429"/>
                    <a:pt x="2603620" y="1588318"/>
                  </a:cubicBezTo>
                  <a:cubicBezTo>
                    <a:pt x="2603620" y="1551777"/>
                    <a:pt x="2606160" y="1515235"/>
                    <a:pt x="2604890" y="1478694"/>
                  </a:cubicBezTo>
                  <a:cubicBezTo>
                    <a:pt x="2604890" y="1444963"/>
                    <a:pt x="2603620" y="1409827"/>
                    <a:pt x="2602350" y="1376096"/>
                  </a:cubicBezTo>
                  <a:cubicBezTo>
                    <a:pt x="2597270" y="1324095"/>
                    <a:pt x="2585840" y="247523"/>
                    <a:pt x="2585840" y="195521"/>
                  </a:cubicBezTo>
                  <a:cubicBezTo>
                    <a:pt x="2583300" y="151953"/>
                    <a:pt x="2580760" y="106978"/>
                    <a:pt x="2578220" y="63500"/>
                  </a:cubicBezTo>
                  <a:cubicBezTo>
                    <a:pt x="2576950" y="44450"/>
                    <a:pt x="2575680" y="43180"/>
                    <a:pt x="2554035" y="41910"/>
                  </a:cubicBezTo>
                  <a:cubicBezTo>
                    <a:pt x="2548052" y="41910"/>
                    <a:pt x="2544064" y="41910"/>
                    <a:pt x="2538081" y="40640"/>
                  </a:cubicBezTo>
                  <a:cubicBezTo>
                    <a:pt x="2488224" y="36830"/>
                    <a:pt x="2436374" y="31750"/>
                    <a:pt x="2386517" y="30480"/>
                  </a:cubicBezTo>
                  <a:cubicBezTo>
                    <a:pt x="2264867" y="26670"/>
                    <a:pt x="2141223" y="25400"/>
                    <a:pt x="2019573" y="22860"/>
                  </a:cubicBezTo>
                  <a:cubicBezTo>
                    <a:pt x="2001624" y="22860"/>
                    <a:pt x="1981682" y="22860"/>
                    <a:pt x="1963733" y="22860"/>
                  </a:cubicBezTo>
                  <a:cubicBezTo>
                    <a:pt x="1933819" y="22860"/>
                    <a:pt x="1903905" y="22860"/>
                    <a:pt x="1875986" y="22860"/>
                  </a:cubicBezTo>
                  <a:cubicBezTo>
                    <a:pt x="1812169" y="22860"/>
                    <a:pt x="1748353" y="22860"/>
                    <a:pt x="1686531" y="24130"/>
                  </a:cubicBezTo>
                  <a:cubicBezTo>
                    <a:pt x="1632686" y="25400"/>
                    <a:pt x="725296" y="29210"/>
                    <a:pt x="671451" y="29210"/>
                  </a:cubicBezTo>
                  <a:cubicBezTo>
                    <a:pt x="583704" y="29210"/>
                    <a:pt x="495956" y="26670"/>
                    <a:pt x="408208" y="33020"/>
                  </a:cubicBezTo>
                  <a:cubicBezTo>
                    <a:pt x="362340" y="36830"/>
                    <a:pt x="318467" y="36830"/>
                    <a:pt x="274593" y="38100"/>
                  </a:cubicBezTo>
                  <a:cubicBezTo>
                    <a:pt x="198811" y="41910"/>
                    <a:pt x="123029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5195" y="1846899"/>
                    <a:pt x="93115" y="1848169"/>
                    <a:pt x="119040" y="1848169"/>
                  </a:cubicBezTo>
                  <a:cubicBezTo>
                    <a:pt x="156931" y="1848169"/>
                    <a:pt x="196817" y="1845629"/>
                    <a:pt x="234708" y="1848169"/>
                  </a:cubicBezTo>
                  <a:cubicBezTo>
                    <a:pt x="296530" y="1851979"/>
                    <a:pt x="358352" y="1854519"/>
                    <a:pt x="420174" y="1853249"/>
                  </a:cubicBezTo>
                  <a:cubicBezTo>
                    <a:pt x="460059" y="1851979"/>
                    <a:pt x="497950" y="1854519"/>
                    <a:pt x="537835" y="1854519"/>
                  </a:cubicBezTo>
                  <a:cubicBezTo>
                    <a:pt x="595669" y="1854519"/>
                    <a:pt x="653503" y="1853249"/>
                    <a:pt x="711336" y="1854519"/>
                  </a:cubicBezTo>
                  <a:cubicBezTo>
                    <a:pt x="797090" y="1855789"/>
                    <a:pt x="1738382" y="1845629"/>
                    <a:pt x="1826129" y="1848169"/>
                  </a:cubicBezTo>
                  <a:cubicBezTo>
                    <a:pt x="1864020" y="1849439"/>
                    <a:pt x="1901911" y="1850709"/>
                    <a:pt x="1937808" y="1850709"/>
                  </a:cubicBezTo>
                  <a:cubicBezTo>
                    <a:pt x="2003619" y="1853249"/>
                    <a:pt x="2067435" y="1849439"/>
                    <a:pt x="2133246" y="1853249"/>
                  </a:cubicBezTo>
                  <a:cubicBezTo>
                    <a:pt x="2187091" y="1855789"/>
                    <a:pt x="2240936" y="1855789"/>
                    <a:pt x="2294781" y="1858329"/>
                  </a:cubicBezTo>
                  <a:cubicBezTo>
                    <a:pt x="2374551" y="1862139"/>
                    <a:pt x="2454322" y="1864679"/>
                    <a:pt x="2534092" y="1865949"/>
                  </a:cubicBezTo>
                  <a:cubicBezTo>
                    <a:pt x="2564006" y="1865949"/>
                    <a:pt x="2583300" y="1864679"/>
                    <a:pt x="2603620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466053" y="4246718"/>
            <a:ext cx="7814637" cy="5764211"/>
            <a:chOff x="0" y="0"/>
            <a:chExt cx="2553803" cy="1883729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2530943" cy="1855789"/>
            </a:xfrm>
            <a:custGeom>
              <a:avLst/>
              <a:gdLst/>
              <a:ahLst/>
              <a:cxnLst/>
              <a:rect l="l" t="t" r="r" b="b"/>
              <a:pathLst>
                <a:path w="2530943" h="1855789">
                  <a:moveTo>
                    <a:pt x="2530943" y="1855789"/>
                  </a:moveTo>
                  <a:lnTo>
                    <a:pt x="0" y="1848169"/>
                  </a:lnTo>
                  <a:lnTo>
                    <a:pt x="0" y="65686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2560153" cy="1882459"/>
            </a:xfrm>
            <a:custGeom>
              <a:avLst/>
              <a:gdLst/>
              <a:ahLst/>
              <a:cxnLst/>
              <a:rect l="l" t="t" r="r" b="b"/>
              <a:pathLst>
                <a:path w="2560153" h="1882459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1518"/>
                    <a:pt x="2532213" y="130871"/>
                    <a:pt x="2534753" y="168818"/>
                  </a:cubicBezTo>
                  <a:cubicBezTo>
                    <a:pt x="2534753" y="223630"/>
                    <a:pt x="2547453" y="1304418"/>
                    <a:pt x="2553803" y="1359231"/>
                  </a:cubicBezTo>
                  <a:cubicBezTo>
                    <a:pt x="2560153" y="1442152"/>
                    <a:pt x="2556343" y="1526479"/>
                    <a:pt x="2556343" y="1609400"/>
                  </a:cubicBezTo>
                  <a:cubicBezTo>
                    <a:pt x="2556343" y="1682483"/>
                    <a:pt x="2557613" y="1749945"/>
                    <a:pt x="2558883" y="1821499"/>
                  </a:cubicBezTo>
                  <a:cubicBezTo>
                    <a:pt x="2558883" y="1843089"/>
                    <a:pt x="2558883" y="1857059"/>
                    <a:pt x="2558883" y="1881189"/>
                  </a:cubicBezTo>
                  <a:cubicBezTo>
                    <a:pt x="2536023" y="1881189"/>
                    <a:pt x="2515703" y="1882459"/>
                    <a:pt x="2492640" y="1881189"/>
                  </a:cubicBezTo>
                  <a:cubicBezTo>
                    <a:pt x="2366498" y="1876109"/>
                    <a:pt x="2238414" y="1882459"/>
                    <a:pt x="2112272" y="1877379"/>
                  </a:cubicBezTo>
                  <a:cubicBezTo>
                    <a:pt x="2036586" y="1873569"/>
                    <a:pt x="1962842" y="1876109"/>
                    <a:pt x="1887156" y="1873569"/>
                  </a:cubicBezTo>
                  <a:cubicBezTo>
                    <a:pt x="1852224" y="1872299"/>
                    <a:pt x="1817293" y="1871029"/>
                    <a:pt x="1782361" y="1869759"/>
                  </a:cubicBezTo>
                  <a:cubicBezTo>
                    <a:pt x="1761013" y="1869759"/>
                    <a:pt x="1741607" y="1871029"/>
                    <a:pt x="1720260" y="1871029"/>
                  </a:cubicBezTo>
                  <a:cubicBezTo>
                    <a:pt x="1665921" y="1869759"/>
                    <a:pt x="1516491" y="1871029"/>
                    <a:pt x="1462153" y="1869759"/>
                  </a:cubicBezTo>
                  <a:cubicBezTo>
                    <a:pt x="1423340" y="1868489"/>
                    <a:pt x="647078" y="1877379"/>
                    <a:pt x="608265" y="1876109"/>
                  </a:cubicBezTo>
                  <a:cubicBezTo>
                    <a:pt x="598562" y="1876109"/>
                    <a:pt x="586918" y="1877379"/>
                    <a:pt x="577214" y="1877379"/>
                  </a:cubicBezTo>
                  <a:cubicBezTo>
                    <a:pt x="553927" y="1877379"/>
                    <a:pt x="532579" y="1878649"/>
                    <a:pt x="509292" y="1878649"/>
                  </a:cubicBezTo>
                  <a:cubicBezTo>
                    <a:pt x="451072" y="1878649"/>
                    <a:pt x="394793" y="1877379"/>
                    <a:pt x="336573" y="1876109"/>
                  </a:cubicBezTo>
                  <a:cubicBezTo>
                    <a:pt x="301642" y="1874839"/>
                    <a:pt x="266710" y="1873569"/>
                    <a:pt x="233719" y="1872299"/>
                  </a:cubicBezTo>
                  <a:cubicBezTo>
                    <a:pt x="171618" y="1871029"/>
                    <a:pt x="109517" y="1869759"/>
                    <a:pt x="48260" y="1869759"/>
                  </a:cubicBezTo>
                  <a:cubicBezTo>
                    <a:pt x="38100" y="1869759"/>
                    <a:pt x="29210" y="1869759"/>
                    <a:pt x="19050" y="1868489"/>
                  </a:cubicBezTo>
                  <a:cubicBezTo>
                    <a:pt x="10160" y="1867219"/>
                    <a:pt x="5080" y="1860869"/>
                    <a:pt x="7620" y="1851979"/>
                  </a:cubicBezTo>
                  <a:cubicBezTo>
                    <a:pt x="16510" y="1820217"/>
                    <a:pt x="12700" y="1785081"/>
                    <a:pt x="11430" y="1748539"/>
                  </a:cubicBezTo>
                  <a:cubicBezTo>
                    <a:pt x="10160" y="1674051"/>
                    <a:pt x="6350" y="1600967"/>
                    <a:pt x="7620" y="1526479"/>
                  </a:cubicBezTo>
                  <a:cubicBezTo>
                    <a:pt x="5080" y="1433719"/>
                    <a:pt x="0" y="285470"/>
                    <a:pt x="7620" y="191305"/>
                  </a:cubicBezTo>
                  <a:cubicBezTo>
                    <a:pt x="8890" y="173034"/>
                    <a:pt x="7620" y="153358"/>
                    <a:pt x="8890" y="135087"/>
                  </a:cubicBezTo>
                  <a:cubicBezTo>
                    <a:pt x="10160" y="105573"/>
                    <a:pt x="12700" y="7324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864679"/>
                  </a:moveTo>
                  <a:cubicBezTo>
                    <a:pt x="2537293" y="1848169"/>
                    <a:pt x="2538563" y="1835469"/>
                    <a:pt x="2538563" y="1822769"/>
                  </a:cubicBezTo>
                  <a:cubicBezTo>
                    <a:pt x="2537293" y="1742917"/>
                    <a:pt x="2536023" y="1668429"/>
                    <a:pt x="2536023" y="1588318"/>
                  </a:cubicBezTo>
                  <a:cubicBezTo>
                    <a:pt x="2536023" y="1551777"/>
                    <a:pt x="2538563" y="1515235"/>
                    <a:pt x="2537293" y="1478694"/>
                  </a:cubicBezTo>
                  <a:cubicBezTo>
                    <a:pt x="2537293" y="1444963"/>
                    <a:pt x="2536023" y="1409827"/>
                    <a:pt x="2534753" y="1376096"/>
                  </a:cubicBezTo>
                  <a:cubicBezTo>
                    <a:pt x="2529673" y="1324095"/>
                    <a:pt x="2518243" y="247523"/>
                    <a:pt x="2518243" y="195521"/>
                  </a:cubicBezTo>
                  <a:cubicBezTo>
                    <a:pt x="2515703" y="151953"/>
                    <a:pt x="2513163" y="106978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031"/>
                  </a:cubicBezTo>
                  <a:cubicBezTo>
                    <a:pt x="31750" y="94329"/>
                    <a:pt x="31750" y="119627"/>
                    <a:pt x="30480" y="144925"/>
                  </a:cubicBezTo>
                  <a:cubicBezTo>
                    <a:pt x="29210" y="187089"/>
                    <a:pt x="26670" y="227847"/>
                    <a:pt x="25400" y="270010"/>
                  </a:cubicBezTo>
                  <a:cubicBezTo>
                    <a:pt x="20320" y="314984"/>
                    <a:pt x="26670" y="1414043"/>
                    <a:pt x="29210" y="1459017"/>
                  </a:cubicBezTo>
                  <a:cubicBezTo>
                    <a:pt x="29210" y="1506803"/>
                    <a:pt x="29210" y="1555993"/>
                    <a:pt x="30480" y="1603778"/>
                  </a:cubicBezTo>
                  <a:cubicBezTo>
                    <a:pt x="30480" y="1638914"/>
                    <a:pt x="33020" y="1674051"/>
                    <a:pt x="33020" y="1709187"/>
                  </a:cubicBezTo>
                  <a:cubicBezTo>
                    <a:pt x="33020" y="1747134"/>
                    <a:pt x="33020" y="1785081"/>
                    <a:pt x="31750" y="1822769"/>
                  </a:cubicBezTo>
                  <a:cubicBezTo>
                    <a:pt x="31750" y="1826579"/>
                    <a:pt x="31750" y="1829119"/>
                    <a:pt x="31750" y="1832929"/>
                  </a:cubicBezTo>
                  <a:cubicBezTo>
                    <a:pt x="31750" y="1843089"/>
                    <a:pt x="35560" y="1846899"/>
                    <a:pt x="44450" y="1846899"/>
                  </a:cubicBezTo>
                  <a:cubicBezTo>
                    <a:pt x="64882" y="1846899"/>
                    <a:pt x="92051" y="1848169"/>
                    <a:pt x="117279" y="1848169"/>
                  </a:cubicBezTo>
                  <a:cubicBezTo>
                    <a:pt x="154152" y="1848169"/>
                    <a:pt x="192965" y="1845629"/>
                    <a:pt x="229837" y="1848169"/>
                  </a:cubicBezTo>
                  <a:cubicBezTo>
                    <a:pt x="289998" y="1851979"/>
                    <a:pt x="350158" y="1854519"/>
                    <a:pt x="410318" y="1853249"/>
                  </a:cubicBezTo>
                  <a:cubicBezTo>
                    <a:pt x="449131" y="1851979"/>
                    <a:pt x="486004" y="1854519"/>
                    <a:pt x="524817" y="1854519"/>
                  </a:cubicBezTo>
                  <a:cubicBezTo>
                    <a:pt x="581096" y="1854519"/>
                    <a:pt x="637375" y="1853249"/>
                    <a:pt x="693654" y="1854519"/>
                  </a:cubicBezTo>
                  <a:cubicBezTo>
                    <a:pt x="777102" y="1855789"/>
                    <a:pt x="1693091" y="1845629"/>
                    <a:pt x="1778479" y="1848169"/>
                  </a:cubicBezTo>
                  <a:cubicBezTo>
                    <a:pt x="1815352" y="1849439"/>
                    <a:pt x="1852224" y="1850709"/>
                    <a:pt x="1887156" y="1850709"/>
                  </a:cubicBezTo>
                  <a:cubicBezTo>
                    <a:pt x="1951198" y="1853249"/>
                    <a:pt x="2013299" y="1849439"/>
                    <a:pt x="2077340" y="1853249"/>
                  </a:cubicBezTo>
                  <a:cubicBezTo>
                    <a:pt x="2129738" y="1855789"/>
                    <a:pt x="2182135" y="1855789"/>
                    <a:pt x="2234533" y="1858329"/>
                  </a:cubicBezTo>
                  <a:cubicBezTo>
                    <a:pt x="2312159" y="1862139"/>
                    <a:pt x="2389785" y="1864679"/>
                    <a:pt x="2467412" y="1865949"/>
                  </a:cubicBezTo>
                  <a:cubicBezTo>
                    <a:pt x="2496521" y="1865949"/>
                    <a:pt x="2515703" y="1864679"/>
                    <a:pt x="2536023" y="1864679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3" name="Freeform 13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85646" y="1223706"/>
            <a:ext cx="17601868" cy="2796466"/>
            <a:chOff x="0" y="0"/>
            <a:chExt cx="5752244" cy="913878"/>
          </a:xfrm>
        </p:grpSpPr>
        <p:sp>
          <p:nvSpPr>
            <p:cNvPr id="18" name="Freeform 18"/>
            <p:cNvSpPr/>
            <p:nvPr/>
          </p:nvSpPr>
          <p:spPr>
            <a:xfrm>
              <a:off x="10160" y="16510"/>
              <a:ext cx="5729385" cy="885938"/>
            </a:xfrm>
            <a:custGeom>
              <a:avLst/>
              <a:gdLst/>
              <a:ahLst/>
              <a:cxnLst/>
              <a:rect l="l" t="t" r="r" b="b"/>
              <a:pathLst>
                <a:path w="5729385" h="885938">
                  <a:moveTo>
                    <a:pt x="5729385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855048" y="0"/>
                  </a:lnTo>
                  <a:lnTo>
                    <a:pt x="571033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-3810" y="0"/>
              <a:ext cx="5758594" cy="912608"/>
            </a:xfrm>
            <a:custGeom>
              <a:avLst/>
              <a:gdLst/>
              <a:ahLst/>
              <a:cxnLst/>
              <a:rect l="l" t="t" r="r" b="b"/>
              <a:pathLst>
                <a:path w="5758594" h="912608">
                  <a:moveTo>
                    <a:pt x="5724305" y="21590"/>
                  </a:moveTo>
                  <a:cubicBezTo>
                    <a:pt x="5725575" y="34290"/>
                    <a:pt x="5725575" y="44450"/>
                    <a:pt x="5726844" y="54610"/>
                  </a:cubicBezTo>
                  <a:cubicBezTo>
                    <a:pt x="5729385" y="76512"/>
                    <a:pt x="5730655" y="94130"/>
                    <a:pt x="5733194" y="111118"/>
                  </a:cubicBezTo>
                  <a:cubicBezTo>
                    <a:pt x="5733194" y="135657"/>
                    <a:pt x="5745894" y="619517"/>
                    <a:pt x="5752244" y="644056"/>
                  </a:cubicBezTo>
                  <a:cubicBezTo>
                    <a:pt x="5758594" y="681179"/>
                    <a:pt x="5754785" y="718931"/>
                    <a:pt x="5754785" y="756055"/>
                  </a:cubicBezTo>
                  <a:cubicBezTo>
                    <a:pt x="5754785" y="788773"/>
                    <a:pt x="5756055" y="818975"/>
                    <a:pt x="5757325" y="851648"/>
                  </a:cubicBezTo>
                  <a:cubicBezTo>
                    <a:pt x="5757325" y="873238"/>
                    <a:pt x="5757325" y="887208"/>
                    <a:pt x="5757325" y="911338"/>
                  </a:cubicBezTo>
                  <a:cubicBezTo>
                    <a:pt x="5734464" y="911338"/>
                    <a:pt x="5714144" y="912608"/>
                    <a:pt x="5680708" y="911338"/>
                  </a:cubicBezTo>
                  <a:cubicBezTo>
                    <a:pt x="5389688" y="906258"/>
                    <a:pt x="5094192" y="912608"/>
                    <a:pt x="4803174" y="907528"/>
                  </a:cubicBezTo>
                  <a:cubicBezTo>
                    <a:pt x="4628562" y="903718"/>
                    <a:pt x="4458428" y="906258"/>
                    <a:pt x="4283817" y="903718"/>
                  </a:cubicBezTo>
                  <a:cubicBezTo>
                    <a:pt x="4203227" y="902448"/>
                    <a:pt x="4122638" y="901178"/>
                    <a:pt x="4042048" y="899908"/>
                  </a:cubicBezTo>
                  <a:cubicBezTo>
                    <a:pt x="3992798" y="899908"/>
                    <a:pt x="3948026" y="901178"/>
                    <a:pt x="3898777" y="901178"/>
                  </a:cubicBezTo>
                  <a:cubicBezTo>
                    <a:pt x="3773415" y="899908"/>
                    <a:pt x="3428669" y="901178"/>
                    <a:pt x="3303307" y="899908"/>
                  </a:cubicBezTo>
                  <a:cubicBezTo>
                    <a:pt x="3213763" y="898638"/>
                    <a:pt x="1422878" y="907528"/>
                    <a:pt x="1333334" y="906258"/>
                  </a:cubicBezTo>
                  <a:cubicBezTo>
                    <a:pt x="1310948" y="906258"/>
                    <a:pt x="1284085" y="907528"/>
                    <a:pt x="1261699" y="907528"/>
                  </a:cubicBezTo>
                  <a:cubicBezTo>
                    <a:pt x="1207972" y="907528"/>
                    <a:pt x="1158723" y="908798"/>
                    <a:pt x="1104996" y="908798"/>
                  </a:cubicBezTo>
                  <a:cubicBezTo>
                    <a:pt x="970680" y="908798"/>
                    <a:pt x="840840" y="907528"/>
                    <a:pt x="706524" y="906258"/>
                  </a:cubicBezTo>
                  <a:cubicBezTo>
                    <a:pt x="625934" y="904988"/>
                    <a:pt x="545345" y="903718"/>
                    <a:pt x="469232" y="902448"/>
                  </a:cubicBezTo>
                  <a:cubicBezTo>
                    <a:pt x="325961" y="901178"/>
                    <a:pt x="182690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0760" y="30480"/>
                    <a:pt x="142395" y="29210"/>
                  </a:cubicBezTo>
                  <a:cubicBezTo>
                    <a:pt x="263280" y="25400"/>
                    <a:pt x="384165" y="22860"/>
                    <a:pt x="509527" y="20320"/>
                  </a:cubicBezTo>
                  <a:cubicBezTo>
                    <a:pt x="594594" y="17780"/>
                    <a:pt x="679661" y="16510"/>
                    <a:pt x="760251" y="13970"/>
                  </a:cubicBezTo>
                  <a:cubicBezTo>
                    <a:pt x="840841" y="11430"/>
                    <a:pt x="925908" y="8890"/>
                    <a:pt x="1006498" y="8890"/>
                  </a:cubicBezTo>
                  <a:cubicBezTo>
                    <a:pt x="1096042" y="7620"/>
                    <a:pt x="1185586" y="10160"/>
                    <a:pt x="1275130" y="8890"/>
                  </a:cubicBezTo>
                  <a:cubicBezTo>
                    <a:pt x="1387061" y="8890"/>
                    <a:pt x="3415238" y="6350"/>
                    <a:pt x="3527168" y="5080"/>
                  </a:cubicBezTo>
                  <a:cubicBezTo>
                    <a:pt x="3634621" y="3810"/>
                    <a:pt x="3742074" y="2540"/>
                    <a:pt x="3854005" y="2540"/>
                  </a:cubicBezTo>
                  <a:cubicBezTo>
                    <a:pt x="4037570" y="1270"/>
                    <a:pt x="4216659" y="0"/>
                    <a:pt x="4400225" y="0"/>
                  </a:cubicBezTo>
                  <a:cubicBezTo>
                    <a:pt x="4476337" y="0"/>
                    <a:pt x="4556927" y="2540"/>
                    <a:pt x="4633039" y="2540"/>
                  </a:cubicBezTo>
                  <a:cubicBezTo>
                    <a:pt x="4843468" y="3810"/>
                    <a:pt x="5058375" y="5080"/>
                    <a:pt x="5268804" y="7620"/>
                  </a:cubicBezTo>
                  <a:cubicBezTo>
                    <a:pt x="5380734" y="8890"/>
                    <a:pt x="5492665" y="12700"/>
                    <a:pt x="5604595" y="16510"/>
                  </a:cubicBezTo>
                  <a:cubicBezTo>
                    <a:pt x="5631458" y="16510"/>
                    <a:pt x="5658321" y="16510"/>
                    <a:pt x="5680708" y="16510"/>
                  </a:cubicBezTo>
                  <a:cubicBezTo>
                    <a:pt x="5705255" y="17780"/>
                    <a:pt x="5714144" y="20320"/>
                    <a:pt x="5724305" y="21590"/>
                  </a:cubicBezTo>
                  <a:close/>
                  <a:moveTo>
                    <a:pt x="5734464" y="894828"/>
                  </a:moveTo>
                  <a:cubicBezTo>
                    <a:pt x="5735735" y="878318"/>
                    <a:pt x="5737005" y="865618"/>
                    <a:pt x="5737005" y="852918"/>
                  </a:cubicBezTo>
                  <a:cubicBezTo>
                    <a:pt x="5735735" y="815829"/>
                    <a:pt x="5734464" y="782481"/>
                    <a:pt x="5734464" y="746616"/>
                  </a:cubicBezTo>
                  <a:cubicBezTo>
                    <a:pt x="5734464" y="730257"/>
                    <a:pt x="5737005" y="713898"/>
                    <a:pt x="5735735" y="697538"/>
                  </a:cubicBezTo>
                  <a:cubicBezTo>
                    <a:pt x="5735735" y="682437"/>
                    <a:pt x="5734464" y="666707"/>
                    <a:pt x="5733194" y="651606"/>
                  </a:cubicBezTo>
                  <a:cubicBezTo>
                    <a:pt x="5728114" y="628326"/>
                    <a:pt x="5716685" y="146354"/>
                    <a:pt x="5716685" y="123073"/>
                  </a:cubicBezTo>
                  <a:cubicBezTo>
                    <a:pt x="5714144" y="103568"/>
                    <a:pt x="5711605" y="83433"/>
                    <a:pt x="5709064" y="63500"/>
                  </a:cubicBezTo>
                  <a:cubicBezTo>
                    <a:pt x="5707794" y="44450"/>
                    <a:pt x="5706525" y="43180"/>
                    <a:pt x="5667276" y="41910"/>
                  </a:cubicBezTo>
                  <a:cubicBezTo>
                    <a:pt x="5653844" y="41910"/>
                    <a:pt x="5644890" y="41910"/>
                    <a:pt x="5631458" y="40640"/>
                  </a:cubicBezTo>
                  <a:cubicBezTo>
                    <a:pt x="5519528" y="36830"/>
                    <a:pt x="5403120" y="31750"/>
                    <a:pt x="5291190" y="30480"/>
                  </a:cubicBezTo>
                  <a:cubicBezTo>
                    <a:pt x="5018080" y="26670"/>
                    <a:pt x="4740493" y="25400"/>
                    <a:pt x="4467383" y="22860"/>
                  </a:cubicBezTo>
                  <a:cubicBezTo>
                    <a:pt x="4427088" y="22860"/>
                    <a:pt x="4382316" y="22860"/>
                    <a:pt x="4342021" y="22860"/>
                  </a:cubicBezTo>
                  <a:cubicBezTo>
                    <a:pt x="4274863" y="22860"/>
                    <a:pt x="4207705" y="22860"/>
                    <a:pt x="4145024" y="22860"/>
                  </a:cubicBezTo>
                  <a:cubicBezTo>
                    <a:pt x="4001753" y="22860"/>
                    <a:pt x="3858482" y="22860"/>
                    <a:pt x="3719688" y="24130"/>
                  </a:cubicBezTo>
                  <a:cubicBezTo>
                    <a:pt x="3598803" y="25400"/>
                    <a:pt x="1561672" y="29210"/>
                    <a:pt x="1440787" y="29210"/>
                  </a:cubicBezTo>
                  <a:cubicBezTo>
                    <a:pt x="1243790" y="29210"/>
                    <a:pt x="1046792" y="26670"/>
                    <a:pt x="849795" y="33020"/>
                  </a:cubicBezTo>
                  <a:cubicBezTo>
                    <a:pt x="746819" y="36830"/>
                    <a:pt x="648321" y="36830"/>
                    <a:pt x="549822" y="38100"/>
                  </a:cubicBezTo>
                  <a:cubicBezTo>
                    <a:pt x="379688" y="41910"/>
                    <a:pt x="209554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9715" y="877048"/>
                    <a:pt x="142395" y="878318"/>
                    <a:pt x="200599" y="878318"/>
                  </a:cubicBezTo>
                  <a:cubicBezTo>
                    <a:pt x="285666" y="878318"/>
                    <a:pt x="375211" y="875778"/>
                    <a:pt x="460278" y="878318"/>
                  </a:cubicBezTo>
                  <a:cubicBezTo>
                    <a:pt x="599071" y="882128"/>
                    <a:pt x="737865" y="884668"/>
                    <a:pt x="876658" y="883398"/>
                  </a:cubicBezTo>
                  <a:cubicBezTo>
                    <a:pt x="966203" y="882128"/>
                    <a:pt x="1051270" y="884668"/>
                    <a:pt x="1140814" y="884668"/>
                  </a:cubicBezTo>
                  <a:cubicBezTo>
                    <a:pt x="1270653" y="884668"/>
                    <a:pt x="1400492" y="883398"/>
                    <a:pt x="1530331" y="884668"/>
                  </a:cubicBezTo>
                  <a:cubicBezTo>
                    <a:pt x="1722852" y="885938"/>
                    <a:pt x="3836096" y="875778"/>
                    <a:pt x="4033093" y="878318"/>
                  </a:cubicBezTo>
                  <a:cubicBezTo>
                    <a:pt x="4118160" y="879588"/>
                    <a:pt x="4203227" y="880858"/>
                    <a:pt x="4283817" y="880858"/>
                  </a:cubicBezTo>
                  <a:cubicBezTo>
                    <a:pt x="4431565" y="883398"/>
                    <a:pt x="4574836" y="879588"/>
                    <a:pt x="4722584" y="883398"/>
                  </a:cubicBezTo>
                  <a:cubicBezTo>
                    <a:pt x="4843468" y="885938"/>
                    <a:pt x="4964353" y="885938"/>
                    <a:pt x="5085238" y="888478"/>
                  </a:cubicBezTo>
                  <a:cubicBezTo>
                    <a:pt x="5264327" y="892288"/>
                    <a:pt x="5443415" y="894828"/>
                    <a:pt x="5622503" y="896098"/>
                  </a:cubicBezTo>
                  <a:cubicBezTo>
                    <a:pt x="5689662" y="896098"/>
                    <a:pt x="5714144" y="894828"/>
                    <a:pt x="5734464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20" name="Freeform 20"/>
          <p:cNvSpPr/>
          <p:nvPr/>
        </p:nvSpPr>
        <p:spPr>
          <a:xfrm>
            <a:off x="15160164" y="-127976"/>
            <a:ext cx="3407420" cy="3326881"/>
          </a:xfrm>
          <a:custGeom>
            <a:avLst/>
            <a:gdLst/>
            <a:ahLst/>
            <a:cxnLst/>
            <a:rect l="l" t="t" r="r" b="b"/>
            <a:pathLst>
              <a:path w="3407420" h="3326881">
                <a:moveTo>
                  <a:pt x="0" y="0"/>
                </a:moveTo>
                <a:lnTo>
                  <a:pt x="3407421" y="0"/>
                </a:lnTo>
                <a:lnTo>
                  <a:pt x="3407421" y="3326881"/>
                </a:lnTo>
                <a:lnTo>
                  <a:pt x="0" y="332688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>
            <a:off x="-712922" y="6851569"/>
            <a:ext cx="2361345" cy="3382134"/>
          </a:xfrm>
          <a:custGeom>
            <a:avLst/>
            <a:gdLst/>
            <a:ahLst/>
            <a:cxnLst/>
            <a:rect l="l" t="t" r="r" b="b"/>
            <a:pathLst>
              <a:path w="2361345" h="3382134">
                <a:moveTo>
                  <a:pt x="0" y="0"/>
                </a:moveTo>
                <a:lnTo>
                  <a:pt x="2361344" y="0"/>
                </a:lnTo>
                <a:lnTo>
                  <a:pt x="2361344" y="3382135"/>
                </a:lnTo>
                <a:lnTo>
                  <a:pt x="0" y="338213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9599766" y="4585057"/>
            <a:ext cx="6222654" cy="2084228"/>
          </a:xfrm>
          <a:custGeom>
            <a:avLst/>
            <a:gdLst/>
            <a:ahLst/>
            <a:cxnLst/>
            <a:rect l="l" t="t" r="r" b="b"/>
            <a:pathLst>
              <a:path w="6222654" h="2084228">
                <a:moveTo>
                  <a:pt x="0" y="0"/>
                </a:moveTo>
                <a:lnTo>
                  <a:pt x="6222654" y="0"/>
                </a:lnTo>
                <a:lnTo>
                  <a:pt x="6222654" y="2084227"/>
                </a:lnTo>
                <a:lnTo>
                  <a:pt x="0" y="208422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r="-35784" b="-117491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1648422" y="5284402"/>
            <a:ext cx="3637204" cy="5802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baguette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charcuterie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chocolat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confiture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croissant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glace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soupe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D46A6A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D46A6A"/>
              </a:solidFill>
              <a:latin typeface="Now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5141967" y="5314651"/>
            <a:ext cx="4457800" cy="7097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stokbrood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 vleeswaren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 chocolade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 confituur/jam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croissant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ijsje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 soep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11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1</a:t>
            </a:r>
          </a:p>
        </p:txBody>
      </p:sp>
      <p:sp>
        <p:nvSpPr>
          <p:cNvPr id="28" name="Freeform 28"/>
          <p:cNvSpPr/>
          <p:nvPr/>
        </p:nvSpPr>
        <p:spPr>
          <a:xfrm>
            <a:off x="9599766" y="6669284"/>
            <a:ext cx="1747504" cy="2130362"/>
          </a:xfrm>
          <a:custGeom>
            <a:avLst/>
            <a:gdLst/>
            <a:ahLst/>
            <a:cxnLst/>
            <a:rect l="l" t="t" r="r" b="b"/>
            <a:pathLst>
              <a:path w="1747504" h="2130362">
                <a:moveTo>
                  <a:pt x="0" y="0"/>
                </a:moveTo>
                <a:lnTo>
                  <a:pt x="1747504" y="0"/>
                </a:lnTo>
                <a:lnTo>
                  <a:pt x="1747504" y="2130362"/>
                </a:lnTo>
                <a:lnTo>
                  <a:pt x="0" y="213036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383514" b="-112781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11347270" y="6601427"/>
            <a:ext cx="3445308" cy="2266078"/>
          </a:xfrm>
          <a:custGeom>
            <a:avLst/>
            <a:gdLst/>
            <a:ahLst/>
            <a:cxnLst/>
            <a:rect l="l" t="t" r="r" b="b"/>
            <a:pathLst>
              <a:path w="3445308" h="2266078">
                <a:moveTo>
                  <a:pt x="0" y="0"/>
                </a:moveTo>
                <a:lnTo>
                  <a:pt x="3445308" y="0"/>
                </a:lnTo>
                <a:lnTo>
                  <a:pt x="3445308" y="2266077"/>
                </a:lnTo>
                <a:lnTo>
                  <a:pt x="0" y="226607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100038" r="-145244"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B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 rot="-4189416" flipV="1">
            <a:off x="-357289" y="-660609"/>
            <a:ext cx="3915925" cy="3950491"/>
          </a:xfrm>
          <a:custGeom>
            <a:avLst/>
            <a:gdLst/>
            <a:ahLst/>
            <a:cxnLst/>
            <a:rect l="l" t="t" r="r" b="b"/>
            <a:pathLst>
              <a:path w="3915925" h="3950491">
                <a:moveTo>
                  <a:pt x="0" y="3950492"/>
                </a:moveTo>
                <a:lnTo>
                  <a:pt x="3915924" y="3950492"/>
                </a:lnTo>
                <a:lnTo>
                  <a:pt x="3915924" y="0"/>
                </a:lnTo>
                <a:lnTo>
                  <a:pt x="0" y="0"/>
                </a:lnTo>
                <a:lnTo>
                  <a:pt x="0" y="3950492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TextBox 14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5</a:t>
            </a:r>
          </a:p>
        </p:txBody>
      </p:sp>
      <p:sp>
        <p:nvSpPr>
          <p:cNvPr id="15" name="Freeform 15"/>
          <p:cNvSpPr/>
          <p:nvPr/>
        </p:nvSpPr>
        <p:spPr>
          <a:xfrm>
            <a:off x="15905446" y="494333"/>
            <a:ext cx="2506287" cy="4114800"/>
          </a:xfrm>
          <a:custGeom>
            <a:avLst/>
            <a:gdLst/>
            <a:ahLst/>
            <a:cxnLst/>
            <a:rect l="l" t="t" r="r" b="b"/>
            <a:pathLst>
              <a:path w="2506287" h="4114800">
                <a:moveTo>
                  <a:pt x="0" y="0"/>
                </a:moveTo>
                <a:lnTo>
                  <a:pt x="2506287" y="0"/>
                </a:lnTo>
                <a:lnTo>
                  <a:pt x="250628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1478300" y="2312310"/>
            <a:ext cx="2956118" cy="3042850"/>
          </a:xfrm>
          <a:custGeom>
            <a:avLst/>
            <a:gdLst/>
            <a:ahLst/>
            <a:cxnLst/>
            <a:rect l="l" t="t" r="r" b="b"/>
            <a:pathLst>
              <a:path w="2956118" h="3042850">
                <a:moveTo>
                  <a:pt x="0" y="0"/>
                </a:moveTo>
                <a:lnTo>
                  <a:pt x="2956117" y="0"/>
                </a:lnTo>
                <a:lnTo>
                  <a:pt x="2956117" y="3042849"/>
                </a:lnTo>
                <a:lnTo>
                  <a:pt x="0" y="304284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11136690" y="5287415"/>
            <a:ext cx="5494654" cy="3518425"/>
          </a:xfrm>
          <a:custGeom>
            <a:avLst/>
            <a:gdLst/>
            <a:ahLst/>
            <a:cxnLst/>
            <a:rect l="l" t="t" r="r" b="b"/>
            <a:pathLst>
              <a:path w="5494654" h="3518425">
                <a:moveTo>
                  <a:pt x="0" y="0"/>
                </a:moveTo>
                <a:lnTo>
                  <a:pt x="5494654" y="0"/>
                </a:lnTo>
                <a:lnTo>
                  <a:pt x="5494654" y="3518426"/>
                </a:lnTo>
                <a:lnTo>
                  <a:pt x="0" y="351842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5125641" y="2003169"/>
            <a:ext cx="4097164" cy="3054893"/>
          </a:xfrm>
          <a:custGeom>
            <a:avLst/>
            <a:gdLst/>
            <a:ahLst/>
            <a:cxnLst/>
            <a:rect l="l" t="t" r="r" b="b"/>
            <a:pathLst>
              <a:path w="4097164" h="3054893">
                <a:moveTo>
                  <a:pt x="0" y="0"/>
                </a:moveTo>
                <a:lnTo>
                  <a:pt x="4097164" y="0"/>
                </a:lnTo>
                <a:lnTo>
                  <a:pt x="4097164" y="3054893"/>
                </a:lnTo>
                <a:lnTo>
                  <a:pt x="0" y="305489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03970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Freeform 19"/>
          <p:cNvSpPr/>
          <p:nvPr/>
        </p:nvSpPr>
        <p:spPr>
          <a:xfrm>
            <a:off x="4766336" y="6152456"/>
            <a:ext cx="3862905" cy="2653385"/>
          </a:xfrm>
          <a:custGeom>
            <a:avLst/>
            <a:gdLst/>
            <a:ahLst/>
            <a:cxnLst/>
            <a:rect l="l" t="t" r="r" b="b"/>
            <a:pathLst>
              <a:path w="3862905" h="2653385">
                <a:moveTo>
                  <a:pt x="0" y="0"/>
                </a:moveTo>
                <a:lnTo>
                  <a:pt x="3862905" y="0"/>
                </a:lnTo>
                <a:lnTo>
                  <a:pt x="3862905" y="2653385"/>
                </a:lnTo>
                <a:lnTo>
                  <a:pt x="0" y="265338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0" name="Freeform 20"/>
          <p:cNvSpPr/>
          <p:nvPr/>
        </p:nvSpPr>
        <p:spPr>
          <a:xfrm>
            <a:off x="1227701" y="4303603"/>
            <a:ext cx="3897940" cy="2743025"/>
          </a:xfrm>
          <a:custGeom>
            <a:avLst/>
            <a:gdLst/>
            <a:ahLst/>
            <a:cxnLst/>
            <a:rect l="l" t="t" r="r" b="b"/>
            <a:pathLst>
              <a:path w="3897940" h="2743025">
                <a:moveTo>
                  <a:pt x="0" y="0"/>
                </a:moveTo>
                <a:lnTo>
                  <a:pt x="3897940" y="0"/>
                </a:lnTo>
                <a:lnTo>
                  <a:pt x="3897940" y="2743025"/>
                </a:lnTo>
                <a:lnTo>
                  <a:pt x="0" y="274302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101480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TextBox 21"/>
          <p:cNvSpPr txBox="1"/>
          <p:nvPr/>
        </p:nvSpPr>
        <p:spPr>
          <a:xfrm rot="436323">
            <a:off x="8489196" y="5589710"/>
            <a:ext cx="1477666" cy="71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40"/>
              </a:lnSpc>
              <a:spcBef>
                <a:spcPct val="0"/>
              </a:spcBef>
            </a:pPr>
            <a:r>
              <a:rPr lang="en-US" sz="4171">
                <a:solidFill>
                  <a:srgbClr val="000000"/>
                </a:solidFill>
                <a:latin typeface="Now"/>
              </a:rPr>
              <a:t>willen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3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3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 rot="1216457">
            <a:off x="-1233084" y="7623379"/>
            <a:ext cx="4523567" cy="3454875"/>
          </a:xfrm>
          <a:custGeom>
            <a:avLst/>
            <a:gdLst/>
            <a:ahLst/>
            <a:cxnLst/>
            <a:rect l="l" t="t" r="r" b="b"/>
            <a:pathLst>
              <a:path w="4523567" h="3454875">
                <a:moveTo>
                  <a:pt x="0" y="0"/>
                </a:moveTo>
                <a:lnTo>
                  <a:pt x="4523568" y="0"/>
                </a:lnTo>
                <a:lnTo>
                  <a:pt x="4523568" y="3454875"/>
                </a:lnTo>
                <a:lnTo>
                  <a:pt x="0" y="34548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4569346" y="397905"/>
            <a:ext cx="3265433" cy="2440911"/>
          </a:xfrm>
          <a:custGeom>
            <a:avLst/>
            <a:gdLst/>
            <a:ahLst/>
            <a:cxnLst/>
            <a:rect l="l" t="t" r="r" b="b"/>
            <a:pathLst>
              <a:path w="3265433" h="2440911">
                <a:moveTo>
                  <a:pt x="0" y="0"/>
                </a:moveTo>
                <a:lnTo>
                  <a:pt x="3265432" y="0"/>
                </a:lnTo>
                <a:lnTo>
                  <a:pt x="3265432" y="2440911"/>
                </a:lnTo>
                <a:lnTo>
                  <a:pt x="0" y="24409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11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révision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576374" y="4484907"/>
            <a:ext cx="3637204" cy="5802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baguette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charcuterie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chocolat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confiture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croissant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glace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soupe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D46A6A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D46A6A"/>
              </a:solidFill>
              <a:latin typeface="Now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851760" y="4325262"/>
            <a:ext cx="4686139" cy="8392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combien (de)?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ça fait combien?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ça fait … euro(s)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encore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euro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fermé, fermée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1965230" y="3721366"/>
            <a:ext cx="4686139" cy="8392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sucre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viande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acheter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beaucoup de (d’)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bouteille (de)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caisse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cent</a:t>
            </a: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  <a:r>
              <a:rPr lang="en-US" sz="3696">
                <a:solidFill>
                  <a:srgbClr val="004AAD"/>
                </a:solidFill>
                <a:latin typeface="Now"/>
              </a:rPr>
              <a:t>(eurocentime)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3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309144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 rot="1216457">
            <a:off x="-1872604" y="7623379"/>
            <a:ext cx="4523567" cy="3454875"/>
          </a:xfrm>
          <a:custGeom>
            <a:avLst/>
            <a:gdLst/>
            <a:ahLst/>
            <a:cxnLst/>
            <a:rect l="l" t="t" r="r" b="b"/>
            <a:pathLst>
              <a:path w="4523567" h="3454875">
                <a:moveTo>
                  <a:pt x="0" y="0"/>
                </a:moveTo>
                <a:lnTo>
                  <a:pt x="4523567" y="0"/>
                </a:lnTo>
                <a:lnTo>
                  <a:pt x="4523567" y="3454875"/>
                </a:lnTo>
                <a:lnTo>
                  <a:pt x="0" y="34548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4569346" y="397905"/>
            <a:ext cx="3265433" cy="2440911"/>
          </a:xfrm>
          <a:custGeom>
            <a:avLst/>
            <a:gdLst/>
            <a:ahLst/>
            <a:cxnLst/>
            <a:rect l="l" t="t" r="r" b="b"/>
            <a:pathLst>
              <a:path w="3265433" h="2440911">
                <a:moveTo>
                  <a:pt x="0" y="0"/>
                </a:moveTo>
                <a:lnTo>
                  <a:pt x="3265432" y="0"/>
                </a:lnTo>
                <a:lnTo>
                  <a:pt x="3265432" y="2440911"/>
                </a:lnTo>
                <a:lnTo>
                  <a:pt x="0" y="24409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11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révision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604235" y="4473333"/>
            <a:ext cx="4686139" cy="9040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combien (de)?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ça fait combien?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ça fait … euro(s)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encore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euro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fermé, fermée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2445257" y="4473333"/>
            <a:ext cx="4814043" cy="9040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ouvert, ouverte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payer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peu de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prix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supermarché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vouloir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vous voulez … ?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7290373" y="4473333"/>
            <a:ext cx="4814043" cy="9688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gramme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    cent gramme de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je voudrais …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kilo (de)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maintenant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mais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merci beaucoup!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3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 rot="-4189416" flipV="1">
            <a:off x="-357289" y="-660609"/>
            <a:ext cx="3915925" cy="3950491"/>
          </a:xfrm>
          <a:custGeom>
            <a:avLst/>
            <a:gdLst/>
            <a:ahLst/>
            <a:cxnLst/>
            <a:rect l="l" t="t" r="r" b="b"/>
            <a:pathLst>
              <a:path w="3915925" h="3950491">
                <a:moveTo>
                  <a:pt x="0" y="3950492"/>
                </a:moveTo>
                <a:lnTo>
                  <a:pt x="3915924" y="3950492"/>
                </a:lnTo>
                <a:lnTo>
                  <a:pt x="3915924" y="0"/>
                </a:lnTo>
                <a:lnTo>
                  <a:pt x="0" y="0"/>
                </a:lnTo>
                <a:lnTo>
                  <a:pt x="0" y="3950492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TextBox 14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révision</a:t>
            </a:r>
          </a:p>
        </p:txBody>
      </p:sp>
      <p:sp>
        <p:nvSpPr>
          <p:cNvPr id="15" name="Freeform 15"/>
          <p:cNvSpPr/>
          <p:nvPr/>
        </p:nvSpPr>
        <p:spPr>
          <a:xfrm>
            <a:off x="15905446" y="494333"/>
            <a:ext cx="2506287" cy="4114800"/>
          </a:xfrm>
          <a:custGeom>
            <a:avLst/>
            <a:gdLst/>
            <a:ahLst/>
            <a:cxnLst/>
            <a:rect l="l" t="t" r="r" b="b"/>
            <a:pathLst>
              <a:path w="2506287" h="4114800">
                <a:moveTo>
                  <a:pt x="0" y="0"/>
                </a:moveTo>
                <a:lnTo>
                  <a:pt x="2506287" y="0"/>
                </a:lnTo>
                <a:lnTo>
                  <a:pt x="250628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TextBox 16"/>
          <p:cNvSpPr txBox="1"/>
          <p:nvPr/>
        </p:nvSpPr>
        <p:spPr>
          <a:xfrm>
            <a:off x="4821326" y="1023681"/>
            <a:ext cx="7676931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LES VERBES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094545" y="3644889"/>
            <a:ext cx="4686139" cy="4516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 Bold"/>
              </a:rPr>
              <a:t>achter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j’achète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tu achètes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il/elles achète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nous achetons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vous achetez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ils/elles achètent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491950" y="3644889"/>
            <a:ext cx="4686139" cy="4516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 Bold"/>
              </a:rPr>
              <a:t>payer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je paie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tu paies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il/elle paie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nous payons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vous payez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ils/elles paient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472451" y="3644889"/>
            <a:ext cx="4686139" cy="4516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 Bold"/>
              </a:rPr>
              <a:t>vouloir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je veux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tu veux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il/elle veut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nous voulons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vous voulez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ils /elles veulent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C3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B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 rot="-4189416" flipV="1">
            <a:off x="-357289" y="-660609"/>
            <a:ext cx="3915925" cy="3950491"/>
          </a:xfrm>
          <a:custGeom>
            <a:avLst/>
            <a:gdLst/>
            <a:ahLst/>
            <a:cxnLst/>
            <a:rect l="l" t="t" r="r" b="b"/>
            <a:pathLst>
              <a:path w="3915925" h="3950491">
                <a:moveTo>
                  <a:pt x="0" y="3950492"/>
                </a:moveTo>
                <a:lnTo>
                  <a:pt x="3915924" y="3950492"/>
                </a:lnTo>
                <a:lnTo>
                  <a:pt x="3915924" y="0"/>
                </a:lnTo>
                <a:lnTo>
                  <a:pt x="0" y="0"/>
                </a:lnTo>
                <a:lnTo>
                  <a:pt x="0" y="3950492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TextBox 14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1</a:t>
            </a:r>
          </a:p>
        </p:txBody>
      </p:sp>
      <p:sp>
        <p:nvSpPr>
          <p:cNvPr id="15" name="Freeform 15"/>
          <p:cNvSpPr/>
          <p:nvPr/>
        </p:nvSpPr>
        <p:spPr>
          <a:xfrm>
            <a:off x="15905446" y="494333"/>
            <a:ext cx="2506287" cy="4114800"/>
          </a:xfrm>
          <a:custGeom>
            <a:avLst/>
            <a:gdLst/>
            <a:ahLst/>
            <a:cxnLst/>
            <a:rect l="l" t="t" r="r" b="b"/>
            <a:pathLst>
              <a:path w="2506287" h="4114800">
                <a:moveTo>
                  <a:pt x="0" y="0"/>
                </a:moveTo>
                <a:lnTo>
                  <a:pt x="2506287" y="0"/>
                </a:lnTo>
                <a:lnTo>
                  <a:pt x="250628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3022499" y="4662014"/>
            <a:ext cx="11221672" cy="3758608"/>
          </a:xfrm>
          <a:custGeom>
            <a:avLst/>
            <a:gdLst/>
            <a:ahLst/>
            <a:cxnLst/>
            <a:rect l="l" t="t" r="r" b="b"/>
            <a:pathLst>
              <a:path w="11221672" h="3758608">
                <a:moveTo>
                  <a:pt x="0" y="0"/>
                </a:moveTo>
                <a:lnTo>
                  <a:pt x="11221672" y="0"/>
                </a:lnTo>
                <a:lnTo>
                  <a:pt x="11221672" y="3758608"/>
                </a:lnTo>
                <a:lnTo>
                  <a:pt x="0" y="375860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r="-35784" b="-117491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9902096" y="1187047"/>
            <a:ext cx="4342075" cy="5293374"/>
          </a:xfrm>
          <a:custGeom>
            <a:avLst/>
            <a:gdLst/>
            <a:ahLst/>
            <a:cxnLst/>
            <a:rect l="l" t="t" r="r" b="b"/>
            <a:pathLst>
              <a:path w="4342075" h="5293374">
                <a:moveTo>
                  <a:pt x="0" y="0"/>
                </a:moveTo>
                <a:lnTo>
                  <a:pt x="4342075" y="0"/>
                </a:lnTo>
                <a:lnTo>
                  <a:pt x="4342075" y="5293375"/>
                </a:lnTo>
                <a:lnTo>
                  <a:pt x="0" y="529337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383514" b="-112781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3829516" y="1588017"/>
            <a:ext cx="6485042" cy="4265397"/>
          </a:xfrm>
          <a:custGeom>
            <a:avLst/>
            <a:gdLst/>
            <a:ahLst/>
            <a:cxnLst/>
            <a:rect l="l" t="t" r="r" b="b"/>
            <a:pathLst>
              <a:path w="6485042" h="4265397">
                <a:moveTo>
                  <a:pt x="0" y="0"/>
                </a:moveTo>
                <a:lnTo>
                  <a:pt x="6485042" y="0"/>
                </a:lnTo>
                <a:lnTo>
                  <a:pt x="6485042" y="4265398"/>
                </a:lnTo>
                <a:lnTo>
                  <a:pt x="0" y="426539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100038" r="-145244"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B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Freeform 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7" name="Freeform 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B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832557" y="-493045"/>
            <a:ext cx="10712642" cy="7913964"/>
          </a:xfrm>
          <a:custGeom>
            <a:avLst/>
            <a:gdLst/>
            <a:ahLst/>
            <a:cxnLst/>
            <a:rect l="l" t="t" r="r" b="b"/>
            <a:pathLst>
              <a:path w="10712642" h="7913964">
                <a:moveTo>
                  <a:pt x="0" y="0"/>
                </a:moveTo>
                <a:lnTo>
                  <a:pt x="10712642" y="0"/>
                </a:lnTo>
                <a:lnTo>
                  <a:pt x="10712642" y="7913964"/>
                </a:lnTo>
                <a:lnTo>
                  <a:pt x="0" y="79139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16333" y="5854362"/>
            <a:ext cx="6616224" cy="2458397"/>
            <a:chOff x="0" y="0"/>
            <a:chExt cx="2162165" cy="80339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139305" cy="775458"/>
            </a:xfrm>
            <a:custGeom>
              <a:avLst/>
              <a:gdLst/>
              <a:ahLst/>
              <a:cxnLst/>
              <a:rect l="l" t="t" r="r" b="b"/>
              <a:pathLst>
                <a:path w="2139305" h="775458">
                  <a:moveTo>
                    <a:pt x="2139305" y="775458"/>
                  </a:moveTo>
                  <a:lnTo>
                    <a:pt x="0" y="767838"/>
                  </a:lnTo>
                  <a:lnTo>
                    <a:pt x="0" y="282176"/>
                  </a:lnTo>
                  <a:lnTo>
                    <a:pt x="17780" y="19050"/>
                  </a:lnTo>
                  <a:lnTo>
                    <a:pt x="1064624" y="0"/>
                  </a:lnTo>
                  <a:lnTo>
                    <a:pt x="212025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168515" cy="802127"/>
            </a:xfrm>
            <a:custGeom>
              <a:avLst/>
              <a:gdLst/>
              <a:ahLst/>
              <a:cxnLst/>
              <a:rect l="l" t="t" r="r" b="b"/>
              <a:pathLst>
                <a:path w="2168515" h="802127">
                  <a:moveTo>
                    <a:pt x="2134225" y="21590"/>
                  </a:moveTo>
                  <a:cubicBezTo>
                    <a:pt x="2135495" y="34290"/>
                    <a:pt x="2135495" y="44450"/>
                    <a:pt x="2136765" y="54610"/>
                  </a:cubicBezTo>
                  <a:cubicBezTo>
                    <a:pt x="2139305" y="74803"/>
                    <a:pt x="2140575" y="89944"/>
                    <a:pt x="2143115" y="104546"/>
                  </a:cubicBezTo>
                  <a:cubicBezTo>
                    <a:pt x="2143115" y="125636"/>
                    <a:pt x="2155815" y="541497"/>
                    <a:pt x="2162165" y="562587"/>
                  </a:cubicBezTo>
                  <a:cubicBezTo>
                    <a:pt x="2168515" y="594493"/>
                    <a:pt x="2164705" y="626940"/>
                    <a:pt x="2164705" y="658846"/>
                  </a:cubicBezTo>
                  <a:cubicBezTo>
                    <a:pt x="2164705" y="686967"/>
                    <a:pt x="2165975" y="712924"/>
                    <a:pt x="2167245" y="741167"/>
                  </a:cubicBezTo>
                  <a:cubicBezTo>
                    <a:pt x="2167245" y="762758"/>
                    <a:pt x="2167245" y="776727"/>
                    <a:pt x="2167245" y="800858"/>
                  </a:cubicBezTo>
                  <a:cubicBezTo>
                    <a:pt x="2144385" y="800858"/>
                    <a:pt x="2124065" y="802127"/>
                    <a:pt x="2102272" y="800858"/>
                  </a:cubicBezTo>
                  <a:cubicBezTo>
                    <a:pt x="1996318" y="795777"/>
                    <a:pt x="1888734" y="802127"/>
                    <a:pt x="1782780" y="797048"/>
                  </a:cubicBezTo>
                  <a:cubicBezTo>
                    <a:pt x="1719208" y="793238"/>
                    <a:pt x="1657265" y="795777"/>
                    <a:pt x="1593693" y="793238"/>
                  </a:cubicBezTo>
                  <a:cubicBezTo>
                    <a:pt x="1564352" y="791967"/>
                    <a:pt x="1535011" y="790698"/>
                    <a:pt x="1505670" y="789427"/>
                  </a:cubicBezTo>
                  <a:cubicBezTo>
                    <a:pt x="1487739" y="789427"/>
                    <a:pt x="1471438" y="790698"/>
                    <a:pt x="1453508" y="790698"/>
                  </a:cubicBezTo>
                  <a:cubicBezTo>
                    <a:pt x="1407866" y="789427"/>
                    <a:pt x="1282351" y="790698"/>
                    <a:pt x="1236710" y="789427"/>
                  </a:cubicBezTo>
                  <a:cubicBezTo>
                    <a:pt x="1204108" y="788158"/>
                    <a:pt x="552084" y="797048"/>
                    <a:pt x="519483" y="795777"/>
                  </a:cubicBezTo>
                  <a:cubicBezTo>
                    <a:pt x="511332" y="795777"/>
                    <a:pt x="501552" y="797048"/>
                    <a:pt x="493402" y="797048"/>
                  </a:cubicBezTo>
                  <a:cubicBezTo>
                    <a:pt x="473841" y="797048"/>
                    <a:pt x="455910" y="798317"/>
                    <a:pt x="436350" y="798317"/>
                  </a:cubicBezTo>
                  <a:cubicBezTo>
                    <a:pt x="387448" y="798317"/>
                    <a:pt x="340176" y="797048"/>
                    <a:pt x="291274" y="795777"/>
                  </a:cubicBezTo>
                  <a:cubicBezTo>
                    <a:pt x="261933" y="794508"/>
                    <a:pt x="232592" y="793238"/>
                    <a:pt x="204881" y="791967"/>
                  </a:cubicBezTo>
                  <a:cubicBezTo>
                    <a:pt x="152719" y="790698"/>
                    <a:pt x="100557" y="789427"/>
                    <a:pt x="48260" y="789427"/>
                  </a:cubicBezTo>
                  <a:cubicBezTo>
                    <a:pt x="38100" y="789427"/>
                    <a:pt x="29210" y="789427"/>
                    <a:pt x="19050" y="788158"/>
                  </a:cubicBezTo>
                  <a:cubicBezTo>
                    <a:pt x="10160" y="786888"/>
                    <a:pt x="5080" y="780538"/>
                    <a:pt x="7620" y="771648"/>
                  </a:cubicBezTo>
                  <a:cubicBezTo>
                    <a:pt x="16510" y="739963"/>
                    <a:pt x="12700" y="726444"/>
                    <a:pt x="11430" y="712383"/>
                  </a:cubicBezTo>
                  <a:cubicBezTo>
                    <a:pt x="10160" y="683722"/>
                    <a:pt x="6350" y="655601"/>
                    <a:pt x="7620" y="626940"/>
                  </a:cubicBezTo>
                  <a:cubicBezTo>
                    <a:pt x="5080" y="591248"/>
                    <a:pt x="0" y="149430"/>
                    <a:pt x="7620" y="113198"/>
                  </a:cubicBezTo>
                  <a:cubicBezTo>
                    <a:pt x="8890" y="106168"/>
                    <a:pt x="7620" y="98597"/>
                    <a:pt x="8890" y="91567"/>
                  </a:cubicBezTo>
                  <a:cubicBezTo>
                    <a:pt x="10160" y="80210"/>
                    <a:pt x="12700" y="6777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805" y="30480"/>
                    <a:pt x="85886" y="29210"/>
                  </a:cubicBezTo>
                  <a:cubicBezTo>
                    <a:pt x="129898" y="25400"/>
                    <a:pt x="173910" y="22860"/>
                    <a:pt x="219551" y="20320"/>
                  </a:cubicBezTo>
                  <a:cubicBezTo>
                    <a:pt x="250523" y="17780"/>
                    <a:pt x="281494" y="16510"/>
                    <a:pt x="310835" y="13970"/>
                  </a:cubicBezTo>
                  <a:cubicBezTo>
                    <a:pt x="340176" y="11430"/>
                    <a:pt x="371147" y="8890"/>
                    <a:pt x="400488" y="8890"/>
                  </a:cubicBezTo>
                  <a:cubicBezTo>
                    <a:pt x="433089" y="7620"/>
                    <a:pt x="465691" y="10160"/>
                    <a:pt x="498292" y="8890"/>
                  </a:cubicBezTo>
                  <a:cubicBezTo>
                    <a:pt x="539043" y="8890"/>
                    <a:pt x="1277461" y="6350"/>
                    <a:pt x="1318213" y="5080"/>
                  </a:cubicBezTo>
                  <a:cubicBezTo>
                    <a:pt x="1357334" y="3810"/>
                    <a:pt x="1396456" y="2540"/>
                    <a:pt x="1437207" y="2540"/>
                  </a:cubicBezTo>
                  <a:cubicBezTo>
                    <a:pt x="1504040" y="1270"/>
                    <a:pt x="1569242" y="0"/>
                    <a:pt x="1636075" y="0"/>
                  </a:cubicBezTo>
                  <a:cubicBezTo>
                    <a:pt x="1663786" y="0"/>
                    <a:pt x="1693127" y="2540"/>
                    <a:pt x="1720838" y="2540"/>
                  </a:cubicBezTo>
                  <a:cubicBezTo>
                    <a:pt x="1797451" y="3810"/>
                    <a:pt x="1875694" y="5080"/>
                    <a:pt x="1952307" y="7620"/>
                  </a:cubicBezTo>
                  <a:cubicBezTo>
                    <a:pt x="1993058" y="8890"/>
                    <a:pt x="2033810" y="12700"/>
                    <a:pt x="2074561" y="16510"/>
                  </a:cubicBezTo>
                  <a:cubicBezTo>
                    <a:pt x="2084342" y="16510"/>
                    <a:pt x="2094122" y="16510"/>
                    <a:pt x="2102272" y="16510"/>
                  </a:cubicBezTo>
                  <a:cubicBezTo>
                    <a:pt x="2115175" y="17780"/>
                    <a:pt x="2124065" y="20320"/>
                    <a:pt x="2134225" y="21590"/>
                  </a:cubicBezTo>
                  <a:close/>
                  <a:moveTo>
                    <a:pt x="2144385" y="784348"/>
                  </a:moveTo>
                  <a:cubicBezTo>
                    <a:pt x="2145655" y="767838"/>
                    <a:pt x="2146925" y="755138"/>
                    <a:pt x="2146925" y="742438"/>
                  </a:cubicBezTo>
                  <a:cubicBezTo>
                    <a:pt x="2145655" y="710220"/>
                    <a:pt x="2144385" y="681559"/>
                    <a:pt x="2144385" y="650734"/>
                  </a:cubicBezTo>
                  <a:cubicBezTo>
                    <a:pt x="2144385" y="636674"/>
                    <a:pt x="2146925" y="622614"/>
                    <a:pt x="2145655" y="608553"/>
                  </a:cubicBezTo>
                  <a:cubicBezTo>
                    <a:pt x="2145655" y="595575"/>
                    <a:pt x="2144385" y="582055"/>
                    <a:pt x="2143115" y="569076"/>
                  </a:cubicBezTo>
                  <a:cubicBezTo>
                    <a:pt x="2138035" y="549067"/>
                    <a:pt x="2126605" y="134829"/>
                    <a:pt x="2126605" y="114820"/>
                  </a:cubicBezTo>
                  <a:cubicBezTo>
                    <a:pt x="2124065" y="98056"/>
                    <a:pt x="2121525" y="80751"/>
                    <a:pt x="2118985" y="63500"/>
                  </a:cubicBezTo>
                  <a:cubicBezTo>
                    <a:pt x="2117715" y="44450"/>
                    <a:pt x="2116445" y="43180"/>
                    <a:pt x="2097382" y="41910"/>
                  </a:cubicBezTo>
                  <a:cubicBezTo>
                    <a:pt x="2092492" y="41910"/>
                    <a:pt x="2089232" y="41910"/>
                    <a:pt x="2084342" y="40640"/>
                  </a:cubicBezTo>
                  <a:cubicBezTo>
                    <a:pt x="2043590" y="36830"/>
                    <a:pt x="2001208" y="31750"/>
                    <a:pt x="1960457" y="30480"/>
                  </a:cubicBezTo>
                  <a:cubicBezTo>
                    <a:pt x="1861023" y="26670"/>
                    <a:pt x="1759959" y="25400"/>
                    <a:pt x="1660526" y="22860"/>
                  </a:cubicBezTo>
                  <a:cubicBezTo>
                    <a:pt x="1645855" y="22860"/>
                    <a:pt x="1629554" y="22860"/>
                    <a:pt x="1614884" y="22860"/>
                  </a:cubicBezTo>
                  <a:cubicBezTo>
                    <a:pt x="1590433" y="22860"/>
                    <a:pt x="1565982" y="22860"/>
                    <a:pt x="1543161" y="22860"/>
                  </a:cubicBezTo>
                  <a:cubicBezTo>
                    <a:pt x="1490999" y="22860"/>
                    <a:pt x="1438837" y="22860"/>
                    <a:pt x="1388305" y="24130"/>
                  </a:cubicBezTo>
                  <a:cubicBezTo>
                    <a:pt x="1344294" y="25400"/>
                    <a:pt x="602616" y="29210"/>
                    <a:pt x="558604" y="29210"/>
                  </a:cubicBezTo>
                  <a:cubicBezTo>
                    <a:pt x="486881" y="29210"/>
                    <a:pt x="415159" y="26670"/>
                    <a:pt x="343436" y="33020"/>
                  </a:cubicBezTo>
                  <a:cubicBezTo>
                    <a:pt x="305945" y="36830"/>
                    <a:pt x="270083" y="36830"/>
                    <a:pt x="234222" y="38100"/>
                  </a:cubicBezTo>
                  <a:cubicBezTo>
                    <a:pt x="172280" y="41910"/>
                    <a:pt x="110337" y="45720"/>
                    <a:pt x="49530" y="50800"/>
                  </a:cubicBezTo>
                  <a:cubicBezTo>
                    <a:pt x="36830" y="50800"/>
                    <a:pt x="34290" y="53340"/>
                    <a:pt x="33020" y="66150"/>
                  </a:cubicBezTo>
                  <a:cubicBezTo>
                    <a:pt x="31750" y="75884"/>
                    <a:pt x="31750" y="85618"/>
                    <a:pt x="30480" y="95352"/>
                  </a:cubicBezTo>
                  <a:cubicBezTo>
                    <a:pt x="29210" y="111576"/>
                    <a:pt x="26670" y="127258"/>
                    <a:pt x="25400" y="143482"/>
                  </a:cubicBezTo>
                  <a:cubicBezTo>
                    <a:pt x="20320" y="160787"/>
                    <a:pt x="26670" y="583677"/>
                    <a:pt x="29210" y="600982"/>
                  </a:cubicBezTo>
                  <a:cubicBezTo>
                    <a:pt x="29210" y="619369"/>
                    <a:pt x="29210" y="638296"/>
                    <a:pt x="30480" y="656683"/>
                  </a:cubicBezTo>
                  <a:cubicBezTo>
                    <a:pt x="30480" y="670202"/>
                    <a:pt x="33020" y="683722"/>
                    <a:pt x="33020" y="697241"/>
                  </a:cubicBezTo>
                  <a:cubicBezTo>
                    <a:pt x="33020" y="711842"/>
                    <a:pt x="33020" y="726444"/>
                    <a:pt x="31750" y="742438"/>
                  </a:cubicBezTo>
                  <a:cubicBezTo>
                    <a:pt x="31750" y="746248"/>
                    <a:pt x="31750" y="748788"/>
                    <a:pt x="31750" y="752598"/>
                  </a:cubicBezTo>
                  <a:cubicBezTo>
                    <a:pt x="31750" y="762758"/>
                    <a:pt x="35560" y="766568"/>
                    <a:pt x="44450" y="766568"/>
                  </a:cubicBezTo>
                  <a:cubicBezTo>
                    <a:pt x="63065" y="766568"/>
                    <a:pt x="85886" y="767838"/>
                    <a:pt x="107077" y="767838"/>
                  </a:cubicBezTo>
                  <a:cubicBezTo>
                    <a:pt x="138048" y="767838"/>
                    <a:pt x="170650" y="765298"/>
                    <a:pt x="201621" y="767838"/>
                  </a:cubicBezTo>
                  <a:cubicBezTo>
                    <a:pt x="252153" y="771648"/>
                    <a:pt x="302685" y="774188"/>
                    <a:pt x="353216" y="772918"/>
                  </a:cubicBezTo>
                  <a:cubicBezTo>
                    <a:pt x="385818" y="771648"/>
                    <a:pt x="416789" y="774188"/>
                    <a:pt x="449390" y="774188"/>
                  </a:cubicBezTo>
                  <a:cubicBezTo>
                    <a:pt x="496662" y="774188"/>
                    <a:pt x="543934" y="772918"/>
                    <a:pt x="591205" y="774188"/>
                  </a:cubicBezTo>
                  <a:cubicBezTo>
                    <a:pt x="661298" y="775458"/>
                    <a:pt x="1430687" y="765298"/>
                    <a:pt x="1502410" y="767838"/>
                  </a:cubicBezTo>
                  <a:cubicBezTo>
                    <a:pt x="1533381" y="769108"/>
                    <a:pt x="1564352" y="770377"/>
                    <a:pt x="1593693" y="770377"/>
                  </a:cubicBezTo>
                  <a:cubicBezTo>
                    <a:pt x="1647485" y="772918"/>
                    <a:pt x="1699647" y="769108"/>
                    <a:pt x="1753439" y="772918"/>
                  </a:cubicBezTo>
                  <a:cubicBezTo>
                    <a:pt x="1797451" y="775458"/>
                    <a:pt x="1841462" y="775458"/>
                    <a:pt x="1885474" y="777998"/>
                  </a:cubicBezTo>
                  <a:cubicBezTo>
                    <a:pt x="1950676" y="781808"/>
                    <a:pt x="2015879" y="784348"/>
                    <a:pt x="2081081" y="785618"/>
                  </a:cubicBezTo>
                  <a:cubicBezTo>
                    <a:pt x="2105532" y="785618"/>
                    <a:pt x="2124065" y="784348"/>
                    <a:pt x="2144385" y="7843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1546285"/>
            <a:ext cx="16042967" cy="3071433"/>
            <a:chOff x="0" y="0"/>
            <a:chExt cx="5242800" cy="1003736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5219940" cy="975796"/>
            </a:xfrm>
            <a:custGeom>
              <a:avLst/>
              <a:gdLst/>
              <a:ahLst/>
              <a:cxnLst/>
              <a:rect l="l" t="t" r="r" b="b"/>
              <a:pathLst>
                <a:path w="5219940" h="975796">
                  <a:moveTo>
                    <a:pt x="5219940" y="975796"/>
                  </a:moveTo>
                  <a:lnTo>
                    <a:pt x="0" y="968176"/>
                  </a:lnTo>
                  <a:lnTo>
                    <a:pt x="0" y="351659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5249150" cy="1002466"/>
            </a:xfrm>
            <a:custGeom>
              <a:avLst/>
              <a:gdLst/>
              <a:ahLst/>
              <a:cxnLst/>
              <a:rect l="l" t="t" r="r" b="b"/>
              <a:pathLst>
                <a:path w="5249150" h="1002466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77902"/>
                    <a:pt x="5221210" y="97534"/>
                    <a:pt x="5223750" y="116464"/>
                  </a:cubicBezTo>
                  <a:cubicBezTo>
                    <a:pt x="5223750" y="143808"/>
                    <a:pt x="5236450" y="682974"/>
                    <a:pt x="5242800" y="710318"/>
                  </a:cubicBezTo>
                  <a:cubicBezTo>
                    <a:pt x="5249150" y="751685"/>
                    <a:pt x="5245340" y="793752"/>
                    <a:pt x="5245340" y="835119"/>
                  </a:cubicBezTo>
                  <a:cubicBezTo>
                    <a:pt x="5245340" y="871577"/>
                    <a:pt x="5246610" y="905231"/>
                    <a:pt x="5247880" y="941506"/>
                  </a:cubicBezTo>
                  <a:cubicBezTo>
                    <a:pt x="5247880" y="963096"/>
                    <a:pt x="5247880" y="977066"/>
                    <a:pt x="5247880" y="1001196"/>
                  </a:cubicBezTo>
                  <a:cubicBezTo>
                    <a:pt x="5225020" y="1001196"/>
                    <a:pt x="5204700" y="1002466"/>
                    <a:pt x="5172915" y="1001196"/>
                  </a:cubicBezTo>
                  <a:cubicBezTo>
                    <a:pt x="4908158" y="996116"/>
                    <a:pt x="4639327" y="1002466"/>
                    <a:pt x="4374570" y="997386"/>
                  </a:cubicBezTo>
                  <a:cubicBezTo>
                    <a:pt x="4215715" y="993576"/>
                    <a:pt x="4060934" y="996116"/>
                    <a:pt x="3902079" y="993576"/>
                  </a:cubicBezTo>
                  <a:cubicBezTo>
                    <a:pt x="3828762" y="992306"/>
                    <a:pt x="3755444" y="991036"/>
                    <a:pt x="3682127" y="989766"/>
                  </a:cubicBezTo>
                  <a:cubicBezTo>
                    <a:pt x="3637322" y="989766"/>
                    <a:pt x="3596590" y="991036"/>
                    <a:pt x="3551785" y="991036"/>
                  </a:cubicBezTo>
                  <a:cubicBezTo>
                    <a:pt x="3437735" y="989766"/>
                    <a:pt x="3124099" y="991036"/>
                    <a:pt x="3010050" y="989766"/>
                  </a:cubicBezTo>
                  <a:cubicBezTo>
                    <a:pt x="2928586" y="988496"/>
                    <a:pt x="1299310" y="997386"/>
                    <a:pt x="1217846" y="996116"/>
                  </a:cubicBezTo>
                  <a:cubicBezTo>
                    <a:pt x="1197480" y="996116"/>
                    <a:pt x="1173041" y="997386"/>
                    <a:pt x="1152675" y="997386"/>
                  </a:cubicBezTo>
                  <a:cubicBezTo>
                    <a:pt x="1103796" y="997386"/>
                    <a:pt x="1058991" y="998656"/>
                    <a:pt x="1010113" y="998656"/>
                  </a:cubicBezTo>
                  <a:cubicBezTo>
                    <a:pt x="887917" y="998656"/>
                    <a:pt x="769794" y="997386"/>
                    <a:pt x="647599" y="996116"/>
                  </a:cubicBezTo>
                  <a:cubicBezTo>
                    <a:pt x="574281" y="994846"/>
                    <a:pt x="500964" y="993576"/>
                    <a:pt x="431720" y="992306"/>
                  </a:cubicBezTo>
                  <a:cubicBezTo>
                    <a:pt x="301377" y="991036"/>
                    <a:pt x="171035" y="989766"/>
                    <a:pt x="48260" y="989766"/>
                  </a:cubicBezTo>
                  <a:cubicBezTo>
                    <a:pt x="38100" y="989766"/>
                    <a:pt x="29210" y="989766"/>
                    <a:pt x="19050" y="988496"/>
                  </a:cubicBezTo>
                  <a:cubicBezTo>
                    <a:pt x="10160" y="987226"/>
                    <a:pt x="5080" y="980876"/>
                    <a:pt x="7620" y="971986"/>
                  </a:cubicBezTo>
                  <a:cubicBezTo>
                    <a:pt x="16510" y="940287"/>
                    <a:pt x="12700" y="922759"/>
                    <a:pt x="11430" y="904530"/>
                  </a:cubicBezTo>
                  <a:cubicBezTo>
                    <a:pt x="10160" y="867370"/>
                    <a:pt x="6350" y="830912"/>
                    <a:pt x="7620" y="793752"/>
                  </a:cubicBezTo>
                  <a:cubicBezTo>
                    <a:pt x="5080" y="747478"/>
                    <a:pt x="0" y="174658"/>
                    <a:pt x="7620" y="127682"/>
                  </a:cubicBezTo>
                  <a:cubicBezTo>
                    <a:pt x="8890" y="118568"/>
                    <a:pt x="7620" y="108752"/>
                    <a:pt x="8890" y="99637"/>
                  </a:cubicBezTo>
                  <a:cubicBezTo>
                    <a:pt x="10160" y="84914"/>
                    <a:pt x="12700" y="68788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984686"/>
                  </a:moveTo>
                  <a:cubicBezTo>
                    <a:pt x="5226290" y="968176"/>
                    <a:pt x="5227560" y="955476"/>
                    <a:pt x="5227560" y="942776"/>
                  </a:cubicBezTo>
                  <a:cubicBezTo>
                    <a:pt x="5226290" y="901726"/>
                    <a:pt x="5225020" y="864566"/>
                    <a:pt x="5225020" y="824602"/>
                  </a:cubicBezTo>
                  <a:cubicBezTo>
                    <a:pt x="5225020" y="806372"/>
                    <a:pt x="5227560" y="788143"/>
                    <a:pt x="5226290" y="769914"/>
                  </a:cubicBezTo>
                  <a:cubicBezTo>
                    <a:pt x="5226290" y="753087"/>
                    <a:pt x="5225020" y="735559"/>
                    <a:pt x="5223750" y="718732"/>
                  </a:cubicBezTo>
                  <a:cubicBezTo>
                    <a:pt x="5218670" y="692790"/>
                    <a:pt x="5207240" y="155727"/>
                    <a:pt x="5207240" y="129786"/>
                  </a:cubicBezTo>
                  <a:cubicBezTo>
                    <a:pt x="5204700" y="108051"/>
                    <a:pt x="5202160" y="85615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66684"/>
                  </a:cubicBezTo>
                  <a:cubicBezTo>
                    <a:pt x="31750" y="79305"/>
                    <a:pt x="31750" y="91925"/>
                    <a:pt x="30480" y="104545"/>
                  </a:cubicBezTo>
                  <a:cubicBezTo>
                    <a:pt x="29210" y="125579"/>
                    <a:pt x="26670" y="145912"/>
                    <a:pt x="25400" y="166945"/>
                  </a:cubicBezTo>
                  <a:cubicBezTo>
                    <a:pt x="20320" y="189381"/>
                    <a:pt x="26670" y="737662"/>
                    <a:pt x="29210" y="760098"/>
                  </a:cubicBezTo>
                  <a:cubicBezTo>
                    <a:pt x="29210" y="783936"/>
                    <a:pt x="29210" y="808476"/>
                    <a:pt x="30480" y="832314"/>
                  </a:cubicBezTo>
                  <a:cubicBezTo>
                    <a:pt x="30480" y="849842"/>
                    <a:pt x="33020" y="867370"/>
                    <a:pt x="33020" y="884899"/>
                  </a:cubicBezTo>
                  <a:cubicBezTo>
                    <a:pt x="33020" y="903829"/>
                    <a:pt x="33020" y="922759"/>
                    <a:pt x="31750" y="942776"/>
                  </a:cubicBezTo>
                  <a:cubicBezTo>
                    <a:pt x="31750" y="946586"/>
                    <a:pt x="31750" y="949126"/>
                    <a:pt x="31750" y="952936"/>
                  </a:cubicBezTo>
                  <a:cubicBezTo>
                    <a:pt x="31750" y="963096"/>
                    <a:pt x="35560" y="966906"/>
                    <a:pt x="44450" y="966906"/>
                  </a:cubicBezTo>
                  <a:cubicBezTo>
                    <a:pt x="77352" y="966906"/>
                    <a:pt x="134377" y="968176"/>
                    <a:pt x="187328" y="968176"/>
                  </a:cubicBezTo>
                  <a:cubicBezTo>
                    <a:pt x="264719" y="968176"/>
                    <a:pt x="346183" y="965636"/>
                    <a:pt x="423573" y="968176"/>
                  </a:cubicBezTo>
                  <a:cubicBezTo>
                    <a:pt x="549842" y="971986"/>
                    <a:pt x="676111" y="974526"/>
                    <a:pt x="802380" y="973256"/>
                  </a:cubicBezTo>
                  <a:cubicBezTo>
                    <a:pt x="883844" y="971986"/>
                    <a:pt x="961235" y="974526"/>
                    <a:pt x="1042698" y="974526"/>
                  </a:cubicBezTo>
                  <a:cubicBezTo>
                    <a:pt x="1160821" y="974526"/>
                    <a:pt x="1278944" y="973256"/>
                    <a:pt x="1397066" y="974526"/>
                  </a:cubicBezTo>
                  <a:cubicBezTo>
                    <a:pt x="1572213" y="975796"/>
                    <a:pt x="3494760" y="965636"/>
                    <a:pt x="3673981" y="968176"/>
                  </a:cubicBezTo>
                  <a:cubicBezTo>
                    <a:pt x="3751371" y="969446"/>
                    <a:pt x="3828762" y="970716"/>
                    <a:pt x="3902079" y="970716"/>
                  </a:cubicBezTo>
                  <a:cubicBezTo>
                    <a:pt x="4036495" y="973256"/>
                    <a:pt x="4166837" y="969446"/>
                    <a:pt x="4301252" y="973256"/>
                  </a:cubicBezTo>
                  <a:cubicBezTo>
                    <a:pt x="4411228" y="975796"/>
                    <a:pt x="4521204" y="975796"/>
                    <a:pt x="4631181" y="978336"/>
                  </a:cubicBezTo>
                  <a:cubicBezTo>
                    <a:pt x="4794108" y="982146"/>
                    <a:pt x="4957036" y="984686"/>
                    <a:pt x="5119964" y="985956"/>
                  </a:cubicBezTo>
                  <a:cubicBezTo>
                    <a:pt x="5181061" y="985956"/>
                    <a:pt x="5204700" y="984686"/>
                    <a:pt x="5225020" y="984686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63221" y="5854362"/>
            <a:ext cx="8136171" cy="2271376"/>
            <a:chOff x="0" y="0"/>
            <a:chExt cx="2658879" cy="742280"/>
          </a:xfrm>
        </p:grpSpPr>
        <p:sp>
          <p:nvSpPr>
            <p:cNvPr id="10" name="Freeform 10"/>
            <p:cNvSpPr/>
            <p:nvPr/>
          </p:nvSpPr>
          <p:spPr>
            <a:xfrm>
              <a:off x="10160" y="16510"/>
              <a:ext cx="2636019" cy="714340"/>
            </a:xfrm>
            <a:custGeom>
              <a:avLst/>
              <a:gdLst/>
              <a:ahLst/>
              <a:cxnLst/>
              <a:rect l="l" t="t" r="r" b="b"/>
              <a:pathLst>
                <a:path w="2636019" h="714340">
                  <a:moveTo>
                    <a:pt x="2636019" y="714340"/>
                  </a:moveTo>
                  <a:lnTo>
                    <a:pt x="0" y="706720"/>
                  </a:lnTo>
                  <a:lnTo>
                    <a:pt x="0" y="260979"/>
                  </a:lnTo>
                  <a:lnTo>
                    <a:pt x="17780" y="19050"/>
                  </a:lnTo>
                  <a:lnTo>
                    <a:pt x="1312342" y="0"/>
                  </a:lnTo>
                  <a:lnTo>
                    <a:pt x="2616969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-3810" y="0"/>
              <a:ext cx="2665229" cy="741010"/>
            </a:xfrm>
            <a:custGeom>
              <a:avLst/>
              <a:gdLst/>
              <a:ahLst/>
              <a:cxnLst/>
              <a:rect l="l" t="t" r="r" b="b"/>
              <a:pathLst>
                <a:path w="2665229" h="741010">
                  <a:moveTo>
                    <a:pt x="2630939" y="21590"/>
                  </a:moveTo>
                  <a:cubicBezTo>
                    <a:pt x="2632209" y="34290"/>
                    <a:pt x="2632209" y="44450"/>
                    <a:pt x="2633479" y="54610"/>
                  </a:cubicBezTo>
                  <a:cubicBezTo>
                    <a:pt x="2636019" y="73857"/>
                    <a:pt x="2637289" y="87629"/>
                    <a:pt x="2639829" y="100909"/>
                  </a:cubicBezTo>
                  <a:cubicBezTo>
                    <a:pt x="2639829" y="120092"/>
                    <a:pt x="2652529" y="498336"/>
                    <a:pt x="2658879" y="517518"/>
                  </a:cubicBezTo>
                  <a:cubicBezTo>
                    <a:pt x="2665229" y="546538"/>
                    <a:pt x="2661419" y="576050"/>
                    <a:pt x="2661419" y="605070"/>
                  </a:cubicBezTo>
                  <a:cubicBezTo>
                    <a:pt x="2661419" y="630647"/>
                    <a:pt x="2662689" y="654257"/>
                    <a:pt x="2663959" y="680050"/>
                  </a:cubicBezTo>
                  <a:cubicBezTo>
                    <a:pt x="2663959" y="701640"/>
                    <a:pt x="2663959" y="715610"/>
                    <a:pt x="2663959" y="739740"/>
                  </a:cubicBezTo>
                  <a:cubicBezTo>
                    <a:pt x="2641099" y="739740"/>
                    <a:pt x="2620779" y="741010"/>
                    <a:pt x="2597376" y="739740"/>
                  </a:cubicBezTo>
                  <a:cubicBezTo>
                    <a:pt x="2465817" y="734660"/>
                    <a:pt x="2332233" y="741010"/>
                    <a:pt x="2200674" y="735930"/>
                  </a:cubicBezTo>
                  <a:cubicBezTo>
                    <a:pt x="2121739" y="732120"/>
                    <a:pt x="2044827" y="734660"/>
                    <a:pt x="1965892" y="732120"/>
                  </a:cubicBezTo>
                  <a:cubicBezTo>
                    <a:pt x="1929460" y="730850"/>
                    <a:pt x="1893028" y="729580"/>
                    <a:pt x="1856597" y="728310"/>
                  </a:cubicBezTo>
                  <a:cubicBezTo>
                    <a:pt x="1834333" y="728310"/>
                    <a:pt x="1814093" y="729580"/>
                    <a:pt x="1791829" y="729580"/>
                  </a:cubicBezTo>
                  <a:cubicBezTo>
                    <a:pt x="1735157" y="728310"/>
                    <a:pt x="1579311" y="729580"/>
                    <a:pt x="1522639" y="728310"/>
                  </a:cubicBezTo>
                  <a:cubicBezTo>
                    <a:pt x="1482159" y="727040"/>
                    <a:pt x="672565" y="735930"/>
                    <a:pt x="632085" y="734660"/>
                  </a:cubicBezTo>
                  <a:cubicBezTo>
                    <a:pt x="621965" y="734660"/>
                    <a:pt x="609821" y="735930"/>
                    <a:pt x="599701" y="735930"/>
                  </a:cubicBezTo>
                  <a:cubicBezTo>
                    <a:pt x="575413" y="735930"/>
                    <a:pt x="553150" y="737200"/>
                    <a:pt x="528862" y="737200"/>
                  </a:cubicBezTo>
                  <a:cubicBezTo>
                    <a:pt x="468142" y="737200"/>
                    <a:pt x="409447" y="735930"/>
                    <a:pt x="348727" y="734660"/>
                  </a:cubicBezTo>
                  <a:cubicBezTo>
                    <a:pt x="312295" y="733390"/>
                    <a:pt x="275864" y="732120"/>
                    <a:pt x="241456" y="730850"/>
                  </a:cubicBezTo>
                  <a:cubicBezTo>
                    <a:pt x="176688" y="729580"/>
                    <a:pt x="111921" y="728310"/>
                    <a:pt x="48260" y="728310"/>
                  </a:cubicBezTo>
                  <a:cubicBezTo>
                    <a:pt x="38100" y="728310"/>
                    <a:pt x="29210" y="728310"/>
                    <a:pt x="19050" y="727040"/>
                  </a:cubicBezTo>
                  <a:cubicBezTo>
                    <a:pt x="10160" y="725770"/>
                    <a:pt x="5080" y="719420"/>
                    <a:pt x="7620" y="710530"/>
                  </a:cubicBezTo>
                  <a:cubicBezTo>
                    <a:pt x="16510" y="678850"/>
                    <a:pt x="12700" y="666553"/>
                    <a:pt x="11430" y="653765"/>
                  </a:cubicBezTo>
                  <a:cubicBezTo>
                    <a:pt x="10160" y="627696"/>
                    <a:pt x="6350" y="602119"/>
                    <a:pt x="7620" y="576050"/>
                  </a:cubicBezTo>
                  <a:cubicBezTo>
                    <a:pt x="5080" y="543587"/>
                    <a:pt x="0" y="141734"/>
                    <a:pt x="7620" y="108779"/>
                  </a:cubicBezTo>
                  <a:cubicBezTo>
                    <a:pt x="8890" y="102385"/>
                    <a:pt x="7620" y="95499"/>
                    <a:pt x="8890" y="89105"/>
                  </a:cubicBezTo>
                  <a:cubicBezTo>
                    <a:pt x="10160" y="78776"/>
                    <a:pt x="12700" y="67463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321" y="30480"/>
                    <a:pt x="93705" y="29210"/>
                  </a:cubicBezTo>
                  <a:cubicBezTo>
                    <a:pt x="148352" y="25400"/>
                    <a:pt x="203000" y="22860"/>
                    <a:pt x="259672" y="20320"/>
                  </a:cubicBezTo>
                  <a:cubicBezTo>
                    <a:pt x="298127" y="17780"/>
                    <a:pt x="336583" y="16510"/>
                    <a:pt x="373015" y="13970"/>
                  </a:cubicBezTo>
                  <a:cubicBezTo>
                    <a:pt x="409447" y="11430"/>
                    <a:pt x="447902" y="8890"/>
                    <a:pt x="484334" y="8890"/>
                  </a:cubicBezTo>
                  <a:cubicBezTo>
                    <a:pt x="524814" y="7620"/>
                    <a:pt x="565294" y="10160"/>
                    <a:pt x="605773" y="8890"/>
                  </a:cubicBezTo>
                  <a:cubicBezTo>
                    <a:pt x="656373" y="8890"/>
                    <a:pt x="1573239" y="6350"/>
                    <a:pt x="1623838" y="5080"/>
                  </a:cubicBezTo>
                  <a:cubicBezTo>
                    <a:pt x="1672414" y="3810"/>
                    <a:pt x="1720990" y="2540"/>
                    <a:pt x="1771589" y="2540"/>
                  </a:cubicBezTo>
                  <a:cubicBezTo>
                    <a:pt x="1854573" y="1270"/>
                    <a:pt x="1935532" y="0"/>
                    <a:pt x="2018516" y="0"/>
                  </a:cubicBezTo>
                  <a:cubicBezTo>
                    <a:pt x="2052923" y="0"/>
                    <a:pt x="2089355" y="2540"/>
                    <a:pt x="2123763" y="2540"/>
                  </a:cubicBezTo>
                  <a:cubicBezTo>
                    <a:pt x="2218890" y="3810"/>
                    <a:pt x="2316042" y="5080"/>
                    <a:pt x="2411169" y="7620"/>
                  </a:cubicBezTo>
                  <a:cubicBezTo>
                    <a:pt x="2461768" y="8890"/>
                    <a:pt x="2512368" y="12700"/>
                    <a:pt x="2562968" y="16510"/>
                  </a:cubicBezTo>
                  <a:cubicBezTo>
                    <a:pt x="2575112" y="16510"/>
                    <a:pt x="2587256" y="16510"/>
                    <a:pt x="2597376" y="16510"/>
                  </a:cubicBezTo>
                  <a:cubicBezTo>
                    <a:pt x="2611889" y="17780"/>
                    <a:pt x="2620779" y="20320"/>
                    <a:pt x="2630939" y="21590"/>
                  </a:cubicBezTo>
                  <a:close/>
                  <a:moveTo>
                    <a:pt x="2641099" y="723230"/>
                  </a:moveTo>
                  <a:cubicBezTo>
                    <a:pt x="2642369" y="706720"/>
                    <a:pt x="2643639" y="694020"/>
                    <a:pt x="2643639" y="681320"/>
                  </a:cubicBezTo>
                  <a:cubicBezTo>
                    <a:pt x="2642369" y="651797"/>
                    <a:pt x="2641099" y="625728"/>
                    <a:pt x="2641099" y="597692"/>
                  </a:cubicBezTo>
                  <a:cubicBezTo>
                    <a:pt x="2641099" y="584904"/>
                    <a:pt x="2643639" y="572115"/>
                    <a:pt x="2642369" y="559327"/>
                  </a:cubicBezTo>
                  <a:cubicBezTo>
                    <a:pt x="2642369" y="547522"/>
                    <a:pt x="2641099" y="535225"/>
                    <a:pt x="2639829" y="523421"/>
                  </a:cubicBezTo>
                  <a:cubicBezTo>
                    <a:pt x="2634749" y="505222"/>
                    <a:pt x="2623319" y="128454"/>
                    <a:pt x="2623319" y="110255"/>
                  </a:cubicBezTo>
                  <a:cubicBezTo>
                    <a:pt x="2620779" y="95007"/>
                    <a:pt x="2618239" y="79267"/>
                    <a:pt x="2615699" y="63500"/>
                  </a:cubicBezTo>
                  <a:cubicBezTo>
                    <a:pt x="2614429" y="44450"/>
                    <a:pt x="2613159" y="43180"/>
                    <a:pt x="2591304" y="41910"/>
                  </a:cubicBezTo>
                  <a:cubicBezTo>
                    <a:pt x="2585232" y="41910"/>
                    <a:pt x="2581184" y="41910"/>
                    <a:pt x="2575112" y="40640"/>
                  </a:cubicBezTo>
                  <a:cubicBezTo>
                    <a:pt x="2524512" y="36830"/>
                    <a:pt x="2471888" y="31750"/>
                    <a:pt x="2421289" y="30480"/>
                  </a:cubicBezTo>
                  <a:cubicBezTo>
                    <a:pt x="2297826" y="26670"/>
                    <a:pt x="2172339" y="25400"/>
                    <a:pt x="2048875" y="22860"/>
                  </a:cubicBezTo>
                  <a:cubicBezTo>
                    <a:pt x="2030660" y="22860"/>
                    <a:pt x="2010420" y="22860"/>
                    <a:pt x="1992204" y="22860"/>
                  </a:cubicBezTo>
                  <a:cubicBezTo>
                    <a:pt x="1961844" y="22860"/>
                    <a:pt x="1931484" y="22860"/>
                    <a:pt x="1903148" y="22860"/>
                  </a:cubicBezTo>
                  <a:cubicBezTo>
                    <a:pt x="1838381" y="22860"/>
                    <a:pt x="1773613" y="22860"/>
                    <a:pt x="1710870" y="24130"/>
                  </a:cubicBezTo>
                  <a:cubicBezTo>
                    <a:pt x="1656222" y="25400"/>
                    <a:pt x="735308" y="29210"/>
                    <a:pt x="680661" y="29210"/>
                  </a:cubicBezTo>
                  <a:cubicBezTo>
                    <a:pt x="591605" y="29210"/>
                    <a:pt x="502550" y="26670"/>
                    <a:pt x="413495" y="33020"/>
                  </a:cubicBezTo>
                  <a:cubicBezTo>
                    <a:pt x="366943" y="36830"/>
                    <a:pt x="322415" y="36830"/>
                    <a:pt x="277888" y="38100"/>
                  </a:cubicBezTo>
                  <a:cubicBezTo>
                    <a:pt x="200976" y="41910"/>
                    <a:pt x="124065" y="45720"/>
                    <a:pt x="49530" y="50800"/>
                  </a:cubicBezTo>
                  <a:cubicBezTo>
                    <a:pt x="36830" y="50800"/>
                    <a:pt x="34290" y="53340"/>
                    <a:pt x="33020" y="65987"/>
                  </a:cubicBezTo>
                  <a:cubicBezTo>
                    <a:pt x="31750" y="74841"/>
                    <a:pt x="31750" y="83694"/>
                    <a:pt x="30480" y="92548"/>
                  </a:cubicBezTo>
                  <a:cubicBezTo>
                    <a:pt x="29210" y="107304"/>
                    <a:pt x="26670" y="121568"/>
                    <a:pt x="25400" y="136324"/>
                  </a:cubicBezTo>
                  <a:cubicBezTo>
                    <a:pt x="20320" y="152063"/>
                    <a:pt x="26670" y="536701"/>
                    <a:pt x="29210" y="552441"/>
                  </a:cubicBezTo>
                  <a:cubicBezTo>
                    <a:pt x="29210" y="569164"/>
                    <a:pt x="29210" y="586379"/>
                    <a:pt x="30480" y="603103"/>
                  </a:cubicBezTo>
                  <a:cubicBezTo>
                    <a:pt x="30480" y="615399"/>
                    <a:pt x="33020" y="627696"/>
                    <a:pt x="33020" y="639993"/>
                  </a:cubicBezTo>
                  <a:cubicBezTo>
                    <a:pt x="33020" y="653273"/>
                    <a:pt x="33020" y="666553"/>
                    <a:pt x="31750" y="681320"/>
                  </a:cubicBezTo>
                  <a:cubicBezTo>
                    <a:pt x="31750" y="685130"/>
                    <a:pt x="31750" y="687670"/>
                    <a:pt x="31750" y="691480"/>
                  </a:cubicBezTo>
                  <a:cubicBezTo>
                    <a:pt x="31750" y="701640"/>
                    <a:pt x="35560" y="705450"/>
                    <a:pt x="44450" y="705450"/>
                  </a:cubicBezTo>
                  <a:cubicBezTo>
                    <a:pt x="65369" y="705450"/>
                    <a:pt x="93705" y="706720"/>
                    <a:pt x="120017" y="706720"/>
                  </a:cubicBezTo>
                  <a:cubicBezTo>
                    <a:pt x="158472" y="706720"/>
                    <a:pt x="198952" y="704180"/>
                    <a:pt x="237408" y="706720"/>
                  </a:cubicBezTo>
                  <a:cubicBezTo>
                    <a:pt x="300151" y="710530"/>
                    <a:pt x="362895" y="713070"/>
                    <a:pt x="425639" y="711800"/>
                  </a:cubicBezTo>
                  <a:cubicBezTo>
                    <a:pt x="466118" y="710530"/>
                    <a:pt x="504574" y="713070"/>
                    <a:pt x="545054" y="713070"/>
                  </a:cubicBezTo>
                  <a:cubicBezTo>
                    <a:pt x="603749" y="713070"/>
                    <a:pt x="662445" y="711800"/>
                    <a:pt x="721141" y="713070"/>
                  </a:cubicBezTo>
                  <a:cubicBezTo>
                    <a:pt x="808172" y="714340"/>
                    <a:pt x="1763493" y="704180"/>
                    <a:pt x="1852549" y="706720"/>
                  </a:cubicBezTo>
                  <a:cubicBezTo>
                    <a:pt x="1891004" y="707990"/>
                    <a:pt x="1929460" y="709260"/>
                    <a:pt x="1965892" y="709260"/>
                  </a:cubicBezTo>
                  <a:cubicBezTo>
                    <a:pt x="2032684" y="711800"/>
                    <a:pt x="2097451" y="707990"/>
                    <a:pt x="2164243" y="711800"/>
                  </a:cubicBezTo>
                  <a:cubicBezTo>
                    <a:pt x="2218890" y="714340"/>
                    <a:pt x="2273538" y="714340"/>
                    <a:pt x="2328186" y="716880"/>
                  </a:cubicBezTo>
                  <a:cubicBezTo>
                    <a:pt x="2409145" y="720690"/>
                    <a:pt x="2490104" y="723230"/>
                    <a:pt x="2571064" y="724500"/>
                  </a:cubicBezTo>
                  <a:cubicBezTo>
                    <a:pt x="2601424" y="724500"/>
                    <a:pt x="2620779" y="723230"/>
                    <a:pt x="2641099" y="723230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-988460" y="7420919"/>
            <a:ext cx="3397315" cy="3100050"/>
          </a:xfrm>
          <a:custGeom>
            <a:avLst/>
            <a:gdLst/>
            <a:ahLst/>
            <a:cxnLst/>
            <a:rect l="l" t="t" r="r" b="b"/>
            <a:pathLst>
              <a:path w="3397315" h="3100050">
                <a:moveTo>
                  <a:pt x="0" y="0"/>
                </a:moveTo>
                <a:lnTo>
                  <a:pt x="3397315" y="0"/>
                </a:lnTo>
                <a:lnTo>
                  <a:pt x="3397315" y="3100050"/>
                </a:lnTo>
                <a:lnTo>
                  <a:pt x="0" y="31000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 rot="3341653">
            <a:off x="7844281" y="7761613"/>
            <a:ext cx="3161467" cy="2406666"/>
          </a:xfrm>
          <a:custGeom>
            <a:avLst/>
            <a:gdLst/>
            <a:ahLst/>
            <a:cxnLst/>
            <a:rect l="l" t="t" r="r" b="b"/>
            <a:pathLst>
              <a:path w="3161467" h="2406666">
                <a:moveTo>
                  <a:pt x="0" y="0"/>
                </a:moveTo>
                <a:lnTo>
                  <a:pt x="3161467" y="0"/>
                </a:lnTo>
                <a:lnTo>
                  <a:pt x="3161467" y="2406666"/>
                </a:lnTo>
                <a:lnTo>
                  <a:pt x="0" y="240666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Freeform 22"/>
          <p:cNvSpPr/>
          <p:nvPr/>
        </p:nvSpPr>
        <p:spPr>
          <a:xfrm>
            <a:off x="-235363" y="-139994"/>
            <a:ext cx="2308861" cy="2073646"/>
          </a:xfrm>
          <a:custGeom>
            <a:avLst/>
            <a:gdLst/>
            <a:ahLst/>
            <a:cxnLst/>
            <a:rect l="l" t="t" r="r" b="b"/>
            <a:pathLst>
              <a:path w="2308861" h="2073646">
                <a:moveTo>
                  <a:pt x="0" y="0"/>
                </a:moveTo>
                <a:lnTo>
                  <a:pt x="2308861" y="0"/>
                </a:lnTo>
                <a:lnTo>
                  <a:pt x="2308861" y="2073646"/>
                </a:lnTo>
                <a:lnTo>
                  <a:pt x="0" y="207364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3" name="TextBox 23"/>
          <p:cNvSpPr txBox="1"/>
          <p:nvPr/>
        </p:nvSpPr>
        <p:spPr>
          <a:xfrm>
            <a:off x="9658343" y="6123103"/>
            <a:ext cx="7964977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Quel temps fait-il?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631479" y="6123103"/>
            <a:ext cx="6201078" cy="1297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708"/>
              </a:lnSpc>
              <a:spcBef>
                <a:spcPct val="0"/>
              </a:spcBef>
            </a:pPr>
            <a:r>
              <a:rPr lang="en-US" sz="7649">
                <a:solidFill>
                  <a:srgbClr val="000000"/>
                </a:solidFill>
                <a:latin typeface="Lulu Font TH"/>
              </a:rPr>
              <a:t>Le calendrier!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16333" y="1754516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44402" y="2203559"/>
            <a:ext cx="17599196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9"/>
              </a:lnSpc>
              <a:spcBef>
                <a:spcPct val="0"/>
              </a:spcBef>
            </a:pPr>
            <a:r>
              <a:rPr lang="en-US" sz="9000">
                <a:solidFill>
                  <a:srgbClr val="000000"/>
                </a:solidFill>
                <a:latin typeface="Sunday"/>
              </a:rPr>
              <a:t>QUELLE DATE SOMMES-NOUS?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B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692" y="1122663"/>
            <a:ext cx="16042967" cy="8041673"/>
            <a:chOff x="0" y="0"/>
            <a:chExt cx="5242800" cy="2627998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600058"/>
            </a:xfrm>
            <a:custGeom>
              <a:avLst/>
              <a:gdLst/>
              <a:ahLst/>
              <a:cxnLst/>
              <a:rect l="l" t="t" r="r" b="b"/>
              <a:pathLst>
                <a:path w="5219940" h="2600058">
                  <a:moveTo>
                    <a:pt x="5219940" y="2600058"/>
                  </a:moveTo>
                  <a:lnTo>
                    <a:pt x="0" y="2592438"/>
                  </a:lnTo>
                  <a:lnTo>
                    <a:pt x="0" y="914995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626728"/>
            </a:xfrm>
            <a:custGeom>
              <a:avLst/>
              <a:gdLst/>
              <a:ahLst/>
              <a:cxnLst/>
              <a:rect l="l" t="t" r="r" b="b"/>
              <a:pathLst>
                <a:path w="5249150" h="2626728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3034"/>
                    <a:pt x="5221210" y="159066"/>
                    <a:pt x="5223750" y="213097"/>
                  </a:cubicBezTo>
                  <a:cubicBezTo>
                    <a:pt x="5223750" y="291141"/>
                    <a:pt x="5236450" y="1830015"/>
                    <a:pt x="5242800" y="1908059"/>
                  </a:cubicBezTo>
                  <a:cubicBezTo>
                    <a:pt x="5249150" y="2026126"/>
                    <a:pt x="5245340" y="2146195"/>
                    <a:pt x="5245340" y="2264261"/>
                  </a:cubicBezTo>
                  <a:cubicBezTo>
                    <a:pt x="5245340" y="2368321"/>
                    <a:pt x="5246610" y="2464375"/>
                    <a:pt x="5247880" y="2565768"/>
                  </a:cubicBezTo>
                  <a:cubicBezTo>
                    <a:pt x="5247880" y="2587358"/>
                    <a:pt x="5247880" y="2601328"/>
                    <a:pt x="5247880" y="2625458"/>
                  </a:cubicBezTo>
                  <a:cubicBezTo>
                    <a:pt x="5225020" y="2625458"/>
                    <a:pt x="5204700" y="2626728"/>
                    <a:pt x="5172915" y="2625458"/>
                  </a:cubicBezTo>
                  <a:cubicBezTo>
                    <a:pt x="4908158" y="2620378"/>
                    <a:pt x="4639327" y="2626728"/>
                    <a:pt x="4374570" y="2621648"/>
                  </a:cubicBezTo>
                  <a:cubicBezTo>
                    <a:pt x="4215715" y="2617838"/>
                    <a:pt x="4060934" y="2620378"/>
                    <a:pt x="3902079" y="2617838"/>
                  </a:cubicBezTo>
                  <a:cubicBezTo>
                    <a:pt x="3828762" y="2616568"/>
                    <a:pt x="3755444" y="2615298"/>
                    <a:pt x="3682127" y="2614028"/>
                  </a:cubicBezTo>
                  <a:cubicBezTo>
                    <a:pt x="3637322" y="2614028"/>
                    <a:pt x="3596590" y="2615298"/>
                    <a:pt x="3551785" y="2615298"/>
                  </a:cubicBezTo>
                  <a:cubicBezTo>
                    <a:pt x="3437735" y="2614028"/>
                    <a:pt x="3124099" y="2615298"/>
                    <a:pt x="3010050" y="2614028"/>
                  </a:cubicBezTo>
                  <a:cubicBezTo>
                    <a:pt x="2928586" y="2612758"/>
                    <a:pt x="1299310" y="2621648"/>
                    <a:pt x="1217846" y="2620378"/>
                  </a:cubicBezTo>
                  <a:cubicBezTo>
                    <a:pt x="1197480" y="2620378"/>
                    <a:pt x="1173041" y="2621648"/>
                    <a:pt x="1152675" y="2621648"/>
                  </a:cubicBezTo>
                  <a:cubicBezTo>
                    <a:pt x="1103796" y="2621648"/>
                    <a:pt x="1058991" y="2622918"/>
                    <a:pt x="1010113" y="2622918"/>
                  </a:cubicBezTo>
                  <a:cubicBezTo>
                    <a:pt x="887917" y="2622918"/>
                    <a:pt x="769794" y="2621648"/>
                    <a:pt x="647599" y="2620378"/>
                  </a:cubicBezTo>
                  <a:cubicBezTo>
                    <a:pt x="574281" y="2619108"/>
                    <a:pt x="500964" y="2617838"/>
                    <a:pt x="431720" y="2616568"/>
                  </a:cubicBezTo>
                  <a:cubicBezTo>
                    <a:pt x="301377" y="2615298"/>
                    <a:pt x="171035" y="2614028"/>
                    <a:pt x="48260" y="2614028"/>
                  </a:cubicBezTo>
                  <a:cubicBezTo>
                    <a:pt x="38100" y="2614028"/>
                    <a:pt x="29210" y="2614028"/>
                    <a:pt x="19050" y="2612758"/>
                  </a:cubicBezTo>
                  <a:cubicBezTo>
                    <a:pt x="10160" y="2611488"/>
                    <a:pt x="5080" y="2605138"/>
                    <a:pt x="7620" y="2596248"/>
                  </a:cubicBezTo>
                  <a:cubicBezTo>
                    <a:pt x="16510" y="2564432"/>
                    <a:pt x="12700" y="2514404"/>
                    <a:pt x="11430" y="2462374"/>
                  </a:cubicBezTo>
                  <a:cubicBezTo>
                    <a:pt x="10160" y="2356314"/>
                    <a:pt x="6350" y="2252255"/>
                    <a:pt x="7620" y="2146195"/>
                  </a:cubicBezTo>
                  <a:cubicBezTo>
                    <a:pt x="5080" y="2014120"/>
                    <a:pt x="0" y="379191"/>
                    <a:pt x="7620" y="245115"/>
                  </a:cubicBezTo>
                  <a:cubicBezTo>
                    <a:pt x="8890" y="219100"/>
                    <a:pt x="7620" y="191084"/>
                    <a:pt x="8890" y="165070"/>
                  </a:cubicBezTo>
                  <a:cubicBezTo>
                    <a:pt x="10160" y="123046"/>
                    <a:pt x="12700" y="77020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608948"/>
                  </a:moveTo>
                  <a:cubicBezTo>
                    <a:pt x="5226290" y="2592438"/>
                    <a:pt x="5227560" y="2579738"/>
                    <a:pt x="5227560" y="2567038"/>
                  </a:cubicBezTo>
                  <a:cubicBezTo>
                    <a:pt x="5226290" y="2454370"/>
                    <a:pt x="5225020" y="2348309"/>
                    <a:pt x="5225020" y="2234245"/>
                  </a:cubicBezTo>
                  <a:cubicBezTo>
                    <a:pt x="5225020" y="2182215"/>
                    <a:pt x="5227560" y="2130185"/>
                    <a:pt x="5226290" y="2078156"/>
                  </a:cubicBezTo>
                  <a:cubicBezTo>
                    <a:pt x="5226290" y="2030129"/>
                    <a:pt x="5225020" y="1980100"/>
                    <a:pt x="5223750" y="1932073"/>
                  </a:cubicBezTo>
                  <a:cubicBezTo>
                    <a:pt x="5218670" y="1858031"/>
                    <a:pt x="5207240" y="325161"/>
                    <a:pt x="5207240" y="251119"/>
                  </a:cubicBezTo>
                  <a:cubicBezTo>
                    <a:pt x="5204700" y="189083"/>
                    <a:pt x="5202160" y="125047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1016"/>
                  </a:cubicBezTo>
                  <a:cubicBezTo>
                    <a:pt x="31750" y="107037"/>
                    <a:pt x="31750" y="143057"/>
                    <a:pt x="30480" y="179078"/>
                  </a:cubicBezTo>
                  <a:cubicBezTo>
                    <a:pt x="29210" y="239112"/>
                    <a:pt x="26670" y="297145"/>
                    <a:pt x="25400" y="357179"/>
                  </a:cubicBezTo>
                  <a:cubicBezTo>
                    <a:pt x="20320" y="421215"/>
                    <a:pt x="26670" y="1986104"/>
                    <a:pt x="29210" y="2050140"/>
                  </a:cubicBezTo>
                  <a:cubicBezTo>
                    <a:pt x="29210" y="2118179"/>
                    <a:pt x="29210" y="2188218"/>
                    <a:pt x="30480" y="2256257"/>
                  </a:cubicBezTo>
                  <a:cubicBezTo>
                    <a:pt x="30480" y="2306285"/>
                    <a:pt x="33020" y="2356314"/>
                    <a:pt x="33020" y="2406342"/>
                  </a:cubicBezTo>
                  <a:cubicBezTo>
                    <a:pt x="33020" y="2460373"/>
                    <a:pt x="33020" y="2514404"/>
                    <a:pt x="31750" y="2567038"/>
                  </a:cubicBezTo>
                  <a:cubicBezTo>
                    <a:pt x="31750" y="2570848"/>
                    <a:pt x="31750" y="2573388"/>
                    <a:pt x="31750" y="2577198"/>
                  </a:cubicBezTo>
                  <a:cubicBezTo>
                    <a:pt x="31750" y="2587358"/>
                    <a:pt x="35560" y="2591168"/>
                    <a:pt x="44450" y="2591168"/>
                  </a:cubicBezTo>
                  <a:cubicBezTo>
                    <a:pt x="77352" y="2591168"/>
                    <a:pt x="134377" y="2592438"/>
                    <a:pt x="187328" y="2592438"/>
                  </a:cubicBezTo>
                  <a:cubicBezTo>
                    <a:pt x="264719" y="2592438"/>
                    <a:pt x="346183" y="2589898"/>
                    <a:pt x="423573" y="2592438"/>
                  </a:cubicBezTo>
                  <a:cubicBezTo>
                    <a:pt x="549842" y="2596248"/>
                    <a:pt x="676111" y="2598788"/>
                    <a:pt x="802380" y="2597518"/>
                  </a:cubicBezTo>
                  <a:cubicBezTo>
                    <a:pt x="883844" y="2596248"/>
                    <a:pt x="961235" y="2598788"/>
                    <a:pt x="1042698" y="2598788"/>
                  </a:cubicBezTo>
                  <a:cubicBezTo>
                    <a:pt x="1160821" y="2598788"/>
                    <a:pt x="1278944" y="2597518"/>
                    <a:pt x="1397066" y="2598788"/>
                  </a:cubicBezTo>
                  <a:cubicBezTo>
                    <a:pt x="1572213" y="2600058"/>
                    <a:pt x="3494760" y="2589898"/>
                    <a:pt x="3673981" y="2592438"/>
                  </a:cubicBezTo>
                  <a:cubicBezTo>
                    <a:pt x="3751371" y="2593708"/>
                    <a:pt x="3828762" y="2594978"/>
                    <a:pt x="3902079" y="2594978"/>
                  </a:cubicBezTo>
                  <a:cubicBezTo>
                    <a:pt x="4036495" y="2597518"/>
                    <a:pt x="4166837" y="2593708"/>
                    <a:pt x="4301252" y="2597518"/>
                  </a:cubicBezTo>
                  <a:cubicBezTo>
                    <a:pt x="4411228" y="2600058"/>
                    <a:pt x="4521204" y="2600058"/>
                    <a:pt x="4631181" y="2602598"/>
                  </a:cubicBezTo>
                  <a:cubicBezTo>
                    <a:pt x="4794108" y="2606408"/>
                    <a:pt x="4957036" y="2608948"/>
                    <a:pt x="5119964" y="2610218"/>
                  </a:cubicBezTo>
                  <a:cubicBezTo>
                    <a:pt x="5181061" y="2610218"/>
                    <a:pt x="5204700" y="2608948"/>
                    <a:pt x="5225020" y="260894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90373" y="3022221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6" name="AutoShape 6"/>
          <p:cNvSpPr/>
          <p:nvPr/>
        </p:nvSpPr>
        <p:spPr>
          <a:xfrm flipH="1">
            <a:off x="7784417" y="3590565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grpSp>
        <p:nvGrpSpPr>
          <p:cNvPr id="7" name="Group 7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1" name="Freeform 11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0" y="6832125"/>
            <a:ext cx="4523567" cy="3454875"/>
          </a:xfrm>
          <a:custGeom>
            <a:avLst/>
            <a:gdLst/>
            <a:ahLst/>
            <a:cxnLst/>
            <a:rect l="l" t="t" r="r" b="b"/>
            <a:pathLst>
              <a:path w="4523567" h="3454875">
                <a:moveTo>
                  <a:pt x="0" y="0"/>
                </a:moveTo>
                <a:lnTo>
                  <a:pt x="4523567" y="0"/>
                </a:lnTo>
                <a:lnTo>
                  <a:pt x="4523567" y="3454875"/>
                </a:lnTo>
                <a:lnTo>
                  <a:pt x="0" y="34548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14569346" y="397905"/>
            <a:ext cx="3265433" cy="2440911"/>
          </a:xfrm>
          <a:custGeom>
            <a:avLst/>
            <a:gdLst/>
            <a:ahLst/>
            <a:cxnLst/>
            <a:rect l="l" t="t" r="r" b="b"/>
            <a:pathLst>
              <a:path w="3265433" h="2440911">
                <a:moveTo>
                  <a:pt x="0" y="0"/>
                </a:moveTo>
                <a:lnTo>
                  <a:pt x="3265432" y="0"/>
                </a:lnTo>
                <a:lnTo>
                  <a:pt x="3265432" y="2440911"/>
                </a:lnTo>
                <a:lnTo>
                  <a:pt x="0" y="24409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TextBox 17"/>
          <p:cNvSpPr txBox="1"/>
          <p:nvPr/>
        </p:nvSpPr>
        <p:spPr>
          <a:xfrm>
            <a:off x="5789743" y="1274418"/>
            <a:ext cx="6708514" cy="1796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93"/>
              </a:lnSpc>
              <a:spcBef>
                <a:spcPct val="0"/>
              </a:spcBef>
            </a:pPr>
            <a:r>
              <a:rPr lang="en-US" sz="10495">
                <a:solidFill>
                  <a:srgbClr val="000000"/>
                </a:solidFill>
                <a:latin typeface="Sunday"/>
              </a:rPr>
              <a:t>MISSION 11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03604" y="1407768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325398" y="4439562"/>
            <a:ext cx="3637204" cy="5802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baguette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charcuterie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chocolat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confiture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croissant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glace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soupe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D46A6A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D46A6A"/>
              </a:solidFill>
              <a:latin typeface="Now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B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223706"/>
            <a:ext cx="16042967" cy="7668713"/>
            <a:chOff x="0" y="0"/>
            <a:chExt cx="5242800" cy="2506115"/>
          </a:xfrm>
        </p:grpSpPr>
        <p:sp>
          <p:nvSpPr>
            <p:cNvPr id="3" name="Freeform 3"/>
            <p:cNvSpPr/>
            <p:nvPr/>
          </p:nvSpPr>
          <p:spPr>
            <a:xfrm>
              <a:off x="10160" y="16510"/>
              <a:ext cx="5219940" cy="2478175"/>
            </a:xfrm>
            <a:custGeom>
              <a:avLst/>
              <a:gdLst/>
              <a:ahLst/>
              <a:cxnLst/>
              <a:rect l="l" t="t" r="r" b="b"/>
              <a:pathLst>
                <a:path w="5219940" h="2478175">
                  <a:moveTo>
                    <a:pt x="5219940" y="2478175"/>
                  </a:moveTo>
                  <a:lnTo>
                    <a:pt x="0" y="2470555"/>
                  </a:lnTo>
                  <a:lnTo>
                    <a:pt x="0" y="872723"/>
                  </a:lnTo>
                  <a:lnTo>
                    <a:pt x="17780" y="19050"/>
                  </a:lnTo>
                  <a:lnTo>
                    <a:pt x="2600981" y="0"/>
                  </a:lnTo>
                  <a:lnTo>
                    <a:pt x="52008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Freeform 4"/>
            <p:cNvSpPr/>
            <p:nvPr/>
          </p:nvSpPr>
          <p:spPr>
            <a:xfrm>
              <a:off x="-3810" y="0"/>
              <a:ext cx="5249150" cy="2504845"/>
            </a:xfrm>
            <a:custGeom>
              <a:avLst/>
              <a:gdLst/>
              <a:ahLst/>
              <a:cxnLst/>
              <a:rect l="l" t="t" r="r" b="b"/>
              <a:pathLst>
                <a:path w="5249150" h="2504845">
                  <a:moveTo>
                    <a:pt x="5214860" y="21590"/>
                  </a:moveTo>
                  <a:cubicBezTo>
                    <a:pt x="5216130" y="34290"/>
                    <a:pt x="5216130" y="44450"/>
                    <a:pt x="5217400" y="54610"/>
                  </a:cubicBezTo>
                  <a:cubicBezTo>
                    <a:pt x="5219940" y="101149"/>
                    <a:pt x="5221210" y="154449"/>
                    <a:pt x="5223750" y="205846"/>
                  </a:cubicBezTo>
                  <a:cubicBezTo>
                    <a:pt x="5223750" y="280086"/>
                    <a:pt x="5236450" y="1743943"/>
                    <a:pt x="5242800" y="1818182"/>
                  </a:cubicBezTo>
                  <a:cubicBezTo>
                    <a:pt x="5249150" y="1930494"/>
                    <a:pt x="5245340" y="2044709"/>
                    <a:pt x="5245340" y="2157020"/>
                  </a:cubicBezTo>
                  <a:cubicBezTo>
                    <a:pt x="5245340" y="2256007"/>
                    <a:pt x="5246610" y="2347379"/>
                    <a:pt x="5247880" y="2443885"/>
                  </a:cubicBezTo>
                  <a:cubicBezTo>
                    <a:pt x="5247880" y="2465475"/>
                    <a:pt x="5247880" y="2479445"/>
                    <a:pt x="5247880" y="2503575"/>
                  </a:cubicBezTo>
                  <a:cubicBezTo>
                    <a:pt x="5225020" y="2503575"/>
                    <a:pt x="5204700" y="2504845"/>
                    <a:pt x="5172915" y="2503575"/>
                  </a:cubicBezTo>
                  <a:cubicBezTo>
                    <a:pt x="4908158" y="2498495"/>
                    <a:pt x="4639327" y="2504845"/>
                    <a:pt x="4374570" y="2499765"/>
                  </a:cubicBezTo>
                  <a:cubicBezTo>
                    <a:pt x="4215715" y="2495955"/>
                    <a:pt x="4060934" y="2498495"/>
                    <a:pt x="3902079" y="2495955"/>
                  </a:cubicBezTo>
                  <a:cubicBezTo>
                    <a:pt x="3828762" y="2494685"/>
                    <a:pt x="3755444" y="2493415"/>
                    <a:pt x="3682127" y="2492145"/>
                  </a:cubicBezTo>
                  <a:cubicBezTo>
                    <a:pt x="3637322" y="2492145"/>
                    <a:pt x="3596590" y="2493415"/>
                    <a:pt x="3551785" y="2493415"/>
                  </a:cubicBezTo>
                  <a:cubicBezTo>
                    <a:pt x="3437735" y="2492145"/>
                    <a:pt x="3124099" y="2493415"/>
                    <a:pt x="3010050" y="2492145"/>
                  </a:cubicBezTo>
                  <a:cubicBezTo>
                    <a:pt x="2928586" y="2490875"/>
                    <a:pt x="1299310" y="2499765"/>
                    <a:pt x="1217846" y="2498495"/>
                  </a:cubicBezTo>
                  <a:cubicBezTo>
                    <a:pt x="1197480" y="2498495"/>
                    <a:pt x="1173041" y="2499765"/>
                    <a:pt x="1152675" y="2499765"/>
                  </a:cubicBezTo>
                  <a:cubicBezTo>
                    <a:pt x="1103796" y="2499765"/>
                    <a:pt x="1058991" y="2501035"/>
                    <a:pt x="1010113" y="2501035"/>
                  </a:cubicBezTo>
                  <a:cubicBezTo>
                    <a:pt x="887917" y="2501035"/>
                    <a:pt x="769794" y="2499765"/>
                    <a:pt x="647599" y="2498495"/>
                  </a:cubicBezTo>
                  <a:cubicBezTo>
                    <a:pt x="574281" y="2497225"/>
                    <a:pt x="500964" y="2495955"/>
                    <a:pt x="431720" y="2494685"/>
                  </a:cubicBezTo>
                  <a:cubicBezTo>
                    <a:pt x="301377" y="2493415"/>
                    <a:pt x="171035" y="2492145"/>
                    <a:pt x="48260" y="2492145"/>
                  </a:cubicBezTo>
                  <a:cubicBezTo>
                    <a:pt x="38100" y="2492145"/>
                    <a:pt x="29210" y="2492145"/>
                    <a:pt x="19050" y="2490875"/>
                  </a:cubicBezTo>
                  <a:cubicBezTo>
                    <a:pt x="10160" y="2489605"/>
                    <a:pt x="5080" y="2483255"/>
                    <a:pt x="7620" y="2474365"/>
                  </a:cubicBezTo>
                  <a:cubicBezTo>
                    <a:pt x="16510" y="2442558"/>
                    <a:pt x="12700" y="2394969"/>
                    <a:pt x="11430" y="2345475"/>
                  </a:cubicBezTo>
                  <a:cubicBezTo>
                    <a:pt x="10160" y="2244585"/>
                    <a:pt x="6350" y="2145599"/>
                    <a:pt x="7620" y="2044709"/>
                  </a:cubicBezTo>
                  <a:cubicBezTo>
                    <a:pt x="5080" y="1919072"/>
                    <a:pt x="0" y="363843"/>
                    <a:pt x="7620" y="236303"/>
                  </a:cubicBezTo>
                  <a:cubicBezTo>
                    <a:pt x="8890" y="211556"/>
                    <a:pt x="7620" y="184906"/>
                    <a:pt x="8890" y="160160"/>
                  </a:cubicBezTo>
                  <a:cubicBezTo>
                    <a:pt x="10160" y="120184"/>
                    <a:pt x="12700" y="7640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9206" y="30480"/>
                    <a:pt x="134377" y="29210"/>
                  </a:cubicBezTo>
                  <a:cubicBezTo>
                    <a:pt x="244353" y="25400"/>
                    <a:pt x="354329" y="22860"/>
                    <a:pt x="468378" y="20320"/>
                  </a:cubicBezTo>
                  <a:cubicBezTo>
                    <a:pt x="545769" y="17780"/>
                    <a:pt x="623160" y="16510"/>
                    <a:pt x="696477" y="13970"/>
                  </a:cubicBezTo>
                  <a:cubicBezTo>
                    <a:pt x="769795" y="11430"/>
                    <a:pt x="847185" y="8890"/>
                    <a:pt x="920503" y="8890"/>
                  </a:cubicBezTo>
                  <a:cubicBezTo>
                    <a:pt x="1001967" y="7620"/>
                    <a:pt x="1083430" y="10160"/>
                    <a:pt x="1164894" y="8890"/>
                  </a:cubicBezTo>
                  <a:cubicBezTo>
                    <a:pt x="1266724" y="8890"/>
                    <a:pt x="3111880" y="6350"/>
                    <a:pt x="3213710" y="5080"/>
                  </a:cubicBezTo>
                  <a:cubicBezTo>
                    <a:pt x="3311466" y="3810"/>
                    <a:pt x="3409223" y="2540"/>
                    <a:pt x="3511053" y="2540"/>
                  </a:cubicBezTo>
                  <a:cubicBezTo>
                    <a:pt x="3678054" y="1270"/>
                    <a:pt x="3840981" y="0"/>
                    <a:pt x="4007982" y="0"/>
                  </a:cubicBezTo>
                  <a:cubicBezTo>
                    <a:pt x="4077226" y="0"/>
                    <a:pt x="4150544" y="2540"/>
                    <a:pt x="4219788" y="2540"/>
                  </a:cubicBezTo>
                  <a:cubicBezTo>
                    <a:pt x="4411228" y="3810"/>
                    <a:pt x="4606741" y="5080"/>
                    <a:pt x="4798181" y="7620"/>
                  </a:cubicBezTo>
                  <a:cubicBezTo>
                    <a:pt x="4900011" y="8890"/>
                    <a:pt x="5001841" y="12700"/>
                    <a:pt x="5103671" y="16510"/>
                  </a:cubicBezTo>
                  <a:cubicBezTo>
                    <a:pt x="5128110" y="16510"/>
                    <a:pt x="5152549" y="16510"/>
                    <a:pt x="5172915" y="16510"/>
                  </a:cubicBezTo>
                  <a:cubicBezTo>
                    <a:pt x="5195810" y="17780"/>
                    <a:pt x="5204700" y="20320"/>
                    <a:pt x="5214860" y="21590"/>
                  </a:cubicBezTo>
                  <a:close/>
                  <a:moveTo>
                    <a:pt x="5225020" y="2487065"/>
                  </a:moveTo>
                  <a:cubicBezTo>
                    <a:pt x="5226290" y="2470555"/>
                    <a:pt x="5227560" y="2457855"/>
                    <a:pt x="5227560" y="2445155"/>
                  </a:cubicBezTo>
                  <a:cubicBezTo>
                    <a:pt x="5226290" y="2337861"/>
                    <a:pt x="5225020" y="2236971"/>
                    <a:pt x="5225020" y="2128467"/>
                  </a:cubicBezTo>
                  <a:cubicBezTo>
                    <a:pt x="5225020" y="2078974"/>
                    <a:pt x="5227560" y="2029480"/>
                    <a:pt x="5226290" y="1979987"/>
                  </a:cubicBezTo>
                  <a:cubicBezTo>
                    <a:pt x="5226290" y="1934301"/>
                    <a:pt x="5225020" y="1886711"/>
                    <a:pt x="5223750" y="1841025"/>
                  </a:cubicBezTo>
                  <a:cubicBezTo>
                    <a:pt x="5218670" y="1770593"/>
                    <a:pt x="5207240" y="312446"/>
                    <a:pt x="5207240" y="242014"/>
                  </a:cubicBezTo>
                  <a:cubicBezTo>
                    <a:pt x="5204700" y="183003"/>
                    <a:pt x="5202160" y="122088"/>
                    <a:pt x="5199620" y="63500"/>
                  </a:cubicBezTo>
                  <a:cubicBezTo>
                    <a:pt x="5198350" y="44450"/>
                    <a:pt x="5197080" y="43180"/>
                    <a:pt x="5160696" y="41910"/>
                  </a:cubicBezTo>
                  <a:cubicBezTo>
                    <a:pt x="5148476" y="41910"/>
                    <a:pt x="5140330" y="41910"/>
                    <a:pt x="5128110" y="40640"/>
                  </a:cubicBezTo>
                  <a:cubicBezTo>
                    <a:pt x="5026281" y="36830"/>
                    <a:pt x="4920377" y="31750"/>
                    <a:pt x="4818548" y="30480"/>
                  </a:cubicBezTo>
                  <a:cubicBezTo>
                    <a:pt x="4570083" y="26670"/>
                    <a:pt x="4317545" y="25400"/>
                    <a:pt x="4069080" y="22860"/>
                  </a:cubicBezTo>
                  <a:cubicBezTo>
                    <a:pt x="4032421" y="22860"/>
                    <a:pt x="3991689" y="22860"/>
                    <a:pt x="3955031" y="22860"/>
                  </a:cubicBezTo>
                  <a:cubicBezTo>
                    <a:pt x="3893933" y="22860"/>
                    <a:pt x="3832835" y="22860"/>
                    <a:pt x="3775810" y="22860"/>
                  </a:cubicBezTo>
                  <a:cubicBezTo>
                    <a:pt x="3645468" y="22860"/>
                    <a:pt x="3515126" y="22860"/>
                    <a:pt x="3388857" y="24130"/>
                  </a:cubicBezTo>
                  <a:cubicBezTo>
                    <a:pt x="3278881" y="25400"/>
                    <a:pt x="1425578" y="29210"/>
                    <a:pt x="1315602" y="29210"/>
                  </a:cubicBezTo>
                  <a:cubicBezTo>
                    <a:pt x="1136382" y="29210"/>
                    <a:pt x="957161" y="26670"/>
                    <a:pt x="777941" y="33020"/>
                  </a:cubicBezTo>
                  <a:cubicBezTo>
                    <a:pt x="684258" y="36830"/>
                    <a:pt x="594647" y="36830"/>
                    <a:pt x="505037" y="38100"/>
                  </a:cubicBezTo>
                  <a:cubicBezTo>
                    <a:pt x="350256" y="41910"/>
                    <a:pt x="195475" y="45720"/>
                    <a:pt x="49530" y="50800"/>
                  </a:cubicBezTo>
                  <a:cubicBezTo>
                    <a:pt x="36830" y="50800"/>
                    <a:pt x="34290" y="53340"/>
                    <a:pt x="33020" y="70691"/>
                  </a:cubicBezTo>
                  <a:cubicBezTo>
                    <a:pt x="31750" y="104956"/>
                    <a:pt x="31750" y="139220"/>
                    <a:pt x="30480" y="173485"/>
                  </a:cubicBezTo>
                  <a:cubicBezTo>
                    <a:pt x="29210" y="230592"/>
                    <a:pt x="26670" y="285796"/>
                    <a:pt x="25400" y="342904"/>
                  </a:cubicBezTo>
                  <a:cubicBezTo>
                    <a:pt x="20320" y="403819"/>
                    <a:pt x="26670" y="1892422"/>
                    <a:pt x="29210" y="1953337"/>
                  </a:cubicBezTo>
                  <a:cubicBezTo>
                    <a:pt x="29210" y="2018059"/>
                    <a:pt x="29210" y="2084684"/>
                    <a:pt x="30480" y="2149406"/>
                  </a:cubicBezTo>
                  <a:cubicBezTo>
                    <a:pt x="30480" y="2196996"/>
                    <a:pt x="33020" y="2244585"/>
                    <a:pt x="33020" y="2292175"/>
                  </a:cubicBezTo>
                  <a:cubicBezTo>
                    <a:pt x="33020" y="2343572"/>
                    <a:pt x="33020" y="2394969"/>
                    <a:pt x="31750" y="2445155"/>
                  </a:cubicBezTo>
                  <a:cubicBezTo>
                    <a:pt x="31750" y="2448965"/>
                    <a:pt x="31750" y="2451505"/>
                    <a:pt x="31750" y="2455315"/>
                  </a:cubicBezTo>
                  <a:cubicBezTo>
                    <a:pt x="31750" y="2465475"/>
                    <a:pt x="35560" y="2469285"/>
                    <a:pt x="44450" y="2469285"/>
                  </a:cubicBezTo>
                  <a:cubicBezTo>
                    <a:pt x="77352" y="2469285"/>
                    <a:pt x="134377" y="2470555"/>
                    <a:pt x="187328" y="2470555"/>
                  </a:cubicBezTo>
                  <a:cubicBezTo>
                    <a:pt x="264719" y="2470555"/>
                    <a:pt x="346183" y="2468015"/>
                    <a:pt x="423573" y="2470555"/>
                  </a:cubicBezTo>
                  <a:cubicBezTo>
                    <a:pt x="549842" y="2474365"/>
                    <a:pt x="676111" y="2476905"/>
                    <a:pt x="802380" y="2475635"/>
                  </a:cubicBezTo>
                  <a:cubicBezTo>
                    <a:pt x="883844" y="2474365"/>
                    <a:pt x="961235" y="2476905"/>
                    <a:pt x="1042698" y="2476905"/>
                  </a:cubicBezTo>
                  <a:cubicBezTo>
                    <a:pt x="1160821" y="2476905"/>
                    <a:pt x="1278944" y="2475635"/>
                    <a:pt x="1397066" y="2476905"/>
                  </a:cubicBezTo>
                  <a:cubicBezTo>
                    <a:pt x="1572213" y="2478175"/>
                    <a:pt x="3494760" y="2468015"/>
                    <a:pt x="3673981" y="2470555"/>
                  </a:cubicBezTo>
                  <a:cubicBezTo>
                    <a:pt x="3751371" y="2471825"/>
                    <a:pt x="3828762" y="2473095"/>
                    <a:pt x="3902079" y="2473095"/>
                  </a:cubicBezTo>
                  <a:cubicBezTo>
                    <a:pt x="4036495" y="2475635"/>
                    <a:pt x="4166837" y="2471825"/>
                    <a:pt x="4301252" y="2475635"/>
                  </a:cubicBezTo>
                  <a:cubicBezTo>
                    <a:pt x="4411228" y="2478175"/>
                    <a:pt x="4521204" y="2478175"/>
                    <a:pt x="4631181" y="2480715"/>
                  </a:cubicBezTo>
                  <a:cubicBezTo>
                    <a:pt x="4794108" y="2484525"/>
                    <a:pt x="4957036" y="2487065"/>
                    <a:pt x="5119964" y="2488335"/>
                  </a:cubicBezTo>
                  <a:cubicBezTo>
                    <a:pt x="5181061" y="2488335"/>
                    <a:pt x="5204700" y="2487065"/>
                    <a:pt x="5225020" y="2487065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959660" y="8982229"/>
            <a:ext cx="1094108" cy="1028700"/>
            <a:chOff x="0" y="0"/>
            <a:chExt cx="1458811" cy="137160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4999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56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sp>
        <p:nvSpPr>
          <p:cNvPr id="13" name="Freeform 13"/>
          <p:cNvSpPr/>
          <p:nvPr/>
        </p:nvSpPr>
        <p:spPr>
          <a:xfrm rot="-4189416" flipV="1">
            <a:off x="-357289" y="-660609"/>
            <a:ext cx="3915925" cy="3950491"/>
          </a:xfrm>
          <a:custGeom>
            <a:avLst/>
            <a:gdLst/>
            <a:ahLst/>
            <a:cxnLst/>
            <a:rect l="l" t="t" r="r" b="b"/>
            <a:pathLst>
              <a:path w="3915925" h="3950491">
                <a:moveTo>
                  <a:pt x="0" y="3950492"/>
                </a:moveTo>
                <a:lnTo>
                  <a:pt x="3915924" y="3950492"/>
                </a:lnTo>
                <a:lnTo>
                  <a:pt x="3915924" y="0"/>
                </a:lnTo>
                <a:lnTo>
                  <a:pt x="0" y="0"/>
                </a:lnTo>
                <a:lnTo>
                  <a:pt x="0" y="3950492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4" name="TextBox 14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  <p:sp>
        <p:nvSpPr>
          <p:cNvPr id="15" name="Freeform 15"/>
          <p:cNvSpPr/>
          <p:nvPr/>
        </p:nvSpPr>
        <p:spPr>
          <a:xfrm>
            <a:off x="15905446" y="494333"/>
            <a:ext cx="2506287" cy="4114800"/>
          </a:xfrm>
          <a:custGeom>
            <a:avLst/>
            <a:gdLst/>
            <a:ahLst/>
            <a:cxnLst/>
            <a:rect l="l" t="t" r="r" b="b"/>
            <a:pathLst>
              <a:path w="2506287" h="4114800">
                <a:moveTo>
                  <a:pt x="0" y="0"/>
                </a:moveTo>
                <a:lnTo>
                  <a:pt x="2506287" y="0"/>
                </a:lnTo>
                <a:lnTo>
                  <a:pt x="250628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6" name="Freeform 16"/>
          <p:cNvSpPr/>
          <p:nvPr/>
        </p:nvSpPr>
        <p:spPr>
          <a:xfrm>
            <a:off x="3022499" y="4662014"/>
            <a:ext cx="11221672" cy="3758608"/>
          </a:xfrm>
          <a:custGeom>
            <a:avLst/>
            <a:gdLst/>
            <a:ahLst/>
            <a:cxnLst/>
            <a:rect l="l" t="t" r="r" b="b"/>
            <a:pathLst>
              <a:path w="11221672" h="3758608">
                <a:moveTo>
                  <a:pt x="0" y="0"/>
                </a:moveTo>
                <a:lnTo>
                  <a:pt x="11221672" y="0"/>
                </a:lnTo>
                <a:lnTo>
                  <a:pt x="11221672" y="3758608"/>
                </a:lnTo>
                <a:lnTo>
                  <a:pt x="0" y="375860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r="-35784" b="-117491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7" name="Freeform 17"/>
          <p:cNvSpPr/>
          <p:nvPr/>
        </p:nvSpPr>
        <p:spPr>
          <a:xfrm>
            <a:off x="9902096" y="1187047"/>
            <a:ext cx="4342075" cy="5293374"/>
          </a:xfrm>
          <a:custGeom>
            <a:avLst/>
            <a:gdLst/>
            <a:ahLst/>
            <a:cxnLst/>
            <a:rect l="l" t="t" r="r" b="b"/>
            <a:pathLst>
              <a:path w="4342075" h="5293374">
                <a:moveTo>
                  <a:pt x="0" y="0"/>
                </a:moveTo>
                <a:lnTo>
                  <a:pt x="4342075" y="0"/>
                </a:lnTo>
                <a:lnTo>
                  <a:pt x="4342075" y="5293375"/>
                </a:lnTo>
                <a:lnTo>
                  <a:pt x="0" y="529337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383514" b="-112781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8" name="Freeform 18"/>
          <p:cNvSpPr/>
          <p:nvPr/>
        </p:nvSpPr>
        <p:spPr>
          <a:xfrm>
            <a:off x="3829516" y="1588017"/>
            <a:ext cx="6485042" cy="4265397"/>
          </a:xfrm>
          <a:custGeom>
            <a:avLst/>
            <a:gdLst/>
            <a:ahLst/>
            <a:cxnLst/>
            <a:rect l="l" t="t" r="r" b="b"/>
            <a:pathLst>
              <a:path w="6485042" h="4265397">
                <a:moveTo>
                  <a:pt x="0" y="0"/>
                </a:moveTo>
                <a:lnTo>
                  <a:pt x="6485042" y="0"/>
                </a:lnTo>
                <a:lnTo>
                  <a:pt x="6485042" y="4265398"/>
                </a:lnTo>
                <a:lnTo>
                  <a:pt x="0" y="426539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100038" r="-145244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9" name="TextBox 19"/>
          <p:cNvSpPr txBox="1"/>
          <p:nvPr/>
        </p:nvSpPr>
        <p:spPr>
          <a:xfrm>
            <a:off x="6866308" y="1152712"/>
            <a:ext cx="3534054" cy="1369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1128"/>
              </a:lnSpc>
              <a:spcBef>
                <a:spcPct val="0"/>
              </a:spcBef>
            </a:pPr>
            <a:r>
              <a:rPr lang="en-US" sz="7949">
                <a:solidFill>
                  <a:srgbClr val="000000"/>
                </a:solidFill>
                <a:latin typeface="Lulu Font TH"/>
              </a:rPr>
              <a:t>revision</a:t>
            </a:r>
          </a:p>
        </p:txBody>
      </p:sp>
      <p:sp>
        <p:nvSpPr>
          <p:cNvPr id="20" name="AutoShape 20"/>
          <p:cNvSpPr/>
          <p:nvPr/>
        </p:nvSpPr>
        <p:spPr>
          <a:xfrm flipH="1">
            <a:off x="7382433" y="1721467"/>
            <a:ext cx="271433" cy="156712"/>
          </a:xfrm>
          <a:prstGeom prst="line">
            <a:avLst/>
          </a:prstGeom>
          <a:ln w="76200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DB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35486" y="7001730"/>
            <a:ext cx="1394030" cy="2275124"/>
          </a:xfrm>
          <a:custGeom>
            <a:avLst/>
            <a:gdLst/>
            <a:ahLst/>
            <a:cxnLst/>
            <a:rect l="l" t="t" r="r" b="b"/>
            <a:pathLst>
              <a:path w="1394030" h="2275124">
                <a:moveTo>
                  <a:pt x="0" y="0"/>
                </a:moveTo>
                <a:lnTo>
                  <a:pt x="1394030" y="0"/>
                </a:lnTo>
                <a:lnTo>
                  <a:pt x="1394030" y="2275124"/>
                </a:lnTo>
                <a:lnTo>
                  <a:pt x="0" y="22751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1289982" y="4246718"/>
            <a:ext cx="8021484" cy="6040282"/>
            <a:chOff x="0" y="0"/>
            <a:chExt cx="2621400" cy="1973948"/>
          </a:xfrm>
        </p:grpSpPr>
        <p:sp>
          <p:nvSpPr>
            <p:cNvPr id="4" name="Freeform 4"/>
            <p:cNvSpPr/>
            <p:nvPr/>
          </p:nvSpPr>
          <p:spPr>
            <a:xfrm>
              <a:off x="10160" y="16510"/>
              <a:ext cx="2598540" cy="1946008"/>
            </a:xfrm>
            <a:custGeom>
              <a:avLst/>
              <a:gdLst/>
              <a:ahLst/>
              <a:cxnLst/>
              <a:rect l="l" t="t" r="r" b="b"/>
              <a:pathLst>
                <a:path w="2598540" h="1946008">
                  <a:moveTo>
                    <a:pt x="2598540" y="1946008"/>
                  </a:moveTo>
                  <a:lnTo>
                    <a:pt x="0" y="1938388"/>
                  </a:lnTo>
                  <a:lnTo>
                    <a:pt x="0" y="688153"/>
                  </a:lnTo>
                  <a:lnTo>
                    <a:pt x="17780" y="19050"/>
                  </a:lnTo>
                  <a:lnTo>
                    <a:pt x="1293651" y="0"/>
                  </a:lnTo>
                  <a:lnTo>
                    <a:pt x="2579490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5" name="Freeform 5"/>
            <p:cNvSpPr/>
            <p:nvPr/>
          </p:nvSpPr>
          <p:spPr>
            <a:xfrm>
              <a:off x="-3810" y="0"/>
              <a:ext cx="2627750" cy="1972678"/>
            </a:xfrm>
            <a:custGeom>
              <a:avLst/>
              <a:gdLst/>
              <a:ahLst/>
              <a:cxnLst/>
              <a:rect l="l" t="t" r="r" b="b"/>
              <a:pathLst>
                <a:path w="2627750" h="1972678">
                  <a:moveTo>
                    <a:pt x="2593460" y="21590"/>
                  </a:moveTo>
                  <a:cubicBezTo>
                    <a:pt x="2594730" y="34290"/>
                    <a:pt x="2594730" y="44450"/>
                    <a:pt x="2596000" y="54610"/>
                  </a:cubicBezTo>
                  <a:cubicBezTo>
                    <a:pt x="2598540" y="92914"/>
                    <a:pt x="2599810" y="134289"/>
                    <a:pt x="2602350" y="174185"/>
                  </a:cubicBezTo>
                  <a:cubicBezTo>
                    <a:pt x="2602350" y="231814"/>
                    <a:pt x="2615050" y="1368130"/>
                    <a:pt x="2621400" y="1425759"/>
                  </a:cubicBezTo>
                  <a:cubicBezTo>
                    <a:pt x="2627750" y="1512941"/>
                    <a:pt x="2623940" y="1601600"/>
                    <a:pt x="2623940" y="1688781"/>
                  </a:cubicBezTo>
                  <a:cubicBezTo>
                    <a:pt x="2623940" y="1765619"/>
                    <a:pt x="2625210" y="1836547"/>
                    <a:pt x="2626480" y="1911718"/>
                  </a:cubicBezTo>
                  <a:cubicBezTo>
                    <a:pt x="2626480" y="1933308"/>
                    <a:pt x="2626480" y="1947278"/>
                    <a:pt x="2626480" y="1971408"/>
                  </a:cubicBezTo>
                  <a:cubicBezTo>
                    <a:pt x="2603620" y="1971408"/>
                    <a:pt x="2583300" y="1972678"/>
                    <a:pt x="2560018" y="1971408"/>
                  </a:cubicBezTo>
                  <a:cubicBezTo>
                    <a:pt x="2430391" y="1966328"/>
                    <a:pt x="2298769" y="1972678"/>
                    <a:pt x="2169142" y="1967598"/>
                  </a:cubicBezTo>
                  <a:cubicBezTo>
                    <a:pt x="2091366" y="1963788"/>
                    <a:pt x="2015584" y="1966328"/>
                    <a:pt x="1937808" y="1963788"/>
                  </a:cubicBezTo>
                  <a:cubicBezTo>
                    <a:pt x="1901911" y="1962518"/>
                    <a:pt x="1866014" y="1961248"/>
                    <a:pt x="1830118" y="1959978"/>
                  </a:cubicBezTo>
                  <a:cubicBezTo>
                    <a:pt x="1808181" y="1959978"/>
                    <a:pt x="1788238" y="1961248"/>
                    <a:pt x="1766301" y="1961248"/>
                  </a:cubicBezTo>
                  <a:cubicBezTo>
                    <a:pt x="1710462" y="1959978"/>
                    <a:pt x="1556904" y="1961248"/>
                    <a:pt x="1501064" y="1959978"/>
                  </a:cubicBezTo>
                  <a:cubicBezTo>
                    <a:pt x="1461179" y="1958708"/>
                    <a:pt x="663474" y="1967598"/>
                    <a:pt x="623589" y="1966328"/>
                  </a:cubicBezTo>
                  <a:cubicBezTo>
                    <a:pt x="613617" y="1966328"/>
                    <a:pt x="601652" y="1967598"/>
                    <a:pt x="591681" y="1967598"/>
                  </a:cubicBezTo>
                  <a:cubicBezTo>
                    <a:pt x="567749" y="1967598"/>
                    <a:pt x="545812" y="1968868"/>
                    <a:pt x="521881" y="1968868"/>
                  </a:cubicBezTo>
                  <a:cubicBezTo>
                    <a:pt x="462053" y="1968868"/>
                    <a:pt x="404220" y="1967598"/>
                    <a:pt x="344392" y="1966328"/>
                  </a:cubicBezTo>
                  <a:cubicBezTo>
                    <a:pt x="308495" y="1965058"/>
                    <a:pt x="272599" y="1963788"/>
                    <a:pt x="238696" y="1962518"/>
                  </a:cubicBezTo>
                  <a:cubicBezTo>
                    <a:pt x="174880" y="1961248"/>
                    <a:pt x="111063" y="1959978"/>
                    <a:pt x="48260" y="1959978"/>
                  </a:cubicBezTo>
                  <a:cubicBezTo>
                    <a:pt x="38100" y="1959978"/>
                    <a:pt x="29210" y="1959978"/>
                    <a:pt x="19050" y="1958708"/>
                  </a:cubicBezTo>
                  <a:cubicBezTo>
                    <a:pt x="10160" y="1957438"/>
                    <a:pt x="5080" y="1951088"/>
                    <a:pt x="7620" y="1942198"/>
                  </a:cubicBezTo>
                  <a:cubicBezTo>
                    <a:pt x="16510" y="1910430"/>
                    <a:pt x="12700" y="1873488"/>
                    <a:pt x="11430" y="1835069"/>
                  </a:cubicBezTo>
                  <a:cubicBezTo>
                    <a:pt x="10160" y="1756753"/>
                    <a:pt x="6350" y="1679915"/>
                    <a:pt x="7620" y="1601600"/>
                  </a:cubicBezTo>
                  <a:cubicBezTo>
                    <a:pt x="5080" y="1504075"/>
                    <a:pt x="0" y="296831"/>
                    <a:pt x="7620" y="197828"/>
                  </a:cubicBezTo>
                  <a:cubicBezTo>
                    <a:pt x="8890" y="178618"/>
                    <a:pt x="7620" y="157931"/>
                    <a:pt x="8890" y="138722"/>
                  </a:cubicBezTo>
                  <a:cubicBezTo>
                    <a:pt x="10160" y="107691"/>
                    <a:pt x="12700" y="73705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207" y="30480"/>
                    <a:pt x="93115" y="29210"/>
                  </a:cubicBezTo>
                  <a:cubicBezTo>
                    <a:pt x="146960" y="25400"/>
                    <a:pt x="200805" y="22860"/>
                    <a:pt x="256644" y="20320"/>
                  </a:cubicBezTo>
                  <a:cubicBezTo>
                    <a:pt x="294535" y="17780"/>
                    <a:pt x="332426" y="16510"/>
                    <a:pt x="368323" y="13970"/>
                  </a:cubicBezTo>
                  <a:cubicBezTo>
                    <a:pt x="404220" y="11430"/>
                    <a:pt x="442111" y="8890"/>
                    <a:pt x="478008" y="8890"/>
                  </a:cubicBezTo>
                  <a:cubicBezTo>
                    <a:pt x="517893" y="7620"/>
                    <a:pt x="557778" y="10160"/>
                    <a:pt x="597663" y="8890"/>
                  </a:cubicBezTo>
                  <a:cubicBezTo>
                    <a:pt x="647520" y="8890"/>
                    <a:pt x="1550921" y="6350"/>
                    <a:pt x="1600777" y="5080"/>
                  </a:cubicBezTo>
                  <a:cubicBezTo>
                    <a:pt x="1648640" y="3810"/>
                    <a:pt x="1696502" y="2540"/>
                    <a:pt x="1746359" y="2540"/>
                  </a:cubicBezTo>
                  <a:cubicBezTo>
                    <a:pt x="1828123" y="1270"/>
                    <a:pt x="1907894" y="0"/>
                    <a:pt x="1989659" y="0"/>
                  </a:cubicBezTo>
                  <a:cubicBezTo>
                    <a:pt x="2023561" y="0"/>
                    <a:pt x="2059458" y="2540"/>
                    <a:pt x="2093360" y="2540"/>
                  </a:cubicBezTo>
                  <a:cubicBezTo>
                    <a:pt x="2187091" y="3810"/>
                    <a:pt x="2282815" y="5080"/>
                    <a:pt x="2376546" y="7620"/>
                  </a:cubicBezTo>
                  <a:cubicBezTo>
                    <a:pt x="2426402" y="8890"/>
                    <a:pt x="2476259" y="12700"/>
                    <a:pt x="2526115" y="16510"/>
                  </a:cubicBezTo>
                  <a:cubicBezTo>
                    <a:pt x="2538081" y="16510"/>
                    <a:pt x="2550047" y="16510"/>
                    <a:pt x="2560018" y="16510"/>
                  </a:cubicBezTo>
                  <a:cubicBezTo>
                    <a:pt x="2574410" y="17780"/>
                    <a:pt x="2583300" y="20320"/>
                    <a:pt x="2593460" y="21590"/>
                  </a:cubicBezTo>
                  <a:close/>
                  <a:moveTo>
                    <a:pt x="2603620" y="1954898"/>
                  </a:moveTo>
                  <a:cubicBezTo>
                    <a:pt x="2604890" y="1938388"/>
                    <a:pt x="2606160" y="1925688"/>
                    <a:pt x="2606160" y="1912988"/>
                  </a:cubicBezTo>
                  <a:cubicBezTo>
                    <a:pt x="2604890" y="1829159"/>
                    <a:pt x="2603620" y="1750843"/>
                    <a:pt x="2603620" y="1666617"/>
                  </a:cubicBezTo>
                  <a:cubicBezTo>
                    <a:pt x="2603620" y="1628198"/>
                    <a:pt x="2606160" y="1589779"/>
                    <a:pt x="2604890" y="1551359"/>
                  </a:cubicBezTo>
                  <a:cubicBezTo>
                    <a:pt x="2604890" y="1515896"/>
                    <a:pt x="2603620" y="1478954"/>
                    <a:pt x="2602350" y="1443491"/>
                  </a:cubicBezTo>
                  <a:cubicBezTo>
                    <a:pt x="2597270" y="1388817"/>
                    <a:pt x="2585840" y="256934"/>
                    <a:pt x="2585840" y="202261"/>
                  </a:cubicBezTo>
                  <a:cubicBezTo>
                    <a:pt x="2583300" y="156454"/>
                    <a:pt x="2580760" y="109169"/>
                    <a:pt x="2578220" y="63500"/>
                  </a:cubicBezTo>
                  <a:cubicBezTo>
                    <a:pt x="2576950" y="44450"/>
                    <a:pt x="2575680" y="43180"/>
                    <a:pt x="2554035" y="41910"/>
                  </a:cubicBezTo>
                  <a:cubicBezTo>
                    <a:pt x="2548052" y="41910"/>
                    <a:pt x="2544064" y="41910"/>
                    <a:pt x="2538081" y="40640"/>
                  </a:cubicBezTo>
                  <a:cubicBezTo>
                    <a:pt x="2488224" y="36830"/>
                    <a:pt x="2436374" y="31750"/>
                    <a:pt x="2386517" y="30480"/>
                  </a:cubicBezTo>
                  <a:cubicBezTo>
                    <a:pt x="2264867" y="26670"/>
                    <a:pt x="2141223" y="25400"/>
                    <a:pt x="2019573" y="22860"/>
                  </a:cubicBezTo>
                  <a:cubicBezTo>
                    <a:pt x="2001624" y="22860"/>
                    <a:pt x="1981682" y="22860"/>
                    <a:pt x="1963733" y="22860"/>
                  </a:cubicBezTo>
                  <a:cubicBezTo>
                    <a:pt x="1933819" y="22860"/>
                    <a:pt x="1903905" y="22860"/>
                    <a:pt x="1875986" y="22860"/>
                  </a:cubicBezTo>
                  <a:cubicBezTo>
                    <a:pt x="1812169" y="22860"/>
                    <a:pt x="1748353" y="22860"/>
                    <a:pt x="1686531" y="24130"/>
                  </a:cubicBezTo>
                  <a:cubicBezTo>
                    <a:pt x="1632686" y="25400"/>
                    <a:pt x="725296" y="29210"/>
                    <a:pt x="671451" y="29210"/>
                  </a:cubicBezTo>
                  <a:cubicBezTo>
                    <a:pt x="583704" y="29210"/>
                    <a:pt x="495956" y="26670"/>
                    <a:pt x="408208" y="33020"/>
                  </a:cubicBezTo>
                  <a:cubicBezTo>
                    <a:pt x="362340" y="36830"/>
                    <a:pt x="318467" y="36830"/>
                    <a:pt x="274593" y="38100"/>
                  </a:cubicBezTo>
                  <a:cubicBezTo>
                    <a:pt x="198811" y="41910"/>
                    <a:pt x="123029" y="45720"/>
                    <a:pt x="49530" y="50800"/>
                  </a:cubicBezTo>
                  <a:cubicBezTo>
                    <a:pt x="36830" y="50800"/>
                    <a:pt x="34290" y="53340"/>
                    <a:pt x="33020" y="69272"/>
                  </a:cubicBezTo>
                  <a:cubicBezTo>
                    <a:pt x="31750" y="95870"/>
                    <a:pt x="31750" y="122468"/>
                    <a:pt x="30480" y="149065"/>
                  </a:cubicBezTo>
                  <a:cubicBezTo>
                    <a:pt x="29210" y="193395"/>
                    <a:pt x="26670" y="236247"/>
                    <a:pt x="25400" y="280577"/>
                  </a:cubicBezTo>
                  <a:cubicBezTo>
                    <a:pt x="20320" y="327862"/>
                    <a:pt x="26670" y="1483387"/>
                    <a:pt x="29210" y="1530672"/>
                  </a:cubicBezTo>
                  <a:cubicBezTo>
                    <a:pt x="29210" y="1580913"/>
                    <a:pt x="29210" y="1632631"/>
                    <a:pt x="30480" y="1682871"/>
                  </a:cubicBezTo>
                  <a:cubicBezTo>
                    <a:pt x="30480" y="1719812"/>
                    <a:pt x="33020" y="1756753"/>
                    <a:pt x="33020" y="1793695"/>
                  </a:cubicBezTo>
                  <a:cubicBezTo>
                    <a:pt x="33020" y="1833592"/>
                    <a:pt x="33020" y="1873488"/>
                    <a:pt x="31750" y="1912988"/>
                  </a:cubicBezTo>
                  <a:cubicBezTo>
                    <a:pt x="31750" y="1916798"/>
                    <a:pt x="31750" y="1919338"/>
                    <a:pt x="31750" y="1923148"/>
                  </a:cubicBezTo>
                  <a:cubicBezTo>
                    <a:pt x="31750" y="1933308"/>
                    <a:pt x="35560" y="1937118"/>
                    <a:pt x="44450" y="1937118"/>
                  </a:cubicBezTo>
                  <a:cubicBezTo>
                    <a:pt x="65195" y="1937118"/>
                    <a:pt x="93115" y="1938388"/>
                    <a:pt x="119040" y="1938388"/>
                  </a:cubicBezTo>
                  <a:cubicBezTo>
                    <a:pt x="156931" y="1938388"/>
                    <a:pt x="196817" y="1935848"/>
                    <a:pt x="234708" y="1938388"/>
                  </a:cubicBezTo>
                  <a:cubicBezTo>
                    <a:pt x="296530" y="1942198"/>
                    <a:pt x="358352" y="1944738"/>
                    <a:pt x="420174" y="1943468"/>
                  </a:cubicBezTo>
                  <a:cubicBezTo>
                    <a:pt x="460059" y="1942198"/>
                    <a:pt x="497950" y="1944738"/>
                    <a:pt x="537835" y="1944738"/>
                  </a:cubicBezTo>
                  <a:cubicBezTo>
                    <a:pt x="595669" y="1944738"/>
                    <a:pt x="653503" y="1943468"/>
                    <a:pt x="711336" y="1944738"/>
                  </a:cubicBezTo>
                  <a:cubicBezTo>
                    <a:pt x="797090" y="1946008"/>
                    <a:pt x="1738382" y="1935848"/>
                    <a:pt x="1826129" y="1938388"/>
                  </a:cubicBezTo>
                  <a:cubicBezTo>
                    <a:pt x="1864020" y="1939658"/>
                    <a:pt x="1901911" y="1940928"/>
                    <a:pt x="1937808" y="1940928"/>
                  </a:cubicBezTo>
                  <a:cubicBezTo>
                    <a:pt x="2003619" y="1943468"/>
                    <a:pt x="2067435" y="1939658"/>
                    <a:pt x="2133246" y="1943468"/>
                  </a:cubicBezTo>
                  <a:cubicBezTo>
                    <a:pt x="2187091" y="1946008"/>
                    <a:pt x="2240936" y="1946008"/>
                    <a:pt x="2294781" y="1948548"/>
                  </a:cubicBezTo>
                  <a:cubicBezTo>
                    <a:pt x="2374551" y="1952358"/>
                    <a:pt x="2454322" y="1954898"/>
                    <a:pt x="2534092" y="1956168"/>
                  </a:cubicBezTo>
                  <a:cubicBezTo>
                    <a:pt x="2564006" y="1956168"/>
                    <a:pt x="2583300" y="1954898"/>
                    <a:pt x="2603620" y="195489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466053" y="4246718"/>
            <a:ext cx="7814637" cy="6040282"/>
            <a:chOff x="0" y="0"/>
            <a:chExt cx="2553803" cy="1973948"/>
          </a:xfrm>
        </p:grpSpPr>
        <p:sp>
          <p:nvSpPr>
            <p:cNvPr id="7" name="Freeform 7"/>
            <p:cNvSpPr/>
            <p:nvPr/>
          </p:nvSpPr>
          <p:spPr>
            <a:xfrm>
              <a:off x="10160" y="16510"/>
              <a:ext cx="2530943" cy="1946008"/>
            </a:xfrm>
            <a:custGeom>
              <a:avLst/>
              <a:gdLst/>
              <a:ahLst/>
              <a:cxnLst/>
              <a:rect l="l" t="t" r="r" b="b"/>
              <a:pathLst>
                <a:path w="2530943" h="1946008">
                  <a:moveTo>
                    <a:pt x="2530943" y="1946008"/>
                  </a:moveTo>
                  <a:lnTo>
                    <a:pt x="0" y="1938388"/>
                  </a:lnTo>
                  <a:lnTo>
                    <a:pt x="0" y="688153"/>
                  </a:lnTo>
                  <a:lnTo>
                    <a:pt x="17780" y="19050"/>
                  </a:lnTo>
                  <a:lnTo>
                    <a:pt x="1259939" y="0"/>
                  </a:lnTo>
                  <a:lnTo>
                    <a:pt x="2511893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8" name="Freeform 8"/>
            <p:cNvSpPr/>
            <p:nvPr/>
          </p:nvSpPr>
          <p:spPr>
            <a:xfrm>
              <a:off x="-3810" y="0"/>
              <a:ext cx="2560153" cy="1972678"/>
            </a:xfrm>
            <a:custGeom>
              <a:avLst/>
              <a:gdLst/>
              <a:ahLst/>
              <a:cxnLst/>
              <a:rect l="l" t="t" r="r" b="b"/>
              <a:pathLst>
                <a:path w="2560153" h="1972678">
                  <a:moveTo>
                    <a:pt x="2525863" y="21590"/>
                  </a:moveTo>
                  <a:cubicBezTo>
                    <a:pt x="2527133" y="34290"/>
                    <a:pt x="2527133" y="44450"/>
                    <a:pt x="2528403" y="54610"/>
                  </a:cubicBezTo>
                  <a:cubicBezTo>
                    <a:pt x="2530943" y="92914"/>
                    <a:pt x="2532213" y="134289"/>
                    <a:pt x="2534753" y="174185"/>
                  </a:cubicBezTo>
                  <a:cubicBezTo>
                    <a:pt x="2534753" y="231814"/>
                    <a:pt x="2547453" y="1368130"/>
                    <a:pt x="2553803" y="1425759"/>
                  </a:cubicBezTo>
                  <a:cubicBezTo>
                    <a:pt x="2560153" y="1512941"/>
                    <a:pt x="2556343" y="1601600"/>
                    <a:pt x="2556343" y="1688781"/>
                  </a:cubicBezTo>
                  <a:cubicBezTo>
                    <a:pt x="2556343" y="1765619"/>
                    <a:pt x="2557613" y="1836547"/>
                    <a:pt x="2558883" y="1911718"/>
                  </a:cubicBezTo>
                  <a:cubicBezTo>
                    <a:pt x="2558883" y="1933308"/>
                    <a:pt x="2558883" y="1947278"/>
                    <a:pt x="2558883" y="1971408"/>
                  </a:cubicBezTo>
                  <a:cubicBezTo>
                    <a:pt x="2536023" y="1971408"/>
                    <a:pt x="2515703" y="1972678"/>
                    <a:pt x="2492640" y="1971408"/>
                  </a:cubicBezTo>
                  <a:cubicBezTo>
                    <a:pt x="2366498" y="1966328"/>
                    <a:pt x="2238414" y="1972678"/>
                    <a:pt x="2112272" y="1967598"/>
                  </a:cubicBezTo>
                  <a:cubicBezTo>
                    <a:pt x="2036586" y="1963788"/>
                    <a:pt x="1962842" y="1966328"/>
                    <a:pt x="1887156" y="1963788"/>
                  </a:cubicBezTo>
                  <a:cubicBezTo>
                    <a:pt x="1852224" y="1962518"/>
                    <a:pt x="1817293" y="1961248"/>
                    <a:pt x="1782361" y="1959978"/>
                  </a:cubicBezTo>
                  <a:cubicBezTo>
                    <a:pt x="1761013" y="1959978"/>
                    <a:pt x="1741607" y="1961248"/>
                    <a:pt x="1720260" y="1961248"/>
                  </a:cubicBezTo>
                  <a:cubicBezTo>
                    <a:pt x="1665921" y="1959978"/>
                    <a:pt x="1516491" y="1961248"/>
                    <a:pt x="1462153" y="1959978"/>
                  </a:cubicBezTo>
                  <a:cubicBezTo>
                    <a:pt x="1423340" y="1958708"/>
                    <a:pt x="647078" y="1967598"/>
                    <a:pt x="608265" y="1966328"/>
                  </a:cubicBezTo>
                  <a:cubicBezTo>
                    <a:pt x="598562" y="1966328"/>
                    <a:pt x="586918" y="1967598"/>
                    <a:pt x="577214" y="1967598"/>
                  </a:cubicBezTo>
                  <a:cubicBezTo>
                    <a:pt x="553927" y="1967598"/>
                    <a:pt x="532579" y="1968868"/>
                    <a:pt x="509292" y="1968868"/>
                  </a:cubicBezTo>
                  <a:cubicBezTo>
                    <a:pt x="451072" y="1968868"/>
                    <a:pt x="394793" y="1967598"/>
                    <a:pt x="336573" y="1966328"/>
                  </a:cubicBezTo>
                  <a:cubicBezTo>
                    <a:pt x="301642" y="1965058"/>
                    <a:pt x="266710" y="1963788"/>
                    <a:pt x="233719" y="1962518"/>
                  </a:cubicBezTo>
                  <a:cubicBezTo>
                    <a:pt x="171618" y="1961248"/>
                    <a:pt x="109517" y="1959978"/>
                    <a:pt x="48260" y="1959978"/>
                  </a:cubicBezTo>
                  <a:cubicBezTo>
                    <a:pt x="38100" y="1959978"/>
                    <a:pt x="29210" y="1959978"/>
                    <a:pt x="19050" y="1958708"/>
                  </a:cubicBezTo>
                  <a:cubicBezTo>
                    <a:pt x="10160" y="1957438"/>
                    <a:pt x="5080" y="1951088"/>
                    <a:pt x="7620" y="1942198"/>
                  </a:cubicBezTo>
                  <a:cubicBezTo>
                    <a:pt x="16510" y="1910430"/>
                    <a:pt x="12700" y="1873488"/>
                    <a:pt x="11430" y="1835069"/>
                  </a:cubicBezTo>
                  <a:cubicBezTo>
                    <a:pt x="10160" y="1756753"/>
                    <a:pt x="6350" y="1679915"/>
                    <a:pt x="7620" y="1601600"/>
                  </a:cubicBezTo>
                  <a:cubicBezTo>
                    <a:pt x="5080" y="1504075"/>
                    <a:pt x="0" y="296831"/>
                    <a:pt x="7620" y="197828"/>
                  </a:cubicBezTo>
                  <a:cubicBezTo>
                    <a:pt x="8890" y="178618"/>
                    <a:pt x="7620" y="157931"/>
                    <a:pt x="8890" y="138722"/>
                  </a:cubicBezTo>
                  <a:cubicBezTo>
                    <a:pt x="10160" y="107691"/>
                    <a:pt x="12700" y="73705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61000" y="30480"/>
                    <a:pt x="92051" y="29210"/>
                  </a:cubicBezTo>
                  <a:cubicBezTo>
                    <a:pt x="144449" y="25400"/>
                    <a:pt x="196846" y="22860"/>
                    <a:pt x="251185" y="20320"/>
                  </a:cubicBezTo>
                  <a:cubicBezTo>
                    <a:pt x="288057" y="17780"/>
                    <a:pt x="324929" y="16510"/>
                    <a:pt x="359861" y="13970"/>
                  </a:cubicBezTo>
                  <a:cubicBezTo>
                    <a:pt x="394793" y="11430"/>
                    <a:pt x="431665" y="8890"/>
                    <a:pt x="466597" y="8890"/>
                  </a:cubicBezTo>
                  <a:cubicBezTo>
                    <a:pt x="505410" y="7620"/>
                    <a:pt x="544223" y="10160"/>
                    <a:pt x="583036" y="8890"/>
                  </a:cubicBezTo>
                  <a:cubicBezTo>
                    <a:pt x="631553" y="8890"/>
                    <a:pt x="1510669" y="6350"/>
                    <a:pt x="1559185" y="5080"/>
                  </a:cubicBezTo>
                  <a:cubicBezTo>
                    <a:pt x="1605761" y="3810"/>
                    <a:pt x="1652337" y="2540"/>
                    <a:pt x="1700853" y="2540"/>
                  </a:cubicBezTo>
                  <a:cubicBezTo>
                    <a:pt x="1780420" y="1270"/>
                    <a:pt x="1858046" y="0"/>
                    <a:pt x="1937613" y="0"/>
                  </a:cubicBezTo>
                  <a:cubicBezTo>
                    <a:pt x="1970604" y="0"/>
                    <a:pt x="2005536" y="2540"/>
                    <a:pt x="2038527" y="2540"/>
                  </a:cubicBezTo>
                  <a:cubicBezTo>
                    <a:pt x="2129738" y="3810"/>
                    <a:pt x="2222889" y="5080"/>
                    <a:pt x="2314100" y="7620"/>
                  </a:cubicBezTo>
                  <a:cubicBezTo>
                    <a:pt x="2362616" y="8890"/>
                    <a:pt x="2411133" y="12700"/>
                    <a:pt x="2459649" y="16510"/>
                  </a:cubicBezTo>
                  <a:cubicBezTo>
                    <a:pt x="2471293" y="16510"/>
                    <a:pt x="2482937" y="16510"/>
                    <a:pt x="2492640" y="16510"/>
                  </a:cubicBezTo>
                  <a:cubicBezTo>
                    <a:pt x="2506813" y="17780"/>
                    <a:pt x="2515703" y="20320"/>
                    <a:pt x="2525863" y="21590"/>
                  </a:cubicBezTo>
                  <a:close/>
                  <a:moveTo>
                    <a:pt x="2536023" y="1954898"/>
                  </a:moveTo>
                  <a:cubicBezTo>
                    <a:pt x="2537293" y="1938388"/>
                    <a:pt x="2538563" y="1925688"/>
                    <a:pt x="2538563" y="1912988"/>
                  </a:cubicBezTo>
                  <a:cubicBezTo>
                    <a:pt x="2537293" y="1829159"/>
                    <a:pt x="2536023" y="1750843"/>
                    <a:pt x="2536023" y="1666617"/>
                  </a:cubicBezTo>
                  <a:cubicBezTo>
                    <a:pt x="2536023" y="1628198"/>
                    <a:pt x="2538563" y="1589779"/>
                    <a:pt x="2537293" y="1551359"/>
                  </a:cubicBezTo>
                  <a:cubicBezTo>
                    <a:pt x="2537293" y="1515896"/>
                    <a:pt x="2536023" y="1478954"/>
                    <a:pt x="2534753" y="1443491"/>
                  </a:cubicBezTo>
                  <a:cubicBezTo>
                    <a:pt x="2529673" y="1388817"/>
                    <a:pt x="2518243" y="256934"/>
                    <a:pt x="2518243" y="202261"/>
                  </a:cubicBezTo>
                  <a:cubicBezTo>
                    <a:pt x="2515703" y="156454"/>
                    <a:pt x="2513163" y="109169"/>
                    <a:pt x="2510623" y="63500"/>
                  </a:cubicBezTo>
                  <a:cubicBezTo>
                    <a:pt x="2509353" y="44450"/>
                    <a:pt x="2508083" y="43180"/>
                    <a:pt x="2486818" y="41910"/>
                  </a:cubicBezTo>
                  <a:cubicBezTo>
                    <a:pt x="2480996" y="41910"/>
                    <a:pt x="2477115" y="41910"/>
                    <a:pt x="2471293" y="40640"/>
                  </a:cubicBezTo>
                  <a:cubicBezTo>
                    <a:pt x="2422777" y="36830"/>
                    <a:pt x="2372319" y="31750"/>
                    <a:pt x="2323803" y="30480"/>
                  </a:cubicBezTo>
                  <a:cubicBezTo>
                    <a:pt x="2205423" y="26670"/>
                    <a:pt x="2085103" y="25400"/>
                    <a:pt x="1966723" y="22860"/>
                  </a:cubicBezTo>
                  <a:cubicBezTo>
                    <a:pt x="1949257" y="22860"/>
                    <a:pt x="1929850" y="22860"/>
                    <a:pt x="1912385" y="22860"/>
                  </a:cubicBezTo>
                  <a:cubicBezTo>
                    <a:pt x="1883275" y="22860"/>
                    <a:pt x="1854165" y="22860"/>
                    <a:pt x="1826996" y="22860"/>
                  </a:cubicBezTo>
                  <a:cubicBezTo>
                    <a:pt x="1764895" y="22860"/>
                    <a:pt x="1702794" y="22860"/>
                    <a:pt x="1642634" y="24130"/>
                  </a:cubicBezTo>
                  <a:cubicBezTo>
                    <a:pt x="1590236" y="25400"/>
                    <a:pt x="707238" y="29210"/>
                    <a:pt x="654841" y="29210"/>
                  </a:cubicBezTo>
                  <a:cubicBezTo>
                    <a:pt x="569452" y="29210"/>
                    <a:pt x="484063" y="26670"/>
                    <a:pt x="398674" y="33020"/>
                  </a:cubicBezTo>
                  <a:cubicBezTo>
                    <a:pt x="354039" y="36830"/>
                    <a:pt x="311345" y="36830"/>
                    <a:pt x="268650" y="38100"/>
                  </a:cubicBezTo>
                  <a:cubicBezTo>
                    <a:pt x="194906" y="41910"/>
                    <a:pt x="121161" y="45720"/>
                    <a:pt x="49530" y="50800"/>
                  </a:cubicBezTo>
                  <a:cubicBezTo>
                    <a:pt x="36830" y="50800"/>
                    <a:pt x="34290" y="53340"/>
                    <a:pt x="33020" y="69272"/>
                  </a:cubicBezTo>
                  <a:cubicBezTo>
                    <a:pt x="31750" y="95870"/>
                    <a:pt x="31750" y="122468"/>
                    <a:pt x="30480" y="149065"/>
                  </a:cubicBezTo>
                  <a:cubicBezTo>
                    <a:pt x="29210" y="193395"/>
                    <a:pt x="26670" y="236247"/>
                    <a:pt x="25400" y="280577"/>
                  </a:cubicBezTo>
                  <a:cubicBezTo>
                    <a:pt x="20320" y="327862"/>
                    <a:pt x="26670" y="1483387"/>
                    <a:pt x="29210" y="1530672"/>
                  </a:cubicBezTo>
                  <a:cubicBezTo>
                    <a:pt x="29210" y="1580913"/>
                    <a:pt x="29210" y="1632631"/>
                    <a:pt x="30480" y="1682871"/>
                  </a:cubicBezTo>
                  <a:cubicBezTo>
                    <a:pt x="30480" y="1719812"/>
                    <a:pt x="33020" y="1756753"/>
                    <a:pt x="33020" y="1793695"/>
                  </a:cubicBezTo>
                  <a:cubicBezTo>
                    <a:pt x="33020" y="1833592"/>
                    <a:pt x="33020" y="1873488"/>
                    <a:pt x="31750" y="1912988"/>
                  </a:cubicBezTo>
                  <a:cubicBezTo>
                    <a:pt x="31750" y="1916798"/>
                    <a:pt x="31750" y="1919338"/>
                    <a:pt x="31750" y="1923148"/>
                  </a:cubicBezTo>
                  <a:cubicBezTo>
                    <a:pt x="31750" y="1933308"/>
                    <a:pt x="35560" y="1937118"/>
                    <a:pt x="44450" y="1937118"/>
                  </a:cubicBezTo>
                  <a:cubicBezTo>
                    <a:pt x="64882" y="1937118"/>
                    <a:pt x="92051" y="1938388"/>
                    <a:pt x="117279" y="1938388"/>
                  </a:cubicBezTo>
                  <a:cubicBezTo>
                    <a:pt x="154152" y="1938388"/>
                    <a:pt x="192965" y="1935848"/>
                    <a:pt x="229837" y="1938388"/>
                  </a:cubicBezTo>
                  <a:cubicBezTo>
                    <a:pt x="289998" y="1942198"/>
                    <a:pt x="350158" y="1944738"/>
                    <a:pt x="410318" y="1943468"/>
                  </a:cubicBezTo>
                  <a:cubicBezTo>
                    <a:pt x="449131" y="1942198"/>
                    <a:pt x="486004" y="1944738"/>
                    <a:pt x="524817" y="1944738"/>
                  </a:cubicBezTo>
                  <a:cubicBezTo>
                    <a:pt x="581096" y="1944738"/>
                    <a:pt x="637375" y="1943468"/>
                    <a:pt x="693654" y="1944738"/>
                  </a:cubicBezTo>
                  <a:cubicBezTo>
                    <a:pt x="777102" y="1946008"/>
                    <a:pt x="1693091" y="1935848"/>
                    <a:pt x="1778479" y="1938388"/>
                  </a:cubicBezTo>
                  <a:cubicBezTo>
                    <a:pt x="1815352" y="1939658"/>
                    <a:pt x="1852224" y="1940928"/>
                    <a:pt x="1887156" y="1940928"/>
                  </a:cubicBezTo>
                  <a:cubicBezTo>
                    <a:pt x="1951198" y="1943468"/>
                    <a:pt x="2013299" y="1939658"/>
                    <a:pt x="2077340" y="1943468"/>
                  </a:cubicBezTo>
                  <a:cubicBezTo>
                    <a:pt x="2129738" y="1946008"/>
                    <a:pt x="2182135" y="1946008"/>
                    <a:pt x="2234533" y="1948548"/>
                  </a:cubicBezTo>
                  <a:cubicBezTo>
                    <a:pt x="2312159" y="1952358"/>
                    <a:pt x="2389785" y="1954898"/>
                    <a:pt x="2467412" y="1956168"/>
                  </a:cubicBezTo>
                  <a:cubicBezTo>
                    <a:pt x="2496521" y="1956168"/>
                    <a:pt x="2515703" y="1954898"/>
                    <a:pt x="2536023" y="195489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969185" y="8982229"/>
            <a:ext cx="1094108" cy="1028700"/>
            <a:chOff x="0" y="0"/>
            <a:chExt cx="1458811" cy="1371600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1371600" cy="137160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90B9A4"/>
              </a:solidFill>
            </p:spPr>
            <p:txBody>
              <a:bodyPr/>
              <a:lstStyle/>
              <a:p>
                <a:endParaRPr lang="nl-BE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76200" y="57150"/>
                <a:ext cx="660400" cy="6794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2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3" name="Freeform 13"/>
            <p:cNvSpPr/>
            <p:nvPr/>
          </p:nvSpPr>
          <p:spPr>
            <a:xfrm rot="404009">
              <a:off x="451589" y="147459"/>
              <a:ext cx="468422" cy="964914"/>
            </a:xfrm>
            <a:custGeom>
              <a:avLst/>
              <a:gdLst/>
              <a:ahLst/>
              <a:cxnLst/>
              <a:rect l="l" t="t" r="r" b="b"/>
              <a:pathLst>
                <a:path w="468422" h="964914">
                  <a:moveTo>
                    <a:pt x="0" y="0"/>
                  </a:moveTo>
                  <a:lnTo>
                    <a:pt x="468422" y="0"/>
                  </a:lnTo>
                  <a:lnTo>
                    <a:pt x="468422" y="964914"/>
                  </a:lnTo>
                  <a:lnTo>
                    <a:pt x="0" y="964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4999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486740" y="1148499"/>
              <a:ext cx="83599" cy="83599"/>
            </a:xfrm>
            <a:custGeom>
              <a:avLst/>
              <a:gdLst/>
              <a:ahLst/>
              <a:cxnLst/>
              <a:rect l="l" t="t" r="r" b="b"/>
              <a:pathLst>
                <a:path w="83599" h="83599">
                  <a:moveTo>
                    <a:pt x="0" y="0"/>
                  </a:moveTo>
                  <a:lnTo>
                    <a:pt x="83599" y="0"/>
                  </a:lnTo>
                  <a:lnTo>
                    <a:pt x="83599" y="83600"/>
                  </a:lnTo>
                  <a:lnTo>
                    <a:pt x="0" y="83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56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nl-BE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376708"/>
              <a:ext cx="1458811" cy="5980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5"/>
                </a:lnSpc>
              </a:pPr>
              <a:r>
                <a:rPr lang="en-US" sz="2668">
                  <a:solidFill>
                    <a:srgbClr val="04541D"/>
                  </a:solidFill>
                  <a:latin typeface="Moontime"/>
                </a:rPr>
                <a:t>juf Julie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65985" y="1146032"/>
              <a:ext cx="1205615" cy="86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1"/>
                </a:lnSpc>
                <a:spcBef>
                  <a:spcPct val="0"/>
                </a:spcBef>
              </a:pPr>
              <a:r>
                <a:rPr lang="en-US" sz="476">
                  <a:solidFill>
                    <a:srgbClr val="334236"/>
                  </a:solidFill>
                  <a:latin typeface="TT Chocolates"/>
                </a:rPr>
                <a:t>@jullie_juf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85646" y="1223706"/>
            <a:ext cx="17601868" cy="2796466"/>
            <a:chOff x="0" y="0"/>
            <a:chExt cx="5752244" cy="913878"/>
          </a:xfrm>
        </p:grpSpPr>
        <p:sp>
          <p:nvSpPr>
            <p:cNvPr id="18" name="Freeform 18"/>
            <p:cNvSpPr/>
            <p:nvPr/>
          </p:nvSpPr>
          <p:spPr>
            <a:xfrm>
              <a:off x="10160" y="16510"/>
              <a:ext cx="5729385" cy="885938"/>
            </a:xfrm>
            <a:custGeom>
              <a:avLst/>
              <a:gdLst/>
              <a:ahLst/>
              <a:cxnLst/>
              <a:rect l="l" t="t" r="r" b="b"/>
              <a:pathLst>
                <a:path w="5729385" h="885938">
                  <a:moveTo>
                    <a:pt x="5729385" y="885938"/>
                  </a:moveTo>
                  <a:lnTo>
                    <a:pt x="0" y="878318"/>
                  </a:lnTo>
                  <a:lnTo>
                    <a:pt x="0" y="320493"/>
                  </a:lnTo>
                  <a:lnTo>
                    <a:pt x="17780" y="19050"/>
                  </a:lnTo>
                  <a:lnTo>
                    <a:pt x="2855048" y="0"/>
                  </a:lnTo>
                  <a:lnTo>
                    <a:pt x="5710335" y="50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-3810" y="0"/>
              <a:ext cx="5758594" cy="912608"/>
            </a:xfrm>
            <a:custGeom>
              <a:avLst/>
              <a:gdLst/>
              <a:ahLst/>
              <a:cxnLst/>
              <a:rect l="l" t="t" r="r" b="b"/>
              <a:pathLst>
                <a:path w="5758594" h="912608">
                  <a:moveTo>
                    <a:pt x="5724305" y="21590"/>
                  </a:moveTo>
                  <a:cubicBezTo>
                    <a:pt x="5725575" y="34290"/>
                    <a:pt x="5725575" y="44450"/>
                    <a:pt x="5726844" y="54610"/>
                  </a:cubicBezTo>
                  <a:cubicBezTo>
                    <a:pt x="5729385" y="76512"/>
                    <a:pt x="5730655" y="94130"/>
                    <a:pt x="5733194" y="111118"/>
                  </a:cubicBezTo>
                  <a:cubicBezTo>
                    <a:pt x="5733194" y="135657"/>
                    <a:pt x="5745894" y="619517"/>
                    <a:pt x="5752244" y="644056"/>
                  </a:cubicBezTo>
                  <a:cubicBezTo>
                    <a:pt x="5758594" y="681179"/>
                    <a:pt x="5754785" y="718931"/>
                    <a:pt x="5754785" y="756055"/>
                  </a:cubicBezTo>
                  <a:cubicBezTo>
                    <a:pt x="5754785" y="788773"/>
                    <a:pt x="5756055" y="818975"/>
                    <a:pt x="5757325" y="851648"/>
                  </a:cubicBezTo>
                  <a:cubicBezTo>
                    <a:pt x="5757325" y="873238"/>
                    <a:pt x="5757325" y="887208"/>
                    <a:pt x="5757325" y="911338"/>
                  </a:cubicBezTo>
                  <a:cubicBezTo>
                    <a:pt x="5734464" y="911338"/>
                    <a:pt x="5714144" y="912608"/>
                    <a:pt x="5680708" y="911338"/>
                  </a:cubicBezTo>
                  <a:cubicBezTo>
                    <a:pt x="5389688" y="906258"/>
                    <a:pt x="5094192" y="912608"/>
                    <a:pt x="4803174" y="907528"/>
                  </a:cubicBezTo>
                  <a:cubicBezTo>
                    <a:pt x="4628562" y="903718"/>
                    <a:pt x="4458428" y="906258"/>
                    <a:pt x="4283817" y="903718"/>
                  </a:cubicBezTo>
                  <a:cubicBezTo>
                    <a:pt x="4203227" y="902448"/>
                    <a:pt x="4122638" y="901178"/>
                    <a:pt x="4042048" y="899908"/>
                  </a:cubicBezTo>
                  <a:cubicBezTo>
                    <a:pt x="3992798" y="899908"/>
                    <a:pt x="3948026" y="901178"/>
                    <a:pt x="3898777" y="901178"/>
                  </a:cubicBezTo>
                  <a:cubicBezTo>
                    <a:pt x="3773415" y="899908"/>
                    <a:pt x="3428669" y="901178"/>
                    <a:pt x="3303307" y="899908"/>
                  </a:cubicBezTo>
                  <a:cubicBezTo>
                    <a:pt x="3213763" y="898638"/>
                    <a:pt x="1422878" y="907528"/>
                    <a:pt x="1333334" y="906258"/>
                  </a:cubicBezTo>
                  <a:cubicBezTo>
                    <a:pt x="1310948" y="906258"/>
                    <a:pt x="1284085" y="907528"/>
                    <a:pt x="1261699" y="907528"/>
                  </a:cubicBezTo>
                  <a:cubicBezTo>
                    <a:pt x="1207972" y="907528"/>
                    <a:pt x="1158723" y="908798"/>
                    <a:pt x="1104996" y="908798"/>
                  </a:cubicBezTo>
                  <a:cubicBezTo>
                    <a:pt x="970680" y="908798"/>
                    <a:pt x="840840" y="907528"/>
                    <a:pt x="706524" y="906258"/>
                  </a:cubicBezTo>
                  <a:cubicBezTo>
                    <a:pt x="625934" y="904988"/>
                    <a:pt x="545345" y="903718"/>
                    <a:pt x="469232" y="902448"/>
                  </a:cubicBezTo>
                  <a:cubicBezTo>
                    <a:pt x="325961" y="901178"/>
                    <a:pt x="182690" y="899908"/>
                    <a:pt x="48260" y="899908"/>
                  </a:cubicBezTo>
                  <a:cubicBezTo>
                    <a:pt x="38100" y="899908"/>
                    <a:pt x="29210" y="899908"/>
                    <a:pt x="19050" y="898638"/>
                  </a:cubicBezTo>
                  <a:cubicBezTo>
                    <a:pt x="10160" y="897368"/>
                    <a:pt x="5080" y="891018"/>
                    <a:pt x="7620" y="882128"/>
                  </a:cubicBezTo>
                  <a:cubicBezTo>
                    <a:pt x="16510" y="850435"/>
                    <a:pt x="12700" y="834705"/>
                    <a:pt x="11430" y="818346"/>
                  </a:cubicBezTo>
                  <a:cubicBezTo>
                    <a:pt x="10160" y="784998"/>
                    <a:pt x="6350" y="752279"/>
                    <a:pt x="7620" y="718931"/>
                  </a:cubicBezTo>
                  <a:cubicBezTo>
                    <a:pt x="5080" y="677404"/>
                    <a:pt x="0" y="163342"/>
                    <a:pt x="7620" y="121186"/>
                  </a:cubicBezTo>
                  <a:cubicBezTo>
                    <a:pt x="8890" y="113006"/>
                    <a:pt x="7620" y="104197"/>
                    <a:pt x="8890" y="96017"/>
                  </a:cubicBezTo>
                  <a:cubicBezTo>
                    <a:pt x="10160" y="82804"/>
                    <a:pt x="12700" y="68332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70760" y="30480"/>
                    <a:pt x="142395" y="29210"/>
                  </a:cubicBezTo>
                  <a:cubicBezTo>
                    <a:pt x="263280" y="25400"/>
                    <a:pt x="384165" y="22860"/>
                    <a:pt x="509527" y="20320"/>
                  </a:cubicBezTo>
                  <a:cubicBezTo>
                    <a:pt x="594594" y="17780"/>
                    <a:pt x="679661" y="16510"/>
                    <a:pt x="760251" y="13970"/>
                  </a:cubicBezTo>
                  <a:cubicBezTo>
                    <a:pt x="840841" y="11430"/>
                    <a:pt x="925908" y="8890"/>
                    <a:pt x="1006498" y="8890"/>
                  </a:cubicBezTo>
                  <a:cubicBezTo>
                    <a:pt x="1096042" y="7620"/>
                    <a:pt x="1185586" y="10160"/>
                    <a:pt x="1275130" y="8890"/>
                  </a:cubicBezTo>
                  <a:cubicBezTo>
                    <a:pt x="1387061" y="8890"/>
                    <a:pt x="3415238" y="6350"/>
                    <a:pt x="3527168" y="5080"/>
                  </a:cubicBezTo>
                  <a:cubicBezTo>
                    <a:pt x="3634621" y="3810"/>
                    <a:pt x="3742074" y="2540"/>
                    <a:pt x="3854005" y="2540"/>
                  </a:cubicBezTo>
                  <a:cubicBezTo>
                    <a:pt x="4037570" y="1270"/>
                    <a:pt x="4216659" y="0"/>
                    <a:pt x="4400225" y="0"/>
                  </a:cubicBezTo>
                  <a:cubicBezTo>
                    <a:pt x="4476337" y="0"/>
                    <a:pt x="4556927" y="2540"/>
                    <a:pt x="4633039" y="2540"/>
                  </a:cubicBezTo>
                  <a:cubicBezTo>
                    <a:pt x="4843468" y="3810"/>
                    <a:pt x="5058375" y="5080"/>
                    <a:pt x="5268804" y="7620"/>
                  </a:cubicBezTo>
                  <a:cubicBezTo>
                    <a:pt x="5380734" y="8890"/>
                    <a:pt x="5492665" y="12700"/>
                    <a:pt x="5604595" y="16510"/>
                  </a:cubicBezTo>
                  <a:cubicBezTo>
                    <a:pt x="5631458" y="16510"/>
                    <a:pt x="5658321" y="16510"/>
                    <a:pt x="5680708" y="16510"/>
                  </a:cubicBezTo>
                  <a:cubicBezTo>
                    <a:pt x="5705255" y="17780"/>
                    <a:pt x="5714144" y="20320"/>
                    <a:pt x="5724305" y="21590"/>
                  </a:cubicBezTo>
                  <a:close/>
                  <a:moveTo>
                    <a:pt x="5734464" y="894828"/>
                  </a:moveTo>
                  <a:cubicBezTo>
                    <a:pt x="5735735" y="878318"/>
                    <a:pt x="5737005" y="865618"/>
                    <a:pt x="5737005" y="852918"/>
                  </a:cubicBezTo>
                  <a:cubicBezTo>
                    <a:pt x="5735735" y="815829"/>
                    <a:pt x="5734464" y="782481"/>
                    <a:pt x="5734464" y="746616"/>
                  </a:cubicBezTo>
                  <a:cubicBezTo>
                    <a:pt x="5734464" y="730257"/>
                    <a:pt x="5737005" y="713898"/>
                    <a:pt x="5735735" y="697538"/>
                  </a:cubicBezTo>
                  <a:cubicBezTo>
                    <a:pt x="5735735" y="682437"/>
                    <a:pt x="5734464" y="666707"/>
                    <a:pt x="5733194" y="651606"/>
                  </a:cubicBezTo>
                  <a:cubicBezTo>
                    <a:pt x="5728114" y="628326"/>
                    <a:pt x="5716685" y="146354"/>
                    <a:pt x="5716685" y="123073"/>
                  </a:cubicBezTo>
                  <a:cubicBezTo>
                    <a:pt x="5714144" y="103568"/>
                    <a:pt x="5711605" y="83433"/>
                    <a:pt x="5709064" y="63500"/>
                  </a:cubicBezTo>
                  <a:cubicBezTo>
                    <a:pt x="5707794" y="44450"/>
                    <a:pt x="5706525" y="43180"/>
                    <a:pt x="5667276" y="41910"/>
                  </a:cubicBezTo>
                  <a:cubicBezTo>
                    <a:pt x="5653844" y="41910"/>
                    <a:pt x="5644890" y="41910"/>
                    <a:pt x="5631458" y="40640"/>
                  </a:cubicBezTo>
                  <a:cubicBezTo>
                    <a:pt x="5519528" y="36830"/>
                    <a:pt x="5403120" y="31750"/>
                    <a:pt x="5291190" y="30480"/>
                  </a:cubicBezTo>
                  <a:cubicBezTo>
                    <a:pt x="5018080" y="26670"/>
                    <a:pt x="4740493" y="25400"/>
                    <a:pt x="4467383" y="22860"/>
                  </a:cubicBezTo>
                  <a:cubicBezTo>
                    <a:pt x="4427088" y="22860"/>
                    <a:pt x="4382316" y="22860"/>
                    <a:pt x="4342021" y="22860"/>
                  </a:cubicBezTo>
                  <a:cubicBezTo>
                    <a:pt x="4274863" y="22860"/>
                    <a:pt x="4207705" y="22860"/>
                    <a:pt x="4145024" y="22860"/>
                  </a:cubicBezTo>
                  <a:cubicBezTo>
                    <a:pt x="4001753" y="22860"/>
                    <a:pt x="3858482" y="22860"/>
                    <a:pt x="3719688" y="24130"/>
                  </a:cubicBezTo>
                  <a:cubicBezTo>
                    <a:pt x="3598803" y="25400"/>
                    <a:pt x="1561672" y="29210"/>
                    <a:pt x="1440787" y="29210"/>
                  </a:cubicBezTo>
                  <a:cubicBezTo>
                    <a:pt x="1243790" y="29210"/>
                    <a:pt x="1046792" y="26670"/>
                    <a:pt x="849795" y="33020"/>
                  </a:cubicBezTo>
                  <a:cubicBezTo>
                    <a:pt x="746819" y="36830"/>
                    <a:pt x="648321" y="36830"/>
                    <a:pt x="549822" y="38100"/>
                  </a:cubicBezTo>
                  <a:cubicBezTo>
                    <a:pt x="379688" y="41910"/>
                    <a:pt x="209554" y="45720"/>
                    <a:pt x="49530" y="50800"/>
                  </a:cubicBezTo>
                  <a:cubicBezTo>
                    <a:pt x="36830" y="50800"/>
                    <a:pt x="34290" y="53340"/>
                    <a:pt x="33020" y="66445"/>
                  </a:cubicBezTo>
                  <a:cubicBezTo>
                    <a:pt x="31750" y="77770"/>
                    <a:pt x="31750" y="89096"/>
                    <a:pt x="30480" y="100422"/>
                  </a:cubicBezTo>
                  <a:cubicBezTo>
                    <a:pt x="29210" y="119298"/>
                    <a:pt x="26670" y="137545"/>
                    <a:pt x="25400" y="156421"/>
                  </a:cubicBezTo>
                  <a:cubicBezTo>
                    <a:pt x="20320" y="176556"/>
                    <a:pt x="26670" y="668595"/>
                    <a:pt x="29210" y="688730"/>
                  </a:cubicBezTo>
                  <a:cubicBezTo>
                    <a:pt x="29210" y="710122"/>
                    <a:pt x="29210" y="732145"/>
                    <a:pt x="30480" y="753538"/>
                  </a:cubicBezTo>
                  <a:cubicBezTo>
                    <a:pt x="30480" y="769268"/>
                    <a:pt x="33020" y="784998"/>
                    <a:pt x="33020" y="800728"/>
                  </a:cubicBezTo>
                  <a:cubicBezTo>
                    <a:pt x="33020" y="817717"/>
                    <a:pt x="33020" y="834705"/>
                    <a:pt x="31750" y="852918"/>
                  </a:cubicBezTo>
                  <a:cubicBezTo>
                    <a:pt x="31750" y="856728"/>
                    <a:pt x="31750" y="859268"/>
                    <a:pt x="31750" y="863078"/>
                  </a:cubicBezTo>
                  <a:cubicBezTo>
                    <a:pt x="31750" y="873238"/>
                    <a:pt x="35560" y="877048"/>
                    <a:pt x="44450" y="877048"/>
                  </a:cubicBezTo>
                  <a:cubicBezTo>
                    <a:pt x="79715" y="877048"/>
                    <a:pt x="142395" y="878318"/>
                    <a:pt x="200599" y="878318"/>
                  </a:cubicBezTo>
                  <a:cubicBezTo>
                    <a:pt x="285666" y="878318"/>
                    <a:pt x="375211" y="875778"/>
                    <a:pt x="460278" y="878318"/>
                  </a:cubicBezTo>
                  <a:cubicBezTo>
                    <a:pt x="599071" y="882128"/>
                    <a:pt x="737865" y="884668"/>
                    <a:pt x="876658" y="883398"/>
                  </a:cubicBezTo>
                  <a:cubicBezTo>
                    <a:pt x="966203" y="882128"/>
                    <a:pt x="1051270" y="884668"/>
                    <a:pt x="1140814" y="884668"/>
                  </a:cubicBezTo>
                  <a:cubicBezTo>
                    <a:pt x="1270653" y="884668"/>
                    <a:pt x="1400492" y="883398"/>
                    <a:pt x="1530331" y="884668"/>
                  </a:cubicBezTo>
                  <a:cubicBezTo>
                    <a:pt x="1722852" y="885938"/>
                    <a:pt x="3836096" y="875778"/>
                    <a:pt x="4033093" y="878318"/>
                  </a:cubicBezTo>
                  <a:cubicBezTo>
                    <a:pt x="4118160" y="879588"/>
                    <a:pt x="4203227" y="880858"/>
                    <a:pt x="4283817" y="880858"/>
                  </a:cubicBezTo>
                  <a:cubicBezTo>
                    <a:pt x="4431565" y="883398"/>
                    <a:pt x="4574836" y="879588"/>
                    <a:pt x="4722584" y="883398"/>
                  </a:cubicBezTo>
                  <a:cubicBezTo>
                    <a:pt x="4843468" y="885938"/>
                    <a:pt x="4964353" y="885938"/>
                    <a:pt x="5085238" y="888478"/>
                  </a:cubicBezTo>
                  <a:cubicBezTo>
                    <a:pt x="5264327" y="892288"/>
                    <a:pt x="5443415" y="894828"/>
                    <a:pt x="5622503" y="896098"/>
                  </a:cubicBezTo>
                  <a:cubicBezTo>
                    <a:pt x="5689662" y="896098"/>
                    <a:pt x="5714144" y="894828"/>
                    <a:pt x="5734464" y="894828"/>
                  </a:cubicBez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nl-BE"/>
            </a:p>
          </p:txBody>
        </p:sp>
      </p:grpSp>
      <p:sp>
        <p:nvSpPr>
          <p:cNvPr id="20" name="Freeform 20"/>
          <p:cNvSpPr/>
          <p:nvPr/>
        </p:nvSpPr>
        <p:spPr>
          <a:xfrm>
            <a:off x="15160164" y="-127976"/>
            <a:ext cx="3407420" cy="3326881"/>
          </a:xfrm>
          <a:custGeom>
            <a:avLst/>
            <a:gdLst/>
            <a:ahLst/>
            <a:cxnLst/>
            <a:rect l="l" t="t" r="r" b="b"/>
            <a:pathLst>
              <a:path w="3407420" h="3326881">
                <a:moveTo>
                  <a:pt x="0" y="0"/>
                </a:moveTo>
                <a:lnTo>
                  <a:pt x="3407421" y="0"/>
                </a:lnTo>
                <a:lnTo>
                  <a:pt x="3407421" y="3326881"/>
                </a:lnTo>
                <a:lnTo>
                  <a:pt x="0" y="332688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1" name="Freeform 21"/>
          <p:cNvSpPr/>
          <p:nvPr/>
        </p:nvSpPr>
        <p:spPr>
          <a:xfrm rot="342190">
            <a:off x="-1175135" y="6812279"/>
            <a:ext cx="2350271" cy="3366274"/>
          </a:xfrm>
          <a:custGeom>
            <a:avLst/>
            <a:gdLst/>
            <a:ahLst/>
            <a:cxnLst/>
            <a:rect l="l" t="t" r="r" b="b"/>
            <a:pathLst>
              <a:path w="2350271" h="3366274">
                <a:moveTo>
                  <a:pt x="0" y="0"/>
                </a:moveTo>
                <a:lnTo>
                  <a:pt x="2350270" y="0"/>
                </a:lnTo>
                <a:lnTo>
                  <a:pt x="2350270" y="3366273"/>
                </a:lnTo>
                <a:lnTo>
                  <a:pt x="0" y="336627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2" name="TextBox 22"/>
          <p:cNvSpPr txBox="1"/>
          <p:nvPr/>
        </p:nvSpPr>
        <p:spPr>
          <a:xfrm>
            <a:off x="1486447" y="5086051"/>
            <a:ext cx="4686139" cy="8392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le sucre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viande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acheter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beaucoup de (d’)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une bouteille (de)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D46A6A"/>
                </a:solidFill>
                <a:latin typeface="Now"/>
              </a:rPr>
              <a:t>la caisse </a:t>
            </a:r>
          </a:p>
          <a:p>
            <a:pPr>
              <a:lnSpc>
                <a:spcPts val="5174"/>
              </a:lnSpc>
            </a:pPr>
            <a:r>
              <a:rPr lang="en-US" sz="3696">
                <a:solidFill>
                  <a:srgbClr val="004AAD"/>
                </a:solidFill>
                <a:latin typeface="Now"/>
              </a:rPr>
              <a:t>un cent</a:t>
            </a:r>
            <a:r>
              <a:rPr lang="en-US" sz="3696">
                <a:solidFill>
                  <a:srgbClr val="000000"/>
                </a:solidFill>
                <a:latin typeface="Now"/>
              </a:rPr>
              <a:t> </a:t>
            </a:r>
            <a:r>
              <a:rPr lang="en-US" sz="3696">
                <a:solidFill>
                  <a:srgbClr val="004AAD"/>
                </a:solidFill>
                <a:latin typeface="Now"/>
              </a:rPr>
              <a:t>(eurocentime)</a:t>
            </a: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  <a:p>
            <a:pPr>
              <a:lnSpc>
                <a:spcPts val="5174"/>
              </a:lnSpc>
            </a:pPr>
            <a:endParaRPr lang="en-US" sz="3696">
              <a:solidFill>
                <a:srgbClr val="004AAD"/>
              </a:solidFill>
              <a:latin typeface="Now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5774143" y="5076825"/>
            <a:ext cx="4457800" cy="7097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 suiker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het vlees 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kopen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veel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fles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de kassa</a:t>
            </a:r>
          </a:p>
          <a:p>
            <a:pPr algn="just">
              <a:lnSpc>
                <a:spcPts val="5174"/>
              </a:lnSpc>
            </a:pPr>
            <a:r>
              <a:rPr lang="en-US" sz="3696">
                <a:solidFill>
                  <a:srgbClr val="000000"/>
                </a:solidFill>
                <a:latin typeface="Now"/>
              </a:rPr>
              <a:t>een (euro)cent</a:t>
            </a: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</a:pPr>
            <a:endParaRPr lang="en-US" sz="3696">
              <a:solidFill>
                <a:srgbClr val="000000"/>
              </a:solidFill>
              <a:latin typeface="Now"/>
            </a:endParaRPr>
          </a:p>
          <a:p>
            <a:pPr algn="just">
              <a:lnSpc>
                <a:spcPts val="5174"/>
              </a:lnSpc>
              <a:spcBef>
                <a:spcPct val="0"/>
              </a:spcBef>
            </a:pPr>
            <a:endParaRPr lang="en-US" sz="3696">
              <a:solidFill>
                <a:srgbClr val="000000"/>
              </a:solidFill>
              <a:latin typeface="Now"/>
            </a:endParaRPr>
          </a:p>
        </p:txBody>
      </p:sp>
      <p:sp>
        <p:nvSpPr>
          <p:cNvPr id="24" name="Freeform 24"/>
          <p:cNvSpPr/>
          <p:nvPr/>
        </p:nvSpPr>
        <p:spPr>
          <a:xfrm>
            <a:off x="9311465" y="3364265"/>
            <a:ext cx="4648382" cy="2881576"/>
          </a:xfrm>
          <a:custGeom>
            <a:avLst/>
            <a:gdLst/>
            <a:ahLst/>
            <a:cxnLst/>
            <a:rect l="l" t="t" r="r" b="b"/>
            <a:pathLst>
              <a:path w="4648382" h="2881576">
                <a:moveTo>
                  <a:pt x="0" y="0"/>
                </a:moveTo>
                <a:lnTo>
                  <a:pt x="4648383" y="0"/>
                </a:lnTo>
                <a:lnTo>
                  <a:pt x="4648383" y="2881576"/>
                </a:lnTo>
                <a:lnTo>
                  <a:pt x="0" y="288157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95435" t="-111672" r="-52545" b="-2937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>
            <a:off x="14844279" y="4699722"/>
            <a:ext cx="1249011" cy="979524"/>
          </a:xfrm>
          <a:custGeom>
            <a:avLst/>
            <a:gdLst/>
            <a:ahLst/>
            <a:cxnLst/>
            <a:rect l="l" t="t" r="r" b="b"/>
            <a:pathLst>
              <a:path w="1249011" h="979524">
                <a:moveTo>
                  <a:pt x="0" y="0"/>
                </a:moveTo>
                <a:lnTo>
                  <a:pt x="1249011" y="0"/>
                </a:lnTo>
                <a:lnTo>
                  <a:pt x="1249011" y="979524"/>
                </a:lnTo>
                <a:lnTo>
                  <a:pt x="0" y="97952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>
            <a:off x="15877435" y="5182997"/>
            <a:ext cx="1638804" cy="2919463"/>
          </a:xfrm>
          <a:custGeom>
            <a:avLst/>
            <a:gdLst/>
            <a:ahLst/>
            <a:cxnLst/>
            <a:rect l="l" t="t" r="r" b="b"/>
            <a:pathLst>
              <a:path w="1638804" h="2919463">
                <a:moveTo>
                  <a:pt x="0" y="0"/>
                </a:moveTo>
                <a:lnTo>
                  <a:pt x="1638804" y="0"/>
                </a:lnTo>
                <a:lnTo>
                  <a:pt x="1638804" y="2919464"/>
                </a:lnTo>
                <a:lnTo>
                  <a:pt x="0" y="291946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56305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 rot="305606">
            <a:off x="12946342" y="7689432"/>
            <a:ext cx="3795874" cy="2585595"/>
          </a:xfrm>
          <a:custGeom>
            <a:avLst/>
            <a:gdLst/>
            <a:ahLst/>
            <a:cxnLst/>
            <a:rect l="l" t="t" r="r" b="b"/>
            <a:pathLst>
              <a:path w="3795874" h="2585595">
                <a:moveTo>
                  <a:pt x="0" y="0"/>
                </a:moveTo>
                <a:lnTo>
                  <a:pt x="3795874" y="0"/>
                </a:lnTo>
                <a:lnTo>
                  <a:pt x="3795874" y="2585595"/>
                </a:lnTo>
                <a:lnTo>
                  <a:pt x="0" y="258559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9588790" y="6595047"/>
            <a:ext cx="3392275" cy="2387183"/>
          </a:xfrm>
          <a:custGeom>
            <a:avLst/>
            <a:gdLst/>
            <a:ahLst/>
            <a:cxnLst/>
            <a:rect l="l" t="t" r="r" b="b"/>
            <a:pathLst>
              <a:path w="3392275" h="2387183">
                <a:moveTo>
                  <a:pt x="0" y="0"/>
                </a:moveTo>
                <a:lnTo>
                  <a:pt x="3392275" y="0"/>
                </a:lnTo>
                <a:lnTo>
                  <a:pt x="3392275" y="2387182"/>
                </a:lnTo>
                <a:lnTo>
                  <a:pt x="0" y="238718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r="-101480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13373371" y="5874732"/>
            <a:ext cx="2464780" cy="1658199"/>
          </a:xfrm>
          <a:custGeom>
            <a:avLst/>
            <a:gdLst/>
            <a:ahLst/>
            <a:cxnLst/>
            <a:rect l="l" t="t" r="r" b="b"/>
            <a:pathLst>
              <a:path w="2464780" h="1658199">
                <a:moveTo>
                  <a:pt x="0" y="0"/>
                </a:moveTo>
                <a:lnTo>
                  <a:pt x="2464780" y="0"/>
                </a:lnTo>
                <a:lnTo>
                  <a:pt x="2464780" y="1658199"/>
                </a:lnTo>
                <a:lnTo>
                  <a:pt x="0" y="1658199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TextBox 30"/>
          <p:cNvSpPr txBox="1"/>
          <p:nvPr/>
        </p:nvSpPr>
        <p:spPr>
          <a:xfrm>
            <a:off x="2905698" y="1287815"/>
            <a:ext cx="12811536" cy="207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00"/>
              </a:lnSpc>
              <a:spcBef>
                <a:spcPct val="0"/>
              </a:spcBef>
            </a:pPr>
            <a:r>
              <a:rPr lang="en-US" sz="12000">
                <a:solidFill>
                  <a:srgbClr val="000000"/>
                </a:solidFill>
                <a:latin typeface="Sunday"/>
              </a:rPr>
              <a:t>MISSION 11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721443" y="4132418"/>
            <a:ext cx="4804415" cy="1020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337"/>
              </a:lnSpc>
              <a:spcBef>
                <a:spcPct val="0"/>
              </a:spcBef>
            </a:pPr>
            <a:r>
              <a:rPr lang="en-US" sz="5955">
                <a:solidFill>
                  <a:srgbClr val="000000"/>
                </a:solidFill>
                <a:latin typeface="Lulu Font TH"/>
              </a:rPr>
              <a:t>Lisez les mots!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486447" y="1344887"/>
            <a:ext cx="4686139" cy="620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4"/>
              </a:lnSpc>
              <a:spcBef>
                <a:spcPct val="0"/>
              </a:spcBef>
            </a:pPr>
            <a:r>
              <a:rPr lang="en-US" sz="3696">
                <a:solidFill>
                  <a:srgbClr val="000000"/>
                </a:solidFill>
                <a:latin typeface="Now"/>
              </a:rPr>
              <a:t>dag 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972</Words>
  <Application>Microsoft Office PowerPoint</Application>
  <PresentationFormat>Aangepast</PresentationFormat>
  <Paragraphs>467</Paragraphs>
  <Slides>35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35</vt:i4>
      </vt:variant>
    </vt:vector>
  </HeadingPairs>
  <TitlesOfParts>
    <vt:vector size="45" baseType="lpstr">
      <vt:lpstr>Calibri</vt:lpstr>
      <vt:lpstr>Moontime</vt:lpstr>
      <vt:lpstr>Now Bold</vt:lpstr>
      <vt:lpstr>Now</vt:lpstr>
      <vt:lpstr>Sigher</vt:lpstr>
      <vt:lpstr>Sunday</vt:lpstr>
      <vt:lpstr>Arial</vt:lpstr>
      <vt:lpstr>TT Chocolates</vt:lpstr>
      <vt:lpstr>Lulu Font TH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11. Mission 11</dc:title>
  <dc:creator>Julie Heuten</dc:creator>
  <cp:lastModifiedBy>Julie Heuten</cp:lastModifiedBy>
  <cp:revision>1</cp:revision>
  <dcterms:created xsi:type="dcterms:W3CDTF">2006-08-16T00:00:00Z</dcterms:created>
  <dcterms:modified xsi:type="dcterms:W3CDTF">2024-04-15T11:25:10Z</dcterms:modified>
  <dc:identifier>DAGBXS9h3s8</dc:identifier>
</cp:coreProperties>
</file>