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8288000" cy="10287000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Lulu Font TH" panose="020B0604020202020204" charset="-34"/>
      <p:regular r:id="rId43"/>
    </p:embeddedFont>
    <p:embeddedFont>
      <p:font typeface="Moontime" panose="020B0604020202020204" charset="0"/>
      <p:regular r:id="rId44"/>
    </p:embeddedFont>
    <p:embeddedFont>
      <p:font typeface="Now" panose="020B0604020202020204" charset="0"/>
      <p:regular r:id="rId45"/>
    </p:embeddedFont>
    <p:embeddedFont>
      <p:font typeface="Open Sans" panose="020B0606030504020204" pitchFamily="34" charset="0"/>
      <p:regular r:id="rId46"/>
      <p:bold r:id="rId47"/>
      <p:italic r:id="rId48"/>
      <p:boldItalic r:id="rId49"/>
    </p:embeddedFont>
    <p:embeddedFont>
      <p:font typeface="Sigher" panose="020B0604020202020204" charset="0"/>
      <p:regular r:id="rId50"/>
    </p:embeddedFont>
    <p:embeddedFont>
      <p:font typeface="Sunday" panose="020B0604020202020204" charset="0"/>
      <p:regular r:id="rId51"/>
    </p:embeddedFont>
    <p:embeddedFont>
      <p:font typeface="TT Chocolates" panose="020B0604020202020204" charset="0"/>
      <p:regular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87060" autoAdjust="0"/>
  </p:normalViewPr>
  <p:slideViewPr>
    <p:cSldViewPr>
      <p:cViewPr varScale="1">
        <p:scale>
          <a:sx n="50" d="100"/>
          <a:sy n="50" d="100"/>
        </p:scale>
        <p:origin x="1373" y="37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7.pn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12" Type="http://schemas.openxmlformats.org/officeDocument/2006/relationships/image" Target="../media/image3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35.png"/><Relationship Id="rId5" Type="http://schemas.openxmlformats.org/officeDocument/2006/relationships/image" Target="../media/image5.png"/><Relationship Id="rId15" Type="http://schemas.openxmlformats.org/officeDocument/2006/relationships/image" Target="../media/image39.svg"/><Relationship Id="rId10" Type="http://schemas.openxmlformats.org/officeDocument/2006/relationships/image" Target="../media/image34.png"/><Relationship Id="rId4" Type="http://schemas.openxmlformats.org/officeDocument/2006/relationships/image" Target="../media/image4.sv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svg"/><Relationship Id="rId7" Type="http://schemas.openxmlformats.org/officeDocument/2006/relationships/image" Target="../media/image2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4.sv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6.svg"/><Relationship Id="rId10" Type="http://schemas.openxmlformats.org/officeDocument/2006/relationships/image" Target="../media/image35.png"/><Relationship Id="rId4" Type="http://schemas.openxmlformats.org/officeDocument/2006/relationships/image" Target="../media/image5.png"/><Relationship Id="rId9" Type="http://schemas.openxmlformats.org/officeDocument/2006/relationships/image" Target="../media/image34.png"/><Relationship Id="rId14" Type="http://schemas.openxmlformats.org/officeDocument/2006/relationships/image" Target="../media/image39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2.png"/><Relationship Id="rId3" Type="http://schemas.openxmlformats.org/officeDocument/2006/relationships/image" Target="../media/image14.svg"/><Relationship Id="rId7" Type="http://schemas.openxmlformats.org/officeDocument/2006/relationships/image" Target="../media/image6.svg"/><Relationship Id="rId12" Type="http://schemas.openxmlformats.org/officeDocument/2006/relationships/image" Target="../media/image41.png"/><Relationship Id="rId2" Type="http://schemas.openxmlformats.org/officeDocument/2006/relationships/image" Target="../media/image13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0.png"/><Relationship Id="rId5" Type="http://schemas.openxmlformats.org/officeDocument/2006/relationships/image" Target="../media/image4.svg"/><Relationship Id="rId15" Type="http://schemas.openxmlformats.org/officeDocument/2006/relationships/image" Target="../media/image44.pn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svg"/><Relationship Id="rId1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44.pn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12" Type="http://schemas.openxmlformats.org/officeDocument/2006/relationships/image" Target="../media/image4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42.png"/><Relationship Id="rId5" Type="http://schemas.openxmlformats.org/officeDocument/2006/relationships/image" Target="../media/image5.png"/><Relationship Id="rId10" Type="http://schemas.openxmlformats.org/officeDocument/2006/relationships/image" Target="../media/image41.png"/><Relationship Id="rId4" Type="http://schemas.openxmlformats.org/officeDocument/2006/relationships/image" Target="../media/image4.sv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svg"/><Relationship Id="rId7" Type="http://schemas.openxmlformats.org/officeDocument/2006/relationships/image" Target="../media/image2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4.svg"/><Relationship Id="rId7" Type="http://schemas.openxmlformats.org/officeDocument/2006/relationships/image" Target="../media/image32.png"/><Relationship Id="rId12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43.png"/><Relationship Id="rId5" Type="http://schemas.openxmlformats.org/officeDocument/2006/relationships/image" Target="../media/image6.svg"/><Relationship Id="rId10" Type="http://schemas.openxmlformats.org/officeDocument/2006/relationships/image" Target="../media/image42.png"/><Relationship Id="rId4" Type="http://schemas.openxmlformats.org/officeDocument/2006/relationships/image" Target="../media/image5.png"/><Relationship Id="rId9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6.png"/><Relationship Id="rId3" Type="http://schemas.openxmlformats.org/officeDocument/2006/relationships/image" Target="../media/image14.svg"/><Relationship Id="rId7" Type="http://schemas.openxmlformats.org/officeDocument/2006/relationships/image" Target="../media/image6.svg"/><Relationship Id="rId12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0.png"/><Relationship Id="rId5" Type="http://schemas.openxmlformats.org/officeDocument/2006/relationships/image" Target="../media/image4.sv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svg"/><Relationship Id="rId1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12" Type="http://schemas.openxmlformats.org/officeDocument/2006/relationships/image" Target="../media/image4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46.png"/><Relationship Id="rId5" Type="http://schemas.openxmlformats.org/officeDocument/2006/relationships/image" Target="../media/image5.png"/><Relationship Id="rId10" Type="http://schemas.openxmlformats.org/officeDocument/2006/relationships/image" Target="../media/image19.png"/><Relationship Id="rId4" Type="http://schemas.openxmlformats.org/officeDocument/2006/relationships/image" Target="../media/image4.svg"/><Relationship Id="rId9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svg"/><Relationship Id="rId7" Type="http://schemas.openxmlformats.org/officeDocument/2006/relationships/image" Target="../media/image2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4.svg"/><Relationship Id="rId7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46.png"/><Relationship Id="rId5" Type="http://schemas.openxmlformats.org/officeDocument/2006/relationships/image" Target="../media/image6.svg"/><Relationship Id="rId10" Type="http://schemas.openxmlformats.org/officeDocument/2006/relationships/image" Target="../media/image47.png"/><Relationship Id="rId4" Type="http://schemas.openxmlformats.org/officeDocument/2006/relationships/image" Target="../media/image5.png"/><Relationship Id="rId9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4.svg"/><Relationship Id="rId7" Type="http://schemas.openxmlformats.org/officeDocument/2006/relationships/image" Target="../media/image6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8.png"/><Relationship Id="rId5" Type="http://schemas.openxmlformats.org/officeDocument/2006/relationships/image" Target="../media/image4.sv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12.svg"/><Relationship Id="rId7" Type="http://schemas.openxmlformats.org/officeDocument/2006/relationships/image" Target="../media/image4.sv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11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svg"/><Relationship Id="rId5" Type="http://schemas.openxmlformats.org/officeDocument/2006/relationships/image" Target="../media/image14.sv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openxmlformats.org/officeDocument/2006/relationships/image" Target="../media/image6.svg"/><Relationship Id="rId1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svg"/><Relationship Id="rId7" Type="http://schemas.openxmlformats.org/officeDocument/2006/relationships/image" Target="../media/image2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svg"/><Relationship Id="rId7" Type="http://schemas.openxmlformats.org/officeDocument/2006/relationships/image" Target="../media/image2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4.svg"/><Relationship Id="rId7" Type="http://schemas.openxmlformats.org/officeDocument/2006/relationships/image" Target="../media/image32.png"/><Relationship Id="rId12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21.png"/><Relationship Id="rId5" Type="http://schemas.openxmlformats.org/officeDocument/2006/relationships/image" Target="../media/image6.svg"/><Relationship Id="rId10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4.sv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6.svg"/><Relationship Id="rId10" Type="http://schemas.openxmlformats.org/officeDocument/2006/relationships/image" Target="../media/image35.png"/><Relationship Id="rId4" Type="http://schemas.openxmlformats.org/officeDocument/2006/relationships/image" Target="../media/image5.png"/><Relationship Id="rId9" Type="http://schemas.openxmlformats.org/officeDocument/2006/relationships/image" Target="../media/image34.png"/><Relationship Id="rId14" Type="http://schemas.openxmlformats.org/officeDocument/2006/relationships/image" Target="../media/image39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4.svg"/><Relationship Id="rId7" Type="http://schemas.openxmlformats.org/officeDocument/2006/relationships/image" Target="../media/image32.png"/><Relationship Id="rId12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43.png"/><Relationship Id="rId5" Type="http://schemas.openxmlformats.org/officeDocument/2006/relationships/image" Target="../media/image6.svg"/><Relationship Id="rId10" Type="http://schemas.openxmlformats.org/officeDocument/2006/relationships/image" Target="../media/image42.png"/><Relationship Id="rId4" Type="http://schemas.openxmlformats.org/officeDocument/2006/relationships/image" Target="../media/image5.png"/><Relationship Id="rId9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4.svg"/><Relationship Id="rId7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46.png"/><Relationship Id="rId5" Type="http://schemas.openxmlformats.org/officeDocument/2006/relationships/image" Target="../media/image6.svg"/><Relationship Id="rId10" Type="http://schemas.openxmlformats.org/officeDocument/2006/relationships/image" Target="../media/image47.png"/><Relationship Id="rId4" Type="http://schemas.openxmlformats.org/officeDocument/2006/relationships/image" Target="../media/image5.png"/><Relationship Id="rId9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svg"/><Relationship Id="rId7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50.png"/><Relationship Id="rId4" Type="http://schemas.openxmlformats.org/officeDocument/2006/relationships/image" Target="../media/image4.svg"/><Relationship Id="rId9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12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20.png"/><Relationship Id="rId5" Type="http://schemas.openxmlformats.org/officeDocument/2006/relationships/image" Target="../media/image5.png"/><Relationship Id="rId10" Type="http://schemas.openxmlformats.org/officeDocument/2006/relationships/image" Target="../media/image19.png"/><Relationship Id="rId4" Type="http://schemas.openxmlformats.org/officeDocument/2006/relationships/image" Target="../media/image4.sv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svg"/><Relationship Id="rId7" Type="http://schemas.openxmlformats.org/officeDocument/2006/relationships/image" Target="../media/image2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4.svg"/><Relationship Id="rId7" Type="http://schemas.openxmlformats.org/officeDocument/2006/relationships/image" Target="../media/image32.png"/><Relationship Id="rId12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21.png"/><Relationship Id="rId5" Type="http://schemas.openxmlformats.org/officeDocument/2006/relationships/image" Target="../media/image6.svg"/><Relationship Id="rId10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5.png"/><Relationship Id="rId3" Type="http://schemas.openxmlformats.org/officeDocument/2006/relationships/image" Target="../media/image14.svg"/><Relationship Id="rId7" Type="http://schemas.openxmlformats.org/officeDocument/2006/relationships/image" Target="../media/image6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13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3.png"/><Relationship Id="rId5" Type="http://schemas.openxmlformats.org/officeDocument/2006/relationships/image" Target="../media/image4.svg"/><Relationship Id="rId15" Type="http://schemas.openxmlformats.org/officeDocument/2006/relationships/image" Target="../media/image37.pn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svg"/><Relationship Id="rId1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15617922" y="8982229"/>
            <a:ext cx="3811631" cy="1418244"/>
          </a:xfrm>
          <a:custGeom>
            <a:avLst/>
            <a:gdLst/>
            <a:ahLst/>
            <a:cxnLst/>
            <a:rect l="l" t="t" r="r" b="b"/>
            <a:pathLst>
              <a:path w="3811631" h="1418244">
                <a:moveTo>
                  <a:pt x="0" y="0"/>
                </a:moveTo>
                <a:lnTo>
                  <a:pt x="3811631" y="0"/>
                </a:lnTo>
                <a:lnTo>
                  <a:pt x="3811631" y="1418245"/>
                </a:lnTo>
                <a:lnTo>
                  <a:pt x="0" y="14182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6" name="Group 6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0" y="8868756"/>
            <a:ext cx="3811631" cy="1418244"/>
          </a:xfrm>
          <a:custGeom>
            <a:avLst/>
            <a:gdLst/>
            <a:ahLst/>
            <a:cxnLst/>
            <a:rect l="l" t="t" r="r" b="b"/>
            <a:pathLst>
              <a:path w="3811631" h="1418244">
                <a:moveTo>
                  <a:pt x="0" y="0"/>
                </a:moveTo>
                <a:lnTo>
                  <a:pt x="3811631" y="0"/>
                </a:lnTo>
                <a:lnTo>
                  <a:pt x="3811631" y="1418244"/>
                </a:lnTo>
                <a:lnTo>
                  <a:pt x="0" y="14182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3935380" y="8892419"/>
            <a:ext cx="3811631" cy="1418244"/>
          </a:xfrm>
          <a:custGeom>
            <a:avLst/>
            <a:gdLst/>
            <a:ahLst/>
            <a:cxnLst/>
            <a:rect l="l" t="t" r="r" b="b"/>
            <a:pathLst>
              <a:path w="3811631" h="1418244">
                <a:moveTo>
                  <a:pt x="0" y="0"/>
                </a:moveTo>
                <a:lnTo>
                  <a:pt x="3811631" y="0"/>
                </a:lnTo>
                <a:lnTo>
                  <a:pt x="3811631" y="1418244"/>
                </a:lnTo>
                <a:lnTo>
                  <a:pt x="0" y="14182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7870836" y="8892419"/>
            <a:ext cx="3811631" cy="1418244"/>
          </a:xfrm>
          <a:custGeom>
            <a:avLst/>
            <a:gdLst/>
            <a:ahLst/>
            <a:cxnLst/>
            <a:rect l="l" t="t" r="r" b="b"/>
            <a:pathLst>
              <a:path w="3811631" h="1418244">
                <a:moveTo>
                  <a:pt x="0" y="0"/>
                </a:moveTo>
                <a:lnTo>
                  <a:pt x="3811631" y="0"/>
                </a:lnTo>
                <a:lnTo>
                  <a:pt x="3811631" y="1418244"/>
                </a:lnTo>
                <a:lnTo>
                  <a:pt x="0" y="14182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1682467" y="8868756"/>
            <a:ext cx="3811631" cy="1418244"/>
          </a:xfrm>
          <a:custGeom>
            <a:avLst/>
            <a:gdLst/>
            <a:ahLst/>
            <a:cxnLst/>
            <a:rect l="l" t="t" r="r" b="b"/>
            <a:pathLst>
              <a:path w="3811631" h="1418244">
                <a:moveTo>
                  <a:pt x="0" y="0"/>
                </a:moveTo>
                <a:lnTo>
                  <a:pt x="3811630" y="0"/>
                </a:lnTo>
                <a:lnTo>
                  <a:pt x="3811630" y="1418244"/>
                </a:lnTo>
                <a:lnTo>
                  <a:pt x="0" y="14182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0" y="105885"/>
            <a:ext cx="1852577" cy="1845630"/>
          </a:xfrm>
          <a:custGeom>
            <a:avLst/>
            <a:gdLst/>
            <a:ahLst/>
            <a:cxnLst/>
            <a:rect l="l" t="t" r="r" b="b"/>
            <a:pathLst>
              <a:path w="1852577" h="1845630">
                <a:moveTo>
                  <a:pt x="0" y="0"/>
                </a:moveTo>
                <a:lnTo>
                  <a:pt x="1852577" y="0"/>
                </a:lnTo>
                <a:lnTo>
                  <a:pt x="1852577" y="1845630"/>
                </a:lnTo>
                <a:lnTo>
                  <a:pt x="0" y="18456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TextBox 19"/>
          <p:cNvSpPr txBox="1"/>
          <p:nvPr/>
        </p:nvSpPr>
        <p:spPr>
          <a:xfrm>
            <a:off x="1355240" y="1259240"/>
            <a:ext cx="15765152" cy="2472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217"/>
              </a:lnSpc>
              <a:spcBef>
                <a:spcPct val="0"/>
              </a:spcBef>
            </a:pPr>
            <a:r>
              <a:rPr lang="en-US" sz="14441">
                <a:solidFill>
                  <a:srgbClr val="000000"/>
                </a:solidFill>
                <a:latin typeface="Sunday"/>
              </a:rPr>
              <a:t>FRANÇAIS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654804" y="6975477"/>
            <a:ext cx="7435209" cy="138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82"/>
              </a:lnSpc>
              <a:spcBef>
                <a:spcPct val="0"/>
              </a:spcBef>
            </a:pPr>
            <a:r>
              <a:rPr lang="en-US" sz="8058">
                <a:solidFill>
                  <a:srgbClr val="72742C"/>
                </a:solidFill>
                <a:latin typeface="Sigher"/>
              </a:rPr>
              <a:t>Zoufff!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627856" y="5058414"/>
            <a:ext cx="11457422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216345"/>
            <a:ext cx="6316687" cy="2368757"/>
          </a:xfrm>
          <a:custGeom>
            <a:avLst/>
            <a:gdLst/>
            <a:ahLst/>
            <a:cxnLst/>
            <a:rect l="l" t="t" r="r" b="b"/>
            <a:pathLst>
              <a:path w="6316687" h="2368757">
                <a:moveTo>
                  <a:pt x="0" y="0"/>
                </a:moveTo>
                <a:lnTo>
                  <a:pt x="6316687" y="0"/>
                </a:lnTo>
                <a:lnTo>
                  <a:pt x="6316687" y="2368757"/>
                </a:lnTo>
                <a:lnTo>
                  <a:pt x="0" y="236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6" name="Group 6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4513468" y="219146"/>
            <a:ext cx="3540301" cy="2009121"/>
          </a:xfrm>
          <a:custGeom>
            <a:avLst/>
            <a:gdLst/>
            <a:ahLst/>
            <a:cxnLst/>
            <a:rect l="l" t="t" r="r" b="b"/>
            <a:pathLst>
              <a:path w="3540301" h="2009121">
                <a:moveTo>
                  <a:pt x="0" y="0"/>
                </a:moveTo>
                <a:lnTo>
                  <a:pt x="3540300" y="0"/>
                </a:lnTo>
                <a:lnTo>
                  <a:pt x="3540300" y="2009120"/>
                </a:lnTo>
                <a:lnTo>
                  <a:pt x="0" y="20091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 rot="-4189416" flipV="1">
            <a:off x="-302473" y="-563684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17" name="Freeform 17"/>
          <p:cNvSpPr/>
          <p:nvPr/>
        </p:nvSpPr>
        <p:spPr>
          <a:xfrm>
            <a:off x="9050184" y="5398746"/>
            <a:ext cx="4418565" cy="3204018"/>
          </a:xfrm>
          <a:custGeom>
            <a:avLst/>
            <a:gdLst/>
            <a:ahLst/>
            <a:cxnLst/>
            <a:rect l="l" t="t" r="r" b="b"/>
            <a:pathLst>
              <a:path w="4418565" h="3204018">
                <a:moveTo>
                  <a:pt x="0" y="0"/>
                </a:moveTo>
                <a:lnTo>
                  <a:pt x="4418565" y="0"/>
                </a:lnTo>
                <a:lnTo>
                  <a:pt x="4418565" y="3204018"/>
                </a:lnTo>
                <a:lnTo>
                  <a:pt x="0" y="320401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86447" y="2311203"/>
            <a:ext cx="3552677" cy="2840859"/>
          </a:xfrm>
          <a:custGeom>
            <a:avLst/>
            <a:gdLst/>
            <a:ahLst/>
            <a:cxnLst/>
            <a:rect l="l" t="t" r="r" b="b"/>
            <a:pathLst>
              <a:path w="3552677" h="2840859">
                <a:moveTo>
                  <a:pt x="0" y="0"/>
                </a:moveTo>
                <a:lnTo>
                  <a:pt x="3552677" y="0"/>
                </a:lnTo>
                <a:lnTo>
                  <a:pt x="3552677" y="2840859"/>
                </a:lnTo>
                <a:lnTo>
                  <a:pt x="0" y="284085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3110407" y="2064520"/>
            <a:ext cx="3686811" cy="3334226"/>
          </a:xfrm>
          <a:custGeom>
            <a:avLst/>
            <a:gdLst/>
            <a:ahLst/>
            <a:cxnLst/>
            <a:rect l="l" t="t" r="r" b="b"/>
            <a:pathLst>
              <a:path w="3686811" h="3334226">
                <a:moveTo>
                  <a:pt x="0" y="0"/>
                </a:moveTo>
                <a:lnTo>
                  <a:pt x="3686811" y="0"/>
                </a:lnTo>
                <a:lnTo>
                  <a:pt x="3686811" y="3334226"/>
                </a:lnTo>
                <a:lnTo>
                  <a:pt x="0" y="333422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3636566" y="5688400"/>
            <a:ext cx="3097837" cy="2527333"/>
          </a:xfrm>
          <a:custGeom>
            <a:avLst/>
            <a:gdLst/>
            <a:ahLst/>
            <a:cxnLst/>
            <a:rect l="l" t="t" r="r" b="b"/>
            <a:pathLst>
              <a:path w="3097837" h="2527333">
                <a:moveTo>
                  <a:pt x="0" y="0"/>
                </a:moveTo>
                <a:lnTo>
                  <a:pt x="3097837" y="0"/>
                </a:lnTo>
                <a:lnTo>
                  <a:pt x="3097837" y="2527333"/>
                </a:lnTo>
                <a:lnTo>
                  <a:pt x="0" y="25273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9304323" y="1575012"/>
            <a:ext cx="4217954" cy="3069063"/>
          </a:xfrm>
          <a:custGeom>
            <a:avLst/>
            <a:gdLst/>
            <a:ahLst/>
            <a:cxnLst/>
            <a:rect l="l" t="t" r="r" b="b"/>
            <a:pathLst>
              <a:path w="4217954" h="3069063">
                <a:moveTo>
                  <a:pt x="0" y="0"/>
                </a:moveTo>
                <a:lnTo>
                  <a:pt x="4217954" y="0"/>
                </a:lnTo>
                <a:lnTo>
                  <a:pt x="4217954" y="3069063"/>
                </a:lnTo>
                <a:lnTo>
                  <a:pt x="0" y="306906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4984039" y="3930659"/>
            <a:ext cx="4320284" cy="1738914"/>
          </a:xfrm>
          <a:custGeom>
            <a:avLst/>
            <a:gdLst/>
            <a:ahLst/>
            <a:cxnLst/>
            <a:rect l="l" t="t" r="r" b="b"/>
            <a:pathLst>
              <a:path w="4320284" h="1738914">
                <a:moveTo>
                  <a:pt x="0" y="0"/>
                </a:moveTo>
                <a:lnTo>
                  <a:pt x="4320284" y="0"/>
                </a:lnTo>
                <a:lnTo>
                  <a:pt x="4320284" y="1738915"/>
                </a:lnTo>
                <a:lnTo>
                  <a:pt x="0" y="173891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637885" y="7420919"/>
            <a:ext cx="3976845" cy="2833502"/>
          </a:xfrm>
          <a:custGeom>
            <a:avLst/>
            <a:gdLst/>
            <a:ahLst/>
            <a:cxnLst/>
            <a:rect l="l" t="t" r="r" b="b"/>
            <a:pathLst>
              <a:path w="3976845" h="2833502">
                <a:moveTo>
                  <a:pt x="0" y="0"/>
                </a:moveTo>
                <a:lnTo>
                  <a:pt x="3976846" y="0"/>
                </a:lnTo>
                <a:lnTo>
                  <a:pt x="3976846" y="2833502"/>
                </a:lnTo>
                <a:lnTo>
                  <a:pt x="0" y="2833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0" y="-99517"/>
            <a:ext cx="8087192" cy="1920708"/>
          </a:xfrm>
          <a:custGeom>
            <a:avLst/>
            <a:gdLst/>
            <a:ahLst/>
            <a:cxnLst/>
            <a:rect l="l" t="t" r="r" b="b"/>
            <a:pathLst>
              <a:path w="8087192" h="1920708">
                <a:moveTo>
                  <a:pt x="0" y="0"/>
                </a:moveTo>
                <a:lnTo>
                  <a:pt x="8087192" y="0"/>
                </a:lnTo>
                <a:lnTo>
                  <a:pt x="8087192" y="1920708"/>
                </a:lnTo>
                <a:lnTo>
                  <a:pt x="0" y="19207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5" name="Freeform 25"/>
          <p:cNvSpPr/>
          <p:nvPr/>
        </p:nvSpPr>
        <p:spPr>
          <a:xfrm>
            <a:off x="7832557" y="-99517"/>
            <a:ext cx="8087192" cy="1920708"/>
          </a:xfrm>
          <a:custGeom>
            <a:avLst/>
            <a:gdLst/>
            <a:ahLst/>
            <a:cxnLst/>
            <a:rect l="l" t="t" r="r" b="b"/>
            <a:pathLst>
              <a:path w="8087192" h="1920708">
                <a:moveTo>
                  <a:pt x="0" y="0"/>
                </a:moveTo>
                <a:lnTo>
                  <a:pt x="8087192" y="0"/>
                </a:lnTo>
                <a:lnTo>
                  <a:pt x="8087192" y="1920708"/>
                </a:lnTo>
                <a:lnTo>
                  <a:pt x="0" y="19207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5593323" y="-99517"/>
            <a:ext cx="8087192" cy="1920708"/>
          </a:xfrm>
          <a:custGeom>
            <a:avLst/>
            <a:gdLst/>
            <a:ahLst/>
            <a:cxnLst/>
            <a:rect l="l" t="t" r="r" b="b"/>
            <a:pathLst>
              <a:path w="8087192" h="1920708">
                <a:moveTo>
                  <a:pt x="0" y="0"/>
                </a:moveTo>
                <a:lnTo>
                  <a:pt x="8087192" y="0"/>
                </a:lnTo>
                <a:lnTo>
                  <a:pt x="8087192" y="1920708"/>
                </a:lnTo>
                <a:lnTo>
                  <a:pt x="0" y="19207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22663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72400" y="341781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6340750" y="360512"/>
            <a:ext cx="1237818" cy="1336376"/>
          </a:xfrm>
          <a:custGeom>
            <a:avLst/>
            <a:gdLst/>
            <a:ahLst/>
            <a:cxnLst/>
            <a:rect l="l" t="t" r="r" b="b"/>
            <a:pathLst>
              <a:path w="1237818" h="1336376">
                <a:moveTo>
                  <a:pt x="0" y="0"/>
                </a:moveTo>
                <a:lnTo>
                  <a:pt x="1237819" y="0"/>
                </a:lnTo>
                <a:lnTo>
                  <a:pt x="1237819" y="1336376"/>
                </a:lnTo>
                <a:lnTo>
                  <a:pt x="0" y="1336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flipH="1">
            <a:off x="-605389" y="-204551"/>
            <a:ext cx="2556557" cy="1901439"/>
          </a:xfrm>
          <a:custGeom>
            <a:avLst/>
            <a:gdLst/>
            <a:ahLst/>
            <a:cxnLst/>
            <a:rect l="l" t="t" r="r" b="b"/>
            <a:pathLst>
              <a:path w="2556557" h="1901439">
                <a:moveTo>
                  <a:pt x="2556557" y="0"/>
                </a:moveTo>
                <a:lnTo>
                  <a:pt x="0" y="0"/>
                </a:lnTo>
                <a:lnTo>
                  <a:pt x="0" y="1901439"/>
                </a:lnTo>
                <a:lnTo>
                  <a:pt x="2556557" y="1901439"/>
                </a:lnTo>
                <a:lnTo>
                  <a:pt x="255655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2498257" y="7943262"/>
            <a:ext cx="4030769" cy="2630077"/>
          </a:xfrm>
          <a:custGeom>
            <a:avLst/>
            <a:gdLst/>
            <a:ahLst/>
            <a:cxnLst/>
            <a:rect l="l" t="t" r="r" b="b"/>
            <a:pathLst>
              <a:path w="4030769" h="2630077">
                <a:moveTo>
                  <a:pt x="0" y="0"/>
                </a:moveTo>
                <a:lnTo>
                  <a:pt x="4030769" y="0"/>
                </a:lnTo>
                <a:lnTo>
                  <a:pt x="4030769" y="2630076"/>
                </a:lnTo>
                <a:lnTo>
                  <a:pt x="0" y="263007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9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144000" y="4475536"/>
            <a:ext cx="4506768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gentil, gentille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grand-mère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grand-père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des grands-parents</a:t>
            </a:r>
            <a:r>
              <a:rPr lang="en-US" sz="3696">
                <a:solidFill>
                  <a:srgbClr val="000000"/>
                </a:solidFill>
                <a:latin typeface="Now"/>
              </a:rPr>
              <a:t> 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il</a:t>
            </a:r>
            <a:r>
              <a:rPr lang="en-US" sz="3696">
                <a:solidFill>
                  <a:srgbClr val="000000"/>
                </a:solidFill>
                <a:latin typeface="Now"/>
              </a:rPr>
              <a:t>/</a:t>
            </a:r>
            <a:r>
              <a:rPr lang="en-US" sz="3696">
                <a:solidFill>
                  <a:srgbClr val="D46A6A"/>
                </a:solidFill>
                <a:latin typeface="Now"/>
              </a:rPr>
              <a:t>elle</a:t>
            </a:r>
            <a:r>
              <a:rPr lang="en-US" sz="3696">
                <a:solidFill>
                  <a:srgbClr val="000000"/>
                </a:solidFill>
                <a:latin typeface="Now"/>
              </a:rPr>
              <a:t> s’appelle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maman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mère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5300971" y="4475536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beaucoup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famille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fille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fils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Flandre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Flandre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frère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53400" y="148276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7003489"/>
            <a:ext cx="3096463" cy="3007440"/>
          </a:xfrm>
          <a:custGeom>
            <a:avLst/>
            <a:gdLst/>
            <a:ahLst/>
            <a:cxnLst/>
            <a:rect l="l" t="t" r="r" b="b"/>
            <a:pathLst>
              <a:path w="3096463" h="3007440">
                <a:moveTo>
                  <a:pt x="0" y="0"/>
                </a:moveTo>
                <a:lnTo>
                  <a:pt x="3096463" y="0"/>
                </a:lnTo>
                <a:lnTo>
                  <a:pt x="3096463" y="3007440"/>
                </a:lnTo>
                <a:lnTo>
                  <a:pt x="0" y="3007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rot="2150863">
            <a:off x="15019041" y="441158"/>
            <a:ext cx="3253576" cy="2537789"/>
          </a:xfrm>
          <a:custGeom>
            <a:avLst/>
            <a:gdLst/>
            <a:ahLst/>
            <a:cxnLst/>
            <a:rect l="l" t="t" r="r" b="b"/>
            <a:pathLst>
              <a:path w="3253576" h="2537789">
                <a:moveTo>
                  <a:pt x="0" y="0"/>
                </a:moveTo>
                <a:lnTo>
                  <a:pt x="3253575" y="0"/>
                </a:lnTo>
                <a:lnTo>
                  <a:pt x="3253575" y="2537789"/>
                </a:lnTo>
                <a:lnTo>
                  <a:pt x="0" y="25377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18" name="Freeform 18"/>
          <p:cNvSpPr/>
          <p:nvPr/>
        </p:nvSpPr>
        <p:spPr>
          <a:xfrm>
            <a:off x="9050184" y="5398746"/>
            <a:ext cx="4418565" cy="3204018"/>
          </a:xfrm>
          <a:custGeom>
            <a:avLst/>
            <a:gdLst/>
            <a:ahLst/>
            <a:cxnLst/>
            <a:rect l="l" t="t" r="r" b="b"/>
            <a:pathLst>
              <a:path w="4418565" h="3204018">
                <a:moveTo>
                  <a:pt x="0" y="0"/>
                </a:moveTo>
                <a:lnTo>
                  <a:pt x="4418565" y="0"/>
                </a:lnTo>
                <a:lnTo>
                  <a:pt x="4418565" y="3204018"/>
                </a:lnTo>
                <a:lnTo>
                  <a:pt x="0" y="32040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486447" y="2311203"/>
            <a:ext cx="3552677" cy="2840859"/>
          </a:xfrm>
          <a:custGeom>
            <a:avLst/>
            <a:gdLst/>
            <a:ahLst/>
            <a:cxnLst/>
            <a:rect l="l" t="t" r="r" b="b"/>
            <a:pathLst>
              <a:path w="3552677" h="2840859">
                <a:moveTo>
                  <a:pt x="0" y="0"/>
                </a:moveTo>
                <a:lnTo>
                  <a:pt x="3552677" y="0"/>
                </a:lnTo>
                <a:lnTo>
                  <a:pt x="3552677" y="2840859"/>
                </a:lnTo>
                <a:lnTo>
                  <a:pt x="0" y="284085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3272849" y="3617841"/>
            <a:ext cx="3686811" cy="3334226"/>
          </a:xfrm>
          <a:custGeom>
            <a:avLst/>
            <a:gdLst/>
            <a:ahLst/>
            <a:cxnLst/>
            <a:rect l="l" t="t" r="r" b="b"/>
            <a:pathLst>
              <a:path w="3686811" h="3334226">
                <a:moveTo>
                  <a:pt x="0" y="0"/>
                </a:moveTo>
                <a:lnTo>
                  <a:pt x="3686811" y="0"/>
                </a:lnTo>
                <a:lnTo>
                  <a:pt x="3686811" y="3334226"/>
                </a:lnTo>
                <a:lnTo>
                  <a:pt x="0" y="33342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3636566" y="5688400"/>
            <a:ext cx="3097837" cy="2527333"/>
          </a:xfrm>
          <a:custGeom>
            <a:avLst/>
            <a:gdLst/>
            <a:ahLst/>
            <a:cxnLst/>
            <a:rect l="l" t="t" r="r" b="b"/>
            <a:pathLst>
              <a:path w="3097837" h="2527333">
                <a:moveTo>
                  <a:pt x="0" y="0"/>
                </a:moveTo>
                <a:lnTo>
                  <a:pt x="3097837" y="0"/>
                </a:lnTo>
                <a:lnTo>
                  <a:pt x="3097837" y="2527333"/>
                </a:lnTo>
                <a:lnTo>
                  <a:pt x="0" y="252733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0366133" y="1866764"/>
            <a:ext cx="4217954" cy="3069063"/>
          </a:xfrm>
          <a:custGeom>
            <a:avLst/>
            <a:gdLst/>
            <a:ahLst/>
            <a:cxnLst/>
            <a:rect l="l" t="t" r="r" b="b"/>
            <a:pathLst>
              <a:path w="4217954" h="3069063">
                <a:moveTo>
                  <a:pt x="0" y="0"/>
                </a:moveTo>
                <a:lnTo>
                  <a:pt x="4217953" y="0"/>
                </a:lnTo>
                <a:lnTo>
                  <a:pt x="4217953" y="3069064"/>
                </a:lnTo>
                <a:lnTo>
                  <a:pt x="0" y="306906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5471613" y="3230455"/>
            <a:ext cx="4320284" cy="1738914"/>
          </a:xfrm>
          <a:custGeom>
            <a:avLst/>
            <a:gdLst/>
            <a:ahLst/>
            <a:cxnLst/>
            <a:rect l="l" t="t" r="r" b="b"/>
            <a:pathLst>
              <a:path w="4320284" h="1738914">
                <a:moveTo>
                  <a:pt x="0" y="0"/>
                </a:moveTo>
                <a:lnTo>
                  <a:pt x="4320284" y="0"/>
                </a:lnTo>
                <a:lnTo>
                  <a:pt x="4320284" y="1738914"/>
                </a:lnTo>
                <a:lnTo>
                  <a:pt x="0" y="173891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285646" y="4119624"/>
            <a:ext cx="9415956" cy="5764211"/>
            <a:chOff x="0" y="0"/>
            <a:chExt cx="307711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3054250" cy="1855789"/>
            </a:xfrm>
            <a:custGeom>
              <a:avLst/>
              <a:gdLst/>
              <a:ahLst/>
              <a:cxnLst/>
              <a:rect l="l" t="t" r="r" b="b"/>
              <a:pathLst>
                <a:path w="3054250" h="1855789">
                  <a:moveTo>
                    <a:pt x="305425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520920" y="0"/>
                  </a:lnTo>
                  <a:lnTo>
                    <a:pt x="303520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3083460" cy="1882459"/>
            </a:xfrm>
            <a:custGeom>
              <a:avLst/>
              <a:gdLst/>
              <a:ahLst/>
              <a:cxnLst/>
              <a:rect l="l" t="t" r="r" b="b"/>
              <a:pathLst>
                <a:path w="3083460" h="1882459">
                  <a:moveTo>
                    <a:pt x="3049170" y="21590"/>
                  </a:moveTo>
                  <a:cubicBezTo>
                    <a:pt x="3050440" y="34290"/>
                    <a:pt x="3050440" y="44450"/>
                    <a:pt x="3051710" y="54610"/>
                  </a:cubicBezTo>
                  <a:cubicBezTo>
                    <a:pt x="3054250" y="91518"/>
                    <a:pt x="3055520" y="130871"/>
                    <a:pt x="3058060" y="168818"/>
                  </a:cubicBezTo>
                  <a:cubicBezTo>
                    <a:pt x="3058060" y="223630"/>
                    <a:pt x="3070760" y="1304418"/>
                    <a:pt x="3077110" y="1359231"/>
                  </a:cubicBezTo>
                  <a:cubicBezTo>
                    <a:pt x="3083460" y="1442152"/>
                    <a:pt x="3079650" y="1526479"/>
                    <a:pt x="3079650" y="1609400"/>
                  </a:cubicBezTo>
                  <a:cubicBezTo>
                    <a:pt x="3079650" y="1682483"/>
                    <a:pt x="3080920" y="1749945"/>
                    <a:pt x="3082190" y="1821499"/>
                  </a:cubicBezTo>
                  <a:cubicBezTo>
                    <a:pt x="3082190" y="1843089"/>
                    <a:pt x="3082190" y="1857059"/>
                    <a:pt x="3082190" y="1881189"/>
                  </a:cubicBezTo>
                  <a:cubicBezTo>
                    <a:pt x="3059330" y="1881189"/>
                    <a:pt x="3039010" y="1882459"/>
                    <a:pt x="3014250" y="1881189"/>
                  </a:cubicBezTo>
                  <a:cubicBezTo>
                    <a:pt x="2861131" y="1876109"/>
                    <a:pt x="2705657" y="1882459"/>
                    <a:pt x="2552539" y="1877379"/>
                  </a:cubicBezTo>
                  <a:cubicBezTo>
                    <a:pt x="2460667" y="1873569"/>
                    <a:pt x="2371152" y="1876109"/>
                    <a:pt x="2279281" y="1873569"/>
                  </a:cubicBezTo>
                  <a:cubicBezTo>
                    <a:pt x="2236879" y="1872299"/>
                    <a:pt x="2194477" y="1871029"/>
                    <a:pt x="2152075" y="1869759"/>
                  </a:cubicBezTo>
                  <a:cubicBezTo>
                    <a:pt x="2126163" y="1869759"/>
                    <a:pt x="2102606" y="1871029"/>
                    <a:pt x="2076694" y="1871029"/>
                  </a:cubicBezTo>
                  <a:cubicBezTo>
                    <a:pt x="2010735" y="1869759"/>
                    <a:pt x="1829348" y="1871029"/>
                    <a:pt x="1763390" y="1869759"/>
                  </a:cubicBezTo>
                  <a:cubicBezTo>
                    <a:pt x="1716276" y="1868489"/>
                    <a:pt x="774009" y="1877379"/>
                    <a:pt x="726896" y="1876109"/>
                  </a:cubicBezTo>
                  <a:cubicBezTo>
                    <a:pt x="715117" y="1876109"/>
                    <a:pt x="700983" y="1877379"/>
                    <a:pt x="689205" y="1877379"/>
                  </a:cubicBezTo>
                  <a:cubicBezTo>
                    <a:pt x="660937" y="1877379"/>
                    <a:pt x="635025" y="1878649"/>
                    <a:pt x="606757" y="1878649"/>
                  </a:cubicBezTo>
                  <a:cubicBezTo>
                    <a:pt x="536087" y="1878649"/>
                    <a:pt x="467772" y="1877379"/>
                    <a:pt x="397102" y="1876109"/>
                  </a:cubicBezTo>
                  <a:cubicBezTo>
                    <a:pt x="354700" y="1874839"/>
                    <a:pt x="312298" y="1873569"/>
                    <a:pt x="272252" y="1872299"/>
                  </a:cubicBezTo>
                  <a:cubicBezTo>
                    <a:pt x="196870" y="1871029"/>
                    <a:pt x="121489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2597" y="30480"/>
                    <a:pt x="100288" y="29210"/>
                  </a:cubicBezTo>
                  <a:cubicBezTo>
                    <a:pt x="163891" y="25400"/>
                    <a:pt x="227494" y="22860"/>
                    <a:pt x="293453" y="20320"/>
                  </a:cubicBezTo>
                  <a:cubicBezTo>
                    <a:pt x="338210" y="17780"/>
                    <a:pt x="382968" y="16510"/>
                    <a:pt x="425370" y="13970"/>
                  </a:cubicBezTo>
                  <a:cubicBezTo>
                    <a:pt x="467772" y="11430"/>
                    <a:pt x="512530" y="8890"/>
                    <a:pt x="554932" y="8890"/>
                  </a:cubicBezTo>
                  <a:cubicBezTo>
                    <a:pt x="602045" y="7620"/>
                    <a:pt x="649159" y="10160"/>
                    <a:pt x="696272" y="8890"/>
                  </a:cubicBezTo>
                  <a:cubicBezTo>
                    <a:pt x="755164" y="8890"/>
                    <a:pt x="1822281" y="6350"/>
                    <a:pt x="1881173" y="5080"/>
                  </a:cubicBezTo>
                  <a:cubicBezTo>
                    <a:pt x="1937709" y="3810"/>
                    <a:pt x="1994245" y="2540"/>
                    <a:pt x="2053137" y="2540"/>
                  </a:cubicBezTo>
                  <a:cubicBezTo>
                    <a:pt x="2149719" y="1270"/>
                    <a:pt x="2243946" y="0"/>
                    <a:pt x="2340528" y="0"/>
                  </a:cubicBezTo>
                  <a:cubicBezTo>
                    <a:pt x="2380575" y="0"/>
                    <a:pt x="2422977" y="2540"/>
                    <a:pt x="2463023" y="2540"/>
                  </a:cubicBezTo>
                  <a:cubicBezTo>
                    <a:pt x="2573740" y="3810"/>
                    <a:pt x="2686812" y="5080"/>
                    <a:pt x="2797528" y="7620"/>
                  </a:cubicBezTo>
                  <a:cubicBezTo>
                    <a:pt x="2856420" y="8890"/>
                    <a:pt x="2915312" y="12700"/>
                    <a:pt x="2974203" y="16510"/>
                  </a:cubicBezTo>
                  <a:cubicBezTo>
                    <a:pt x="2988337" y="16510"/>
                    <a:pt x="3002471" y="16510"/>
                    <a:pt x="3014250" y="16510"/>
                  </a:cubicBezTo>
                  <a:cubicBezTo>
                    <a:pt x="3030120" y="17780"/>
                    <a:pt x="3039010" y="20320"/>
                    <a:pt x="3049170" y="21590"/>
                  </a:cubicBezTo>
                  <a:close/>
                  <a:moveTo>
                    <a:pt x="3059330" y="1864679"/>
                  </a:moveTo>
                  <a:cubicBezTo>
                    <a:pt x="3060600" y="1848169"/>
                    <a:pt x="3061870" y="1835469"/>
                    <a:pt x="3061870" y="1822769"/>
                  </a:cubicBezTo>
                  <a:cubicBezTo>
                    <a:pt x="3060600" y="1742917"/>
                    <a:pt x="3059330" y="1668429"/>
                    <a:pt x="3059330" y="1588318"/>
                  </a:cubicBezTo>
                  <a:cubicBezTo>
                    <a:pt x="3059330" y="1551777"/>
                    <a:pt x="3061870" y="1515235"/>
                    <a:pt x="3060600" y="1478694"/>
                  </a:cubicBezTo>
                  <a:cubicBezTo>
                    <a:pt x="3060600" y="1444963"/>
                    <a:pt x="3059330" y="1409827"/>
                    <a:pt x="3058060" y="1376096"/>
                  </a:cubicBezTo>
                  <a:cubicBezTo>
                    <a:pt x="3052980" y="1324095"/>
                    <a:pt x="3041550" y="247523"/>
                    <a:pt x="3041550" y="195521"/>
                  </a:cubicBezTo>
                  <a:cubicBezTo>
                    <a:pt x="3039010" y="151953"/>
                    <a:pt x="3036470" y="106978"/>
                    <a:pt x="3033930" y="63500"/>
                  </a:cubicBezTo>
                  <a:cubicBezTo>
                    <a:pt x="3032660" y="44450"/>
                    <a:pt x="3031390" y="43180"/>
                    <a:pt x="3007183" y="41910"/>
                  </a:cubicBezTo>
                  <a:cubicBezTo>
                    <a:pt x="3000115" y="41910"/>
                    <a:pt x="2995404" y="41910"/>
                    <a:pt x="2988337" y="40640"/>
                  </a:cubicBezTo>
                  <a:cubicBezTo>
                    <a:pt x="2929446" y="36830"/>
                    <a:pt x="2868198" y="31750"/>
                    <a:pt x="2809306" y="30480"/>
                  </a:cubicBezTo>
                  <a:cubicBezTo>
                    <a:pt x="2665611" y="26670"/>
                    <a:pt x="2519559" y="25400"/>
                    <a:pt x="2375864" y="22860"/>
                  </a:cubicBezTo>
                  <a:cubicBezTo>
                    <a:pt x="2354663" y="22860"/>
                    <a:pt x="2331106" y="22860"/>
                    <a:pt x="2309905" y="22860"/>
                  </a:cubicBezTo>
                  <a:cubicBezTo>
                    <a:pt x="2274570" y="22860"/>
                    <a:pt x="2239235" y="22860"/>
                    <a:pt x="2206255" y="22860"/>
                  </a:cubicBezTo>
                  <a:cubicBezTo>
                    <a:pt x="2130874" y="22860"/>
                    <a:pt x="2055493" y="22860"/>
                    <a:pt x="1982467" y="24130"/>
                  </a:cubicBezTo>
                  <a:cubicBezTo>
                    <a:pt x="1918864" y="25400"/>
                    <a:pt x="847035" y="29210"/>
                    <a:pt x="783432" y="29210"/>
                  </a:cubicBezTo>
                  <a:cubicBezTo>
                    <a:pt x="679782" y="29210"/>
                    <a:pt x="576133" y="26670"/>
                    <a:pt x="472484" y="33020"/>
                  </a:cubicBezTo>
                  <a:cubicBezTo>
                    <a:pt x="418303" y="36830"/>
                    <a:pt x="366478" y="36830"/>
                    <a:pt x="314654" y="38100"/>
                  </a:cubicBezTo>
                  <a:cubicBezTo>
                    <a:pt x="225138" y="41910"/>
                    <a:pt x="135623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7309" y="1846899"/>
                    <a:pt x="100288" y="1848169"/>
                    <a:pt x="130912" y="1848169"/>
                  </a:cubicBezTo>
                  <a:cubicBezTo>
                    <a:pt x="175669" y="1848169"/>
                    <a:pt x="222783" y="1845629"/>
                    <a:pt x="267540" y="1848169"/>
                  </a:cubicBezTo>
                  <a:cubicBezTo>
                    <a:pt x="340566" y="1851979"/>
                    <a:pt x="413592" y="1854519"/>
                    <a:pt x="486618" y="1853249"/>
                  </a:cubicBezTo>
                  <a:cubicBezTo>
                    <a:pt x="533731" y="1851979"/>
                    <a:pt x="578489" y="1854519"/>
                    <a:pt x="625602" y="1854519"/>
                  </a:cubicBezTo>
                  <a:cubicBezTo>
                    <a:pt x="693916" y="1854519"/>
                    <a:pt x="762231" y="1853249"/>
                    <a:pt x="830545" y="1854519"/>
                  </a:cubicBezTo>
                  <a:cubicBezTo>
                    <a:pt x="931839" y="1855789"/>
                    <a:pt x="2043714" y="1845629"/>
                    <a:pt x="2147364" y="1848169"/>
                  </a:cubicBezTo>
                  <a:cubicBezTo>
                    <a:pt x="2192121" y="1849439"/>
                    <a:pt x="2236879" y="1850709"/>
                    <a:pt x="2279281" y="1850709"/>
                  </a:cubicBezTo>
                  <a:cubicBezTo>
                    <a:pt x="2357018" y="1853249"/>
                    <a:pt x="2432400" y="1849439"/>
                    <a:pt x="2510137" y="1853249"/>
                  </a:cubicBezTo>
                  <a:cubicBezTo>
                    <a:pt x="2573740" y="1855789"/>
                    <a:pt x="2637343" y="1855789"/>
                    <a:pt x="2700946" y="1858329"/>
                  </a:cubicBezTo>
                  <a:cubicBezTo>
                    <a:pt x="2795173" y="1862139"/>
                    <a:pt x="2889399" y="1864679"/>
                    <a:pt x="2983626" y="1865949"/>
                  </a:cubicBezTo>
                  <a:cubicBezTo>
                    <a:pt x="3018961" y="1865949"/>
                    <a:pt x="3039010" y="1864679"/>
                    <a:pt x="305933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739702" y="4119624"/>
            <a:ext cx="8147812" cy="5764211"/>
            <a:chOff x="0" y="0"/>
            <a:chExt cx="2662684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639824" cy="1855789"/>
            </a:xfrm>
            <a:custGeom>
              <a:avLst/>
              <a:gdLst/>
              <a:ahLst/>
              <a:cxnLst/>
              <a:rect l="l" t="t" r="r" b="b"/>
              <a:pathLst>
                <a:path w="2639824" h="1855789">
                  <a:moveTo>
                    <a:pt x="2639824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314240" y="0"/>
                  </a:lnTo>
                  <a:lnTo>
                    <a:pt x="262077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669034" cy="1882459"/>
            </a:xfrm>
            <a:custGeom>
              <a:avLst/>
              <a:gdLst/>
              <a:ahLst/>
              <a:cxnLst/>
              <a:rect l="l" t="t" r="r" b="b"/>
              <a:pathLst>
                <a:path w="2669034" h="1882459">
                  <a:moveTo>
                    <a:pt x="2634744" y="21590"/>
                  </a:moveTo>
                  <a:cubicBezTo>
                    <a:pt x="2636014" y="34290"/>
                    <a:pt x="2636014" y="44450"/>
                    <a:pt x="2637284" y="54610"/>
                  </a:cubicBezTo>
                  <a:cubicBezTo>
                    <a:pt x="2639824" y="91518"/>
                    <a:pt x="2641094" y="130871"/>
                    <a:pt x="2643634" y="168818"/>
                  </a:cubicBezTo>
                  <a:cubicBezTo>
                    <a:pt x="2643634" y="223630"/>
                    <a:pt x="2656334" y="1304418"/>
                    <a:pt x="2662684" y="1359231"/>
                  </a:cubicBezTo>
                  <a:cubicBezTo>
                    <a:pt x="2669034" y="1442152"/>
                    <a:pt x="2665224" y="1526479"/>
                    <a:pt x="2665224" y="1609400"/>
                  </a:cubicBezTo>
                  <a:cubicBezTo>
                    <a:pt x="2665224" y="1682483"/>
                    <a:pt x="2666494" y="1749945"/>
                    <a:pt x="2667764" y="1821499"/>
                  </a:cubicBezTo>
                  <a:cubicBezTo>
                    <a:pt x="2667764" y="1843089"/>
                    <a:pt x="2667764" y="1857059"/>
                    <a:pt x="2667764" y="1881189"/>
                  </a:cubicBezTo>
                  <a:cubicBezTo>
                    <a:pt x="2644904" y="1881189"/>
                    <a:pt x="2624584" y="1882459"/>
                    <a:pt x="2601168" y="1881189"/>
                  </a:cubicBezTo>
                  <a:cubicBezTo>
                    <a:pt x="2469412" y="1876109"/>
                    <a:pt x="2335630" y="1882459"/>
                    <a:pt x="2203875" y="1877379"/>
                  </a:cubicBezTo>
                  <a:cubicBezTo>
                    <a:pt x="2124822" y="1873569"/>
                    <a:pt x="2047796" y="1876109"/>
                    <a:pt x="1968743" y="1873569"/>
                  </a:cubicBezTo>
                  <a:cubicBezTo>
                    <a:pt x="1932256" y="1872299"/>
                    <a:pt x="1895770" y="1871029"/>
                    <a:pt x="1859284" y="1869759"/>
                  </a:cubicBezTo>
                  <a:cubicBezTo>
                    <a:pt x="1836987" y="1869759"/>
                    <a:pt x="1816717" y="1871029"/>
                    <a:pt x="1794420" y="1871029"/>
                  </a:cubicBezTo>
                  <a:cubicBezTo>
                    <a:pt x="1737664" y="1869759"/>
                    <a:pt x="1581585" y="1871029"/>
                    <a:pt x="1524829" y="1869759"/>
                  </a:cubicBezTo>
                  <a:cubicBezTo>
                    <a:pt x="1484289" y="1868489"/>
                    <a:pt x="673488" y="1877379"/>
                    <a:pt x="632948" y="1876109"/>
                  </a:cubicBezTo>
                  <a:cubicBezTo>
                    <a:pt x="622812" y="1876109"/>
                    <a:pt x="610650" y="1877379"/>
                    <a:pt x="600515" y="1877379"/>
                  </a:cubicBezTo>
                  <a:cubicBezTo>
                    <a:pt x="576191" y="1877379"/>
                    <a:pt x="553894" y="1878649"/>
                    <a:pt x="529570" y="1878649"/>
                  </a:cubicBezTo>
                  <a:cubicBezTo>
                    <a:pt x="468760" y="1878649"/>
                    <a:pt x="409977" y="1877379"/>
                    <a:pt x="349167" y="1876109"/>
                  </a:cubicBezTo>
                  <a:cubicBezTo>
                    <a:pt x="312681" y="1874839"/>
                    <a:pt x="276195" y="1873569"/>
                    <a:pt x="241736" y="1872299"/>
                  </a:cubicBezTo>
                  <a:cubicBezTo>
                    <a:pt x="176872" y="1871029"/>
                    <a:pt x="112008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33" y="30480"/>
                    <a:pt x="93765" y="29210"/>
                  </a:cubicBezTo>
                  <a:cubicBezTo>
                    <a:pt x="148494" y="25400"/>
                    <a:pt x="203223" y="22860"/>
                    <a:pt x="259979" y="20320"/>
                  </a:cubicBezTo>
                  <a:cubicBezTo>
                    <a:pt x="298492" y="17780"/>
                    <a:pt x="337005" y="16510"/>
                    <a:pt x="373491" y="13970"/>
                  </a:cubicBezTo>
                  <a:cubicBezTo>
                    <a:pt x="409977" y="11430"/>
                    <a:pt x="448490" y="8890"/>
                    <a:pt x="484976" y="8890"/>
                  </a:cubicBezTo>
                  <a:cubicBezTo>
                    <a:pt x="525516" y="7620"/>
                    <a:pt x="566056" y="10160"/>
                    <a:pt x="606597" y="8890"/>
                  </a:cubicBezTo>
                  <a:cubicBezTo>
                    <a:pt x="657272" y="8890"/>
                    <a:pt x="1575504" y="6350"/>
                    <a:pt x="1626179" y="5080"/>
                  </a:cubicBezTo>
                  <a:cubicBezTo>
                    <a:pt x="1674827" y="3810"/>
                    <a:pt x="1723475" y="2540"/>
                    <a:pt x="1774150" y="2540"/>
                  </a:cubicBezTo>
                  <a:cubicBezTo>
                    <a:pt x="1857258" y="1270"/>
                    <a:pt x="1938338" y="0"/>
                    <a:pt x="2021445" y="0"/>
                  </a:cubicBezTo>
                  <a:cubicBezTo>
                    <a:pt x="2055904" y="0"/>
                    <a:pt x="2092390" y="2540"/>
                    <a:pt x="2126849" y="2540"/>
                  </a:cubicBezTo>
                  <a:cubicBezTo>
                    <a:pt x="2222118" y="3810"/>
                    <a:pt x="2319414" y="5080"/>
                    <a:pt x="2414683" y="7620"/>
                  </a:cubicBezTo>
                  <a:cubicBezTo>
                    <a:pt x="2465358" y="8890"/>
                    <a:pt x="2516033" y="12700"/>
                    <a:pt x="2566709" y="16510"/>
                  </a:cubicBezTo>
                  <a:cubicBezTo>
                    <a:pt x="2578870" y="16510"/>
                    <a:pt x="2591033" y="16510"/>
                    <a:pt x="2601168" y="16510"/>
                  </a:cubicBezTo>
                  <a:cubicBezTo>
                    <a:pt x="2615694" y="17780"/>
                    <a:pt x="2624584" y="20320"/>
                    <a:pt x="2634744" y="21590"/>
                  </a:cubicBezTo>
                  <a:close/>
                  <a:moveTo>
                    <a:pt x="2644904" y="1864679"/>
                  </a:moveTo>
                  <a:cubicBezTo>
                    <a:pt x="2646174" y="1848169"/>
                    <a:pt x="2647444" y="1835469"/>
                    <a:pt x="2647444" y="1822769"/>
                  </a:cubicBezTo>
                  <a:cubicBezTo>
                    <a:pt x="2646174" y="1742917"/>
                    <a:pt x="2644904" y="1668429"/>
                    <a:pt x="2644904" y="1588318"/>
                  </a:cubicBezTo>
                  <a:cubicBezTo>
                    <a:pt x="2644904" y="1551777"/>
                    <a:pt x="2647444" y="1515235"/>
                    <a:pt x="2646174" y="1478694"/>
                  </a:cubicBezTo>
                  <a:cubicBezTo>
                    <a:pt x="2646174" y="1444963"/>
                    <a:pt x="2644904" y="1409827"/>
                    <a:pt x="2643634" y="1376096"/>
                  </a:cubicBezTo>
                  <a:cubicBezTo>
                    <a:pt x="2638554" y="1324095"/>
                    <a:pt x="2627124" y="247523"/>
                    <a:pt x="2627124" y="195521"/>
                  </a:cubicBezTo>
                  <a:cubicBezTo>
                    <a:pt x="2624584" y="151953"/>
                    <a:pt x="2622044" y="106978"/>
                    <a:pt x="2619504" y="63500"/>
                  </a:cubicBezTo>
                  <a:cubicBezTo>
                    <a:pt x="2618234" y="44450"/>
                    <a:pt x="2616964" y="43180"/>
                    <a:pt x="2595087" y="41910"/>
                  </a:cubicBezTo>
                  <a:cubicBezTo>
                    <a:pt x="2589005" y="41910"/>
                    <a:pt x="2584952" y="41910"/>
                    <a:pt x="2578870" y="40640"/>
                  </a:cubicBezTo>
                  <a:cubicBezTo>
                    <a:pt x="2528196" y="36830"/>
                    <a:pt x="2475493" y="31750"/>
                    <a:pt x="2424818" y="30480"/>
                  </a:cubicBezTo>
                  <a:cubicBezTo>
                    <a:pt x="2301171" y="26670"/>
                    <a:pt x="2175497" y="25400"/>
                    <a:pt x="2051850" y="22860"/>
                  </a:cubicBezTo>
                  <a:cubicBezTo>
                    <a:pt x="2033607" y="22860"/>
                    <a:pt x="2013337" y="22860"/>
                    <a:pt x="1995094" y="22860"/>
                  </a:cubicBezTo>
                  <a:cubicBezTo>
                    <a:pt x="1964689" y="22860"/>
                    <a:pt x="1934284" y="22860"/>
                    <a:pt x="1905906" y="22860"/>
                  </a:cubicBezTo>
                  <a:cubicBezTo>
                    <a:pt x="1841041" y="22860"/>
                    <a:pt x="1776177" y="22860"/>
                    <a:pt x="1713340" y="24130"/>
                  </a:cubicBezTo>
                  <a:cubicBezTo>
                    <a:pt x="1658611" y="25400"/>
                    <a:pt x="736325" y="29210"/>
                    <a:pt x="681596" y="29210"/>
                  </a:cubicBezTo>
                  <a:cubicBezTo>
                    <a:pt x="592408" y="29210"/>
                    <a:pt x="503219" y="26670"/>
                    <a:pt x="414031" y="33020"/>
                  </a:cubicBezTo>
                  <a:cubicBezTo>
                    <a:pt x="367410" y="36830"/>
                    <a:pt x="322816" y="36830"/>
                    <a:pt x="278222" y="38100"/>
                  </a:cubicBezTo>
                  <a:cubicBezTo>
                    <a:pt x="201196" y="41910"/>
                    <a:pt x="124170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387" y="1846899"/>
                    <a:pt x="93765" y="1848169"/>
                    <a:pt x="120116" y="1848169"/>
                  </a:cubicBezTo>
                  <a:cubicBezTo>
                    <a:pt x="158629" y="1848169"/>
                    <a:pt x="199169" y="1845629"/>
                    <a:pt x="237682" y="1848169"/>
                  </a:cubicBezTo>
                  <a:cubicBezTo>
                    <a:pt x="300519" y="1851979"/>
                    <a:pt x="363356" y="1854519"/>
                    <a:pt x="426193" y="1853249"/>
                  </a:cubicBezTo>
                  <a:cubicBezTo>
                    <a:pt x="466733" y="1851979"/>
                    <a:pt x="505246" y="1854519"/>
                    <a:pt x="545786" y="1854519"/>
                  </a:cubicBezTo>
                  <a:cubicBezTo>
                    <a:pt x="604570" y="1854519"/>
                    <a:pt x="663353" y="1853249"/>
                    <a:pt x="722136" y="1854519"/>
                  </a:cubicBezTo>
                  <a:cubicBezTo>
                    <a:pt x="809297" y="1855789"/>
                    <a:pt x="1766042" y="1845629"/>
                    <a:pt x="1855231" y="1848169"/>
                  </a:cubicBezTo>
                  <a:cubicBezTo>
                    <a:pt x="1893743" y="1849439"/>
                    <a:pt x="1932256" y="1850709"/>
                    <a:pt x="1968743" y="1850709"/>
                  </a:cubicBezTo>
                  <a:cubicBezTo>
                    <a:pt x="2035634" y="1853249"/>
                    <a:pt x="2100498" y="1849439"/>
                    <a:pt x="2167389" y="1853249"/>
                  </a:cubicBezTo>
                  <a:cubicBezTo>
                    <a:pt x="2222118" y="1855789"/>
                    <a:pt x="2276847" y="1855789"/>
                    <a:pt x="2331576" y="1858329"/>
                  </a:cubicBezTo>
                  <a:cubicBezTo>
                    <a:pt x="2412656" y="1862139"/>
                    <a:pt x="2493737" y="1864679"/>
                    <a:pt x="2574817" y="1865949"/>
                  </a:cubicBezTo>
                  <a:cubicBezTo>
                    <a:pt x="2605222" y="1865949"/>
                    <a:pt x="2624584" y="1864679"/>
                    <a:pt x="2644904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879335" y="28051"/>
            <a:ext cx="3594529" cy="2421814"/>
          </a:xfrm>
          <a:custGeom>
            <a:avLst/>
            <a:gdLst/>
            <a:ahLst/>
            <a:cxnLst/>
            <a:rect l="l" t="t" r="r" b="b"/>
            <a:pathLst>
              <a:path w="3594529" h="2421814">
                <a:moveTo>
                  <a:pt x="0" y="0"/>
                </a:moveTo>
                <a:lnTo>
                  <a:pt x="3594530" y="0"/>
                </a:lnTo>
                <a:lnTo>
                  <a:pt x="3594530" y="2421814"/>
                </a:lnTo>
                <a:lnTo>
                  <a:pt x="0" y="24218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flipH="1">
            <a:off x="12982973" y="-112854"/>
            <a:ext cx="5468521" cy="2283108"/>
          </a:xfrm>
          <a:custGeom>
            <a:avLst/>
            <a:gdLst/>
            <a:ahLst/>
            <a:cxnLst/>
            <a:rect l="l" t="t" r="r" b="b"/>
            <a:pathLst>
              <a:path w="5468521" h="2283108">
                <a:moveTo>
                  <a:pt x="5468521" y="0"/>
                </a:moveTo>
                <a:lnTo>
                  <a:pt x="0" y="0"/>
                </a:lnTo>
                <a:lnTo>
                  <a:pt x="0" y="2283108"/>
                </a:lnTo>
                <a:lnTo>
                  <a:pt x="5468521" y="2283108"/>
                </a:lnTo>
                <a:lnTo>
                  <a:pt x="546852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9866899" y="7549792"/>
            <a:ext cx="3136780" cy="2089508"/>
          </a:xfrm>
          <a:custGeom>
            <a:avLst/>
            <a:gdLst/>
            <a:ahLst/>
            <a:cxnLst/>
            <a:rect l="l" t="t" r="r" b="b"/>
            <a:pathLst>
              <a:path w="3136780" h="2089508">
                <a:moveTo>
                  <a:pt x="0" y="0"/>
                </a:moveTo>
                <a:lnTo>
                  <a:pt x="3136780" y="0"/>
                </a:lnTo>
                <a:lnTo>
                  <a:pt x="3136780" y="2089508"/>
                </a:lnTo>
                <a:lnTo>
                  <a:pt x="0" y="208950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4750116" y="4357187"/>
            <a:ext cx="2848449" cy="2001999"/>
          </a:xfrm>
          <a:custGeom>
            <a:avLst/>
            <a:gdLst/>
            <a:ahLst/>
            <a:cxnLst/>
            <a:rect l="l" t="t" r="r" b="b"/>
            <a:pathLst>
              <a:path w="2848449" h="2001999">
                <a:moveTo>
                  <a:pt x="0" y="0"/>
                </a:moveTo>
                <a:lnTo>
                  <a:pt x="2848449" y="0"/>
                </a:lnTo>
                <a:lnTo>
                  <a:pt x="2848449" y="2001998"/>
                </a:lnTo>
                <a:lnTo>
                  <a:pt x="0" y="200199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5504368" y="6481794"/>
            <a:ext cx="2383146" cy="2377826"/>
          </a:xfrm>
          <a:custGeom>
            <a:avLst/>
            <a:gdLst/>
            <a:ahLst/>
            <a:cxnLst/>
            <a:rect l="l" t="t" r="r" b="b"/>
            <a:pathLst>
              <a:path w="2383146" h="2377826">
                <a:moveTo>
                  <a:pt x="0" y="0"/>
                </a:moveTo>
                <a:lnTo>
                  <a:pt x="2383146" y="0"/>
                </a:lnTo>
                <a:lnTo>
                  <a:pt x="2383146" y="2377827"/>
                </a:lnTo>
                <a:lnTo>
                  <a:pt x="0" y="237782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9441548" y="4143731"/>
            <a:ext cx="3073426" cy="2111101"/>
          </a:xfrm>
          <a:custGeom>
            <a:avLst/>
            <a:gdLst/>
            <a:ahLst/>
            <a:cxnLst/>
            <a:rect l="l" t="t" r="r" b="b"/>
            <a:pathLst>
              <a:path w="3073426" h="2111101">
                <a:moveTo>
                  <a:pt x="0" y="0"/>
                </a:moveTo>
                <a:lnTo>
                  <a:pt x="3073426" y="0"/>
                </a:lnTo>
                <a:lnTo>
                  <a:pt x="3073426" y="2111101"/>
                </a:lnTo>
                <a:lnTo>
                  <a:pt x="0" y="211110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1866682" y="6421714"/>
            <a:ext cx="3292542" cy="2497987"/>
          </a:xfrm>
          <a:custGeom>
            <a:avLst/>
            <a:gdLst/>
            <a:ahLst/>
            <a:cxnLst/>
            <a:rect l="l" t="t" r="r" b="b"/>
            <a:pathLst>
              <a:path w="3292542" h="2497987">
                <a:moveTo>
                  <a:pt x="0" y="0"/>
                </a:moveTo>
                <a:lnTo>
                  <a:pt x="3292541" y="0"/>
                </a:lnTo>
                <a:lnTo>
                  <a:pt x="3292541" y="2497987"/>
                </a:lnTo>
                <a:lnTo>
                  <a:pt x="0" y="249798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2654406" y="4650678"/>
            <a:ext cx="1717093" cy="1708508"/>
          </a:xfrm>
          <a:custGeom>
            <a:avLst/>
            <a:gdLst/>
            <a:ahLst/>
            <a:cxnLst/>
            <a:rect l="l" t="t" r="r" b="b"/>
            <a:pathLst>
              <a:path w="1717093" h="1708508">
                <a:moveTo>
                  <a:pt x="0" y="0"/>
                </a:moveTo>
                <a:lnTo>
                  <a:pt x="1717093" y="0"/>
                </a:lnTo>
                <a:lnTo>
                  <a:pt x="1717093" y="1708507"/>
                </a:lnTo>
                <a:lnTo>
                  <a:pt x="0" y="170850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TextBox 28"/>
          <p:cNvSpPr txBox="1"/>
          <p:nvPr/>
        </p:nvSpPr>
        <p:spPr>
          <a:xfrm>
            <a:off x="5296959" y="5132607"/>
            <a:ext cx="4457800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geen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oom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papa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ouders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denken (aan)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vader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weinig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9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61811" y="5132607"/>
            <a:ext cx="4506768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ne … pas de (d’)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oncle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papa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des parents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penser (à)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peu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721443" y="4005324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216345"/>
            <a:ext cx="6316687" cy="2368757"/>
          </a:xfrm>
          <a:custGeom>
            <a:avLst/>
            <a:gdLst/>
            <a:ahLst/>
            <a:cxnLst/>
            <a:rect l="l" t="t" r="r" b="b"/>
            <a:pathLst>
              <a:path w="6316687" h="2368757">
                <a:moveTo>
                  <a:pt x="0" y="0"/>
                </a:moveTo>
                <a:lnTo>
                  <a:pt x="6316687" y="0"/>
                </a:lnTo>
                <a:lnTo>
                  <a:pt x="6316687" y="2368757"/>
                </a:lnTo>
                <a:lnTo>
                  <a:pt x="0" y="236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6" name="Group 6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4513468" y="219146"/>
            <a:ext cx="3540301" cy="2009121"/>
          </a:xfrm>
          <a:custGeom>
            <a:avLst/>
            <a:gdLst/>
            <a:ahLst/>
            <a:cxnLst/>
            <a:rect l="l" t="t" r="r" b="b"/>
            <a:pathLst>
              <a:path w="3540301" h="2009121">
                <a:moveTo>
                  <a:pt x="0" y="0"/>
                </a:moveTo>
                <a:lnTo>
                  <a:pt x="3540300" y="0"/>
                </a:lnTo>
                <a:lnTo>
                  <a:pt x="3540300" y="2009120"/>
                </a:lnTo>
                <a:lnTo>
                  <a:pt x="0" y="20091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 rot="-4189416" flipV="1">
            <a:off x="-302473" y="-563684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17" name="Freeform 17"/>
          <p:cNvSpPr/>
          <p:nvPr/>
        </p:nvSpPr>
        <p:spPr>
          <a:xfrm>
            <a:off x="7510790" y="6060574"/>
            <a:ext cx="3946407" cy="2628826"/>
          </a:xfrm>
          <a:custGeom>
            <a:avLst/>
            <a:gdLst/>
            <a:ahLst/>
            <a:cxnLst/>
            <a:rect l="l" t="t" r="r" b="b"/>
            <a:pathLst>
              <a:path w="3946407" h="2628826">
                <a:moveTo>
                  <a:pt x="0" y="0"/>
                </a:moveTo>
                <a:lnTo>
                  <a:pt x="3946407" y="0"/>
                </a:lnTo>
                <a:lnTo>
                  <a:pt x="3946407" y="2628827"/>
                </a:lnTo>
                <a:lnTo>
                  <a:pt x="0" y="262882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1457197" y="2228266"/>
            <a:ext cx="3583656" cy="2518730"/>
          </a:xfrm>
          <a:custGeom>
            <a:avLst/>
            <a:gdLst/>
            <a:ahLst/>
            <a:cxnLst/>
            <a:rect l="l" t="t" r="r" b="b"/>
            <a:pathLst>
              <a:path w="3583656" h="2518730">
                <a:moveTo>
                  <a:pt x="0" y="0"/>
                </a:moveTo>
                <a:lnTo>
                  <a:pt x="3583656" y="0"/>
                </a:lnTo>
                <a:lnTo>
                  <a:pt x="3583656" y="2518730"/>
                </a:lnTo>
                <a:lnTo>
                  <a:pt x="0" y="25187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3285364" y="5561459"/>
            <a:ext cx="2998254" cy="2991562"/>
          </a:xfrm>
          <a:custGeom>
            <a:avLst/>
            <a:gdLst/>
            <a:ahLst/>
            <a:cxnLst/>
            <a:rect l="l" t="t" r="r" b="b"/>
            <a:pathLst>
              <a:path w="2998254" h="2991562">
                <a:moveTo>
                  <a:pt x="0" y="0"/>
                </a:moveTo>
                <a:lnTo>
                  <a:pt x="2998254" y="0"/>
                </a:lnTo>
                <a:lnTo>
                  <a:pt x="2998254" y="2991562"/>
                </a:lnTo>
                <a:lnTo>
                  <a:pt x="0" y="299156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3829516" y="1441891"/>
            <a:ext cx="3866701" cy="2655992"/>
          </a:xfrm>
          <a:custGeom>
            <a:avLst/>
            <a:gdLst/>
            <a:ahLst/>
            <a:cxnLst/>
            <a:rect l="l" t="t" r="r" b="b"/>
            <a:pathLst>
              <a:path w="3866701" h="2655992">
                <a:moveTo>
                  <a:pt x="0" y="0"/>
                </a:moveTo>
                <a:lnTo>
                  <a:pt x="3866701" y="0"/>
                </a:lnTo>
                <a:lnTo>
                  <a:pt x="3866701" y="2655992"/>
                </a:lnTo>
                <a:lnTo>
                  <a:pt x="0" y="265599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620495" y="3727118"/>
            <a:ext cx="4142372" cy="3142737"/>
          </a:xfrm>
          <a:custGeom>
            <a:avLst/>
            <a:gdLst/>
            <a:ahLst/>
            <a:cxnLst/>
            <a:rect l="l" t="t" r="r" b="b"/>
            <a:pathLst>
              <a:path w="4142372" h="3142737">
                <a:moveTo>
                  <a:pt x="0" y="0"/>
                </a:moveTo>
                <a:lnTo>
                  <a:pt x="4142372" y="0"/>
                </a:lnTo>
                <a:lnTo>
                  <a:pt x="4142372" y="3142737"/>
                </a:lnTo>
                <a:lnTo>
                  <a:pt x="0" y="314273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8496563" y="3148999"/>
            <a:ext cx="2160288" cy="2149487"/>
          </a:xfrm>
          <a:custGeom>
            <a:avLst/>
            <a:gdLst/>
            <a:ahLst/>
            <a:cxnLst/>
            <a:rect l="l" t="t" r="r" b="b"/>
            <a:pathLst>
              <a:path w="2160288" h="2149487">
                <a:moveTo>
                  <a:pt x="0" y="0"/>
                </a:moveTo>
                <a:lnTo>
                  <a:pt x="2160288" y="0"/>
                </a:lnTo>
                <a:lnTo>
                  <a:pt x="2160288" y="2149487"/>
                </a:lnTo>
                <a:lnTo>
                  <a:pt x="0" y="214948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637885" y="7420919"/>
            <a:ext cx="3976845" cy="2833502"/>
          </a:xfrm>
          <a:custGeom>
            <a:avLst/>
            <a:gdLst/>
            <a:ahLst/>
            <a:cxnLst/>
            <a:rect l="l" t="t" r="r" b="b"/>
            <a:pathLst>
              <a:path w="3976845" h="2833502">
                <a:moveTo>
                  <a:pt x="0" y="0"/>
                </a:moveTo>
                <a:lnTo>
                  <a:pt x="3976846" y="0"/>
                </a:lnTo>
                <a:lnTo>
                  <a:pt x="3976846" y="2833502"/>
                </a:lnTo>
                <a:lnTo>
                  <a:pt x="0" y="2833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0" y="-99517"/>
            <a:ext cx="8087192" cy="1920708"/>
          </a:xfrm>
          <a:custGeom>
            <a:avLst/>
            <a:gdLst/>
            <a:ahLst/>
            <a:cxnLst/>
            <a:rect l="l" t="t" r="r" b="b"/>
            <a:pathLst>
              <a:path w="8087192" h="1920708">
                <a:moveTo>
                  <a:pt x="0" y="0"/>
                </a:moveTo>
                <a:lnTo>
                  <a:pt x="8087192" y="0"/>
                </a:lnTo>
                <a:lnTo>
                  <a:pt x="8087192" y="1920708"/>
                </a:lnTo>
                <a:lnTo>
                  <a:pt x="0" y="19207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5" name="Freeform 25"/>
          <p:cNvSpPr/>
          <p:nvPr/>
        </p:nvSpPr>
        <p:spPr>
          <a:xfrm>
            <a:off x="7832557" y="-99517"/>
            <a:ext cx="8087192" cy="1920708"/>
          </a:xfrm>
          <a:custGeom>
            <a:avLst/>
            <a:gdLst/>
            <a:ahLst/>
            <a:cxnLst/>
            <a:rect l="l" t="t" r="r" b="b"/>
            <a:pathLst>
              <a:path w="8087192" h="1920708">
                <a:moveTo>
                  <a:pt x="0" y="0"/>
                </a:moveTo>
                <a:lnTo>
                  <a:pt x="8087192" y="0"/>
                </a:lnTo>
                <a:lnTo>
                  <a:pt x="8087192" y="1920708"/>
                </a:lnTo>
                <a:lnTo>
                  <a:pt x="0" y="19207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5593323" y="-99517"/>
            <a:ext cx="8087192" cy="1920708"/>
          </a:xfrm>
          <a:custGeom>
            <a:avLst/>
            <a:gdLst/>
            <a:ahLst/>
            <a:cxnLst/>
            <a:rect l="l" t="t" r="r" b="b"/>
            <a:pathLst>
              <a:path w="8087192" h="1920708">
                <a:moveTo>
                  <a:pt x="0" y="0"/>
                </a:moveTo>
                <a:lnTo>
                  <a:pt x="8087192" y="0"/>
                </a:lnTo>
                <a:lnTo>
                  <a:pt x="8087192" y="1920708"/>
                </a:lnTo>
                <a:lnTo>
                  <a:pt x="0" y="19207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72400" y="344407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6340750" y="360512"/>
            <a:ext cx="1237818" cy="1336376"/>
          </a:xfrm>
          <a:custGeom>
            <a:avLst/>
            <a:gdLst/>
            <a:ahLst/>
            <a:cxnLst/>
            <a:rect l="l" t="t" r="r" b="b"/>
            <a:pathLst>
              <a:path w="1237818" h="1336376">
                <a:moveTo>
                  <a:pt x="0" y="0"/>
                </a:moveTo>
                <a:lnTo>
                  <a:pt x="1237819" y="0"/>
                </a:lnTo>
                <a:lnTo>
                  <a:pt x="1237819" y="1336376"/>
                </a:lnTo>
                <a:lnTo>
                  <a:pt x="0" y="1336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flipH="1">
            <a:off x="-605389" y="-204551"/>
            <a:ext cx="2556557" cy="1901439"/>
          </a:xfrm>
          <a:custGeom>
            <a:avLst/>
            <a:gdLst/>
            <a:ahLst/>
            <a:cxnLst/>
            <a:rect l="l" t="t" r="r" b="b"/>
            <a:pathLst>
              <a:path w="2556557" h="1901439">
                <a:moveTo>
                  <a:pt x="2556557" y="0"/>
                </a:moveTo>
                <a:lnTo>
                  <a:pt x="0" y="0"/>
                </a:lnTo>
                <a:lnTo>
                  <a:pt x="0" y="1901439"/>
                </a:lnTo>
                <a:lnTo>
                  <a:pt x="2556557" y="1901439"/>
                </a:lnTo>
                <a:lnTo>
                  <a:pt x="255655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2498257" y="7943262"/>
            <a:ext cx="4030769" cy="2630077"/>
          </a:xfrm>
          <a:custGeom>
            <a:avLst/>
            <a:gdLst/>
            <a:ahLst/>
            <a:cxnLst/>
            <a:rect l="l" t="t" r="r" b="b"/>
            <a:pathLst>
              <a:path w="4030769" h="2630077">
                <a:moveTo>
                  <a:pt x="0" y="0"/>
                </a:moveTo>
                <a:lnTo>
                  <a:pt x="4030769" y="0"/>
                </a:lnTo>
                <a:lnTo>
                  <a:pt x="4030769" y="2630076"/>
                </a:lnTo>
                <a:lnTo>
                  <a:pt x="0" y="263007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9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238981" y="4751607"/>
            <a:ext cx="4506768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ne … pas de (d’)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oncle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papa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des parents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penser (à)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peu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317660" y="4751607"/>
            <a:ext cx="4506768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gentil, gentille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grand-mère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grand-père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des grands-parents</a:t>
            </a:r>
            <a:r>
              <a:rPr lang="en-US" sz="3696">
                <a:solidFill>
                  <a:srgbClr val="000000"/>
                </a:solidFill>
                <a:latin typeface="Now"/>
              </a:rPr>
              <a:t> 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il</a:t>
            </a:r>
            <a:r>
              <a:rPr lang="en-US" sz="3696">
                <a:solidFill>
                  <a:srgbClr val="000000"/>
                </a:solidFill>
                <a:latin typeface="Now"/>
              </a:rPr>
              <a:t>/</a:t>
            </a:r>
            <a:r>
              <a:rPr lang="en-US" sz="3696">
                <a:solidFill>
                  <a:srgbClr val="D46A6A"/>
                </a:solidFill>
                <a:latin typeface="Now"/>
              </a:rPr>
              <a:t>elle</a:t>
            </a:r>
            <a:r>
              <a:rPr lang="en-US" sz="3696">
                <a:solidFill>
                  <a:srgbClr val="000000"/>
                </a:solidFill>
                <a:latin typeface="Now"/>
              </a:rPr>
              <a:t> s’appelle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maman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mère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474632" y="4751607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beaucoup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famille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fille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fils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Flandre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Flandre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frère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637885" y="7420919"/>
            <a:ext cx="3976845" cy="2833502"/>
          </a:xfrm>
          <a:custGeom>
            <a:avLst/>
            <a:gdLst/>
            <a:ahLst/>
            <a:cxnLst/>
            <a:rect l="l" t="t" r="r" b="b"/>
            <a:pathLst>
              <a:path w="3976845" h="2833502">
                <a:moveTo>
                  <a:pt x="0" y="0"/>
                </a:moveTo>
                <a:lnTo>
                  <a:pt x="3976846" y="0"/>
                </a:lnTo>
                <a:lnTo>
                  <a:pt x="3976846" y="2833502"/>
                </a:lnTo>
                <a:lnTo>
                  <a:pt x="0" y="2833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0" y="-99517"/>
            <a:ext cx="8087192" cy="1920708"/>
          </a:xfrm>
          <a:custGeom>
            <a:avLst/>
            <a:gdLst/>
            <a:ahLst/>
            <a:cxnLst/>
            <a:rect l="l" t="t" r="r" b="b"/>
            <a:pathLst>
              <a:path w="8087192" h="1920708">
                <a:moveTo>
                  <a:pt x="0" y="0"/>
                </a:moveTo>
                <a:lnTo>
                  <a:pt x="8087192" y="0"/>
                </a:lnTo>
                <a:lnTo>
                  <a:pt x="8087192" y="1920708"/>
                </a:lnTo>
                <a:lnTo>
                  <a:pt x="0" y="19207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5" name="Freeform 25"/>
          <p:cNvSpPr/>
          <p:nvPr/>
        </p:nvSpPr>
        <p:spPr>
          <a:xfrm>
            <a:off x="7832557" y="-99517"/>
            <a:ext cx="8087192" cy="1920708"/>
          </a:xfrm>
          <a:custGeom>
            <a:avLst/>
            <a:gdLst/>
            <a:ahLst/>
            <a:cxnLst/>
            <a:rect l="l" t="t" r="r" b="b"/>
            <a:pathLst>
              <a:path w="8087192" h="1920708">
                <a:moveTo>
                  <a:pt x="0" y="0"/>
                </a:moveTo>
                <a:lnTo>
                  <a:pt x="8087192" y="0"/>
                </a:lnTo>
                <a:lnTo>
                  <a:pt x="8087192" y="1920708"/>
                </a:lnTo>
                <a:lnTo>
                  <a:pt x="0" y="19207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5593323" y="-99517"/>
            <a:ext cx="8087192" cy="1920708"/>
          </a:xfrm>
          <a:custGeom>
            <a:avLst/>
            <a:gdLst/>
            <a:ahLst/>
            <a:cxnLst/>
            <a:rect l="l" t="t" r="r" b="b"/>
            <a:pathLst>
              <a:path w="8087192" h="1920708">
                <a:moveTo>
                  <a:pt x="0" y="0"/>
                </a:moveTo>
                <a:lnTo>
                  <a:pt x="8087192" y="0"/>
                </a:lnTo>
                <a:lnTo>
                  <a:pt x="8087192" y="1920708"/>
                </a:lnTo>
                <a:lnTo>
                  <a:pt x="0" y="19207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06844" y="155334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7003489"/>
            <a:ext cx="3096463" cy="3007440"/>
          </a:xfrm>
          <a:custGeom>
            <a:avLst/>
            <a:gdLst/>
            <a:ahLst/>
            <a:cxnLst/>
            <a:rect l="l" t="t" r="r" b="b"/>
            <a:pathLst>
              <a:path w="3096463" h="3007440">
                <a:moveTo>
                  <a:pt x="0" y="0"/>
                </a:moveTo>
                <a:lnTo>
                  <a:pt x="3096463" y="0"/>
                </a:lnTo>
                <a:lnTo>
                  <a:pt x="3096463" y="3007440"/>
                </a:lnTo>
                <a:lnTo>
                  <a:pt x="0" y="3007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rot="2150863">
            <a:off x="15019041" y="441158"/>
            <a:ext cx="3253576" cy="2537789"/>
          </a:xfrm>
          <a:custGeom>
            <a:avLst/>
            <a:gdLst/>
            <a:ahLst/>
            <a:cxnLst/>
            <a:rect l="l" t="t" r="r" b="b"/>
            <a:pathLst>
              <a:path w="3253576" h="2537789">
                <a:moveTo>
                  <a:pt x="0" y="0"/>
                </a:moveTo>
                <a:lnTo>
                  <a:pt x="3253575" y="0"/>
                </a:lnTo>
                <a:lnTo>
                  <a:pt x="3253575" y="2537789"/>
                </a:lnTo>
                <a:lnTo>
                  <a:pt x="0" y="25377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18" name="Freeform 18"/>
          <p:cNvSpPr/>
          <p:nvPr/>
        </p:nvSpPr>
        <p:spPr>
          <a:xfrm>
            <a:off x="3390056" y="6117504"/>
            <a:ext cx="3890220" cy="2591399"/>
          </a:xfrm>
          <a:custGeom>
            <a:avLst/>
            <a:gdLst/>
            <a:ahLst/>
            <a:cxnLst/>
            <a:rect l="l" t="t" r="r" b="b"/>
            <a:pathLst>
              <a:path w="3890220" h="2591399">
                <a:moveTo>
                  <a:pt x="0" y="0"/>
                </a:moveTo>
                <a:lnTo>
                  <a:pt x="3890221" y="0"/>
                </a:lnTo>
                <a:lnTo>
                  <a:pt x="3890221" y="2591399"/>
                </a:lnTo>
                <a:lnTo>
                  <a:pt x="0" y="25913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1437242" y="1907528"/>
            <a:ext cx="3532634" cy="2482870"/>
          </a:xfrm>
          <a:custGeom>
            <a:avLst/>
            <a:gdLst/>
            <a:ahLst/>
            <a:cxnLst/>
            <a:rect l="l" t="t" r="r" b="b"/>
            <a:pathLst>
              <a:path w="3532634" h="2482870">
                <a:moveTo>
                  <a:pt x="0" y="0"/>
                </a:moveTo>
                <a:lnTo>
                  <a:pt x="3532634" y="0"/>
                </a:lnTo>
                <a:lnTo>
                  <a:pt x="3532634" y="2482870"/>
                </a:lnTo>
                <a:lnTo>
                  <a:pt x="0" y="24828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3106303" y="5433754"/>
            <a:ext cx="2955567" cy="2948969"/>
          </a:xfrm>
          <a:custGeom>
            <a:avLst/>
            <a:gdLst/>
            <a:ahLst/>
            <a:cxnLst/>
            <a:rect l="l" t="t" r="r" b="b"/>
            <a:pathLst>
              <a:path w="2955567" h="2948969">
                <a:moveTo>
                  <a:pt x="0" y="0"/>
                </a:moveTo>
                <a:lnTo>
                  <a:pt x="2955567" y="0"/>
                </a:lnTo>
                <a:lnTo>
                  <a:pt x="2955567" y="2948969"/>
                </a:lnTo>
                <a:lnTo>
                  <a:pt x="0" y="29489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3692138" y="1388358"/>
            <a:ext cx="3811649" cy="2618178"/>
          </a:xfrm>
          <a:custGeom>
            <a:avLst/>
            <a:gdLst/>
            <a:ahLst/>
            <a:cxnLst/>
            <a:rect l="l" t="t" r="r" b="b"/>
            <a:pathLst>
              <a:path w="3811649" h="2618178">
                <a:moveTo>
                  <a:pt x="0" y="0"/>
                </a:moveTo>
                <a:lnTo>
                  <a:pt x="3811649" y="0"/>
                </a:lnTo>
                <a:lnTo>
                  <a:pt x="3811649" y="2618178"/>
                </a:lnTo>
                <a:lnTo>
                  <a:pt x="0" y="261817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6699778" y="4213501"/>
            <a:ext cx="4083395" cy="3097993"/>
          </a:xfrm>
          <a:custGeom>
            <a:avLst/>
            <a:gdLst/>
            <a:ahLst/>
            <a:cxnLst/>
            <a:rect l="l" t="t" r="r" b="b"/>
            <a:pathLst>
              <a:path w="4083395" h="3097993">
                <a:moveTo>
                  <a:pt x="0" y="0"/>
                </a:moveTo>
                <a:lnTo>
                  <a:pt x="4083396" y="0"/>
                </a:lnTo>
                <a:lnTo>
                  <a:pt x="4083396" y="3097993"/>
                </a:lnTo>
                <a:lnTo>
                  <a:pt x="0" y="309799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819728" y="3998620"/>
            <a:ext cx="2129532" cy="2118884"/>
          </a:xfrm>
          <a:custGeom>
            <a:avLst/>
            <a:gdLst/>
            <a:ahLst/>
            <a:cxnLst/>
            <a:rect l="l" t="t" r="r" b="b"/>
            <a:pathLst>
              <a:path w="2129532" h="2118884">
                <a:moveTo>
                  <a:pt x="0" y="0"/>
                </a:moveTo>
                <a:lnTo>
                  <a:pt x="2129531" y="0"/>
                </a:lnTo>
                <a:lnTo>
                  <a:pt x="2129531" y="2118884"/>
                </a:lnTo>
                <a:lnTo>
                  <a:pt x="0" y="211888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285646" y="4119624"/>
            <a:ext cx="9415956" cy="5764211"/>
            <a:chOff x="0" y="0"/>
            <a:chExt cx="307711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3054250" cy="1855789"/>
            </a:xfrm>
            <a:custGeom>
              <a:avLst/>
              <a:gdLst/>
              <a:ahLst/>
              <a:cxnLst/>
              <a:rect l="l" t="t" r="r" b="b"/>
              <a:pathLst>
                <a:path w="3054250" h="1855789">
                  <a:moveTo>
                    <a:pt x="305425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520920" y="0"/>
                  </a:lnTo>
                  <a:lnTo>
                    <a:pt x="303520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3083460" cy="1882459"/>
            </a:xfrm>
            <a:custGeom>
              <a:avLst/>
              <a:gdLst/>
              <a:ahLst/>
              <a:cxnLst/>
              <a:rect l="l" t="t" r="r" b="b"/>
              <a:pathLst>
                <a:path w="3083460" h="1882459">
                  <a:moveTo>
                    <a:pt x="3049170" y="21590"/>
                  </a:moveTo>
                  <a:cubicBezTo>
                    <a:pt x="3050440" y="34290"/>
                    <a:pt x="3050440" y="44450"/>
                    <a:pt x="3051710" y="54610"/>
                  </a:cubicBezTo>
                  <a:cubicBezTo>
                    <a:pt x="3054250" y="91518"/>
                    <a:pt x="3055520" y="130871"/>
                    <a:pt x="3058060" y="168818"/>
                  </a:cubicBezTo>
                  <a:cubicBezTo>
                    <a:pt x="3058060" y="223630"/>
                    <a:pt x="3070760" y="1304418"/>
                    <a:pt x="3077110" y="1359231"/>
                  </a:cubicBezTo>
                  <a:cubicBezTo>
                    <a:pt x="3083460" y="1442152"/>
                    <a:pt x="3079650" y="1526479"/>
                    <a:pt x="3079650" y="1609400"/>
                  </a:cubicBezTo>
                  <a:cubicBezTo>
                    <a:pt x="3079650" y="1682483"/>
                    <a:pt x="3080920" y="1749945"/>
                    <a:pt x="3082190" y="1821499"/>
                  </a:cubicBezTo>
                  <a:cubicBezTo>
                    <a:pt x="3082190" y="1843089"/>
                    <a:pt x="3082190" y="1857059"/>
                    <a:pt x="3082190" y="1881189"/>
                  </a:cubicBezTo>
                  <a:cubicBezTo>
                    <a:pt x="3059330" y="1881189"/>
                    <a:pt x="3039010" y="1882459"/>
                    <a:pt x="3014250" y="1881189"/>
                  </a:cubicBezTo>
                  <a:cubicBezTo>
                    <a:pt x="2861131" y="1876109"/>
                    <a:pt x="2705657" y="1882459"/>
                    <a:pt x="2552539" y="1877379"/>
                  </a:cubicBezTo>
                  <a:cubicBezTo>
                    <a:pt x="2460667" y="1873569"/>
                    <a:pt x="2371152" y="1876109"/>
                    <a:pt x="2279281" y="1873569"/>
                  </a:cubicBezTo>
                  <a:cubicBezTo>
                    <a:pt x="2236879" y="1872299"/>
                    <a:pt x="2194477" y="1871029"/>
                    <a:pt x="2152075" y="1869759"/>
                  </a:cubicBezTo>
                  <a:cubicBezTo>
                    <a:pt x="2126163" y="1869759"/>
                    <a:pt x="2102606" y="1871029"/>
                    <a:pt x="2076694" y="1871029"/>
                  </a:cubicBezTo>
                  <a:cubicBezTo>
                    <a:pt x="2010735" y="1869759"/>
                    <a:pt x="1829348" y="1871029"/>
                    <a:pt x="1763390" y="1869759"/>
                  </a:cubicBezTo>
                  <a:cubicBezTo>
                    <a:pt x="1716276" y="1868489"/>
                    <a:pt x="774009" y="1877379"/>
                    <a:pt x="726896" y="1876109"/>
                  </a:cubicBezTo>
                  <a:cubicBezTo>
                    <a:pt x="715117" y="1876109"/>
                    <a:pt x="700983" y="1877379"/>
                    <a:pt x="689205" y="1877379"/>
                  </a:cubicBezTo>
                  <a:cubicBezTo>
                    <a:pt x="660937" y="1877379"/>
                    <a:pt x="635025" y="1878649"/>
                    <a:pt x="606757" y="1878649"/>
                  </a:cubicBezTo>
                  <a:cubicBezTo>
                    <a:pt x="536087" y="1878649"/>
                    <a:pt x="467772" y="1877379"/>
                    <a:pt x="397102" y="1876109"/>
                  </a:cubicBezTo>
                  <a:cubicBezTo>
                    <a:pt x="354700" y="1874839"/>
                    <a:pt x="312298" y="1873569"/>
                    <a:pt x="272252" y="1872299"/>
                  </a:cubicBezTo>
                  <a:cubicBezTo>
                    <a:pt x="196870" y="1871029"/>
                    <a:pt x="121489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2597" y="30480"/>
                    <a:pt x="100288" y="29210"/>
                  </a:cubicBezTo>
                  <a:cubicBezTo>
                    <a:pt x="163891" y="25400"/>
                    <a:pt x="227494" y="22860"/>
                    <a:pt x="293453" y="20320"/>
                  </a:cubicBezTo>
                  <a:cubicBezTo>
                    <a:pt x="338210" y="17780"/>
                    <a:pt x="382968" y="16510"/>
                    <a:pt x="425370" y="13970"/>
                  </a:cubicBezTo>
                  <a:cubicBezTo>
                    <a:pt x="467772" y="11430"/>
                    <a:pt x="512530" y="8890"/>
                    <a:pt x="554932" y="8890"/>
                  </a:cubicBezTo>
                  <a:cubicBezTo>
                    <a:pt x="602045" y="7620"/>
                    <a:pt x="649159" y="10160"/>
                    <a:pt x="696272" y="8890"/>
                  </a:cubicBezTo>
                  <a:cubicBezTo>
                    <a:pt x="755164" y="8890"/>
                    <a:pt x="1822281" y="6350"/>
                    <a:pt x="1881173" y="5080"/>
                  </a:cubicBezTo>
                  <a:cubicBezTo>
                    <a:pt x="1937709" y="3810"/>
                    <a:pt x="1994245" y="2540"/>
                    <a:pt x="2053137" y="2540"/>
                  </a:cubicBezTo>
                  <a:cubicBezTo>
                    <a:pt x="2149719" y="1270"/>
                    <a:pt x="2243946" y="0"/>
                    <a:pt x="2340528" y="0"/>
                  </a:cubicBezTo>
                  <a:cubicBezTo>
                    <a:pt x="2380575" y="0"/>
                    <a:pt x="2422977" y="2540"/>
                    <a:pt x="2463023" y="2540"/>
                  </a:cubicBezTo>
                  <a:cubicBezTo>
                    <a:pt x="2573740" y="3810"/>
                    <a:pt x="2686812" y="5080"/>
                    <a:pt x="2797528" y="7620"/>
                  </a:cubicBezTo>
                  <a:cubicBezTo>
                    <a:pt x="2856420" y="8890"/>
                    <a:pt x="2915312" y="12700"/>
                    <a:pt x="2974203" y="16510"/>
                  </a:cubicBezTo>
                  <a:cubicBezTo>
                    <a:pt x="2988337" y="16510"/>
                    <a:pt x="3002471" y="16510"/>
                    <a:pt x="3014250" y="16510"/>
                  </a:cubicBezTo>
                  <a:cubicBezTo>
                    <a:pt x="3030120" y="17780"/>
                    <a:pt x="3039010" y="20320"/>
                    <a:pt x="3049170" y="21590"/>
                  </a:cubicBezTo>
                  <a:close/>
                  <a:moveTo>
                    <a:pt x="3059330" y="1864679"/>
                  </a:moveTo>
                  <a:cubicBezTo>
                    <a:pt x="3060600" y="1848169"/>
                    <a:pt x="3061870" y="1835469"/>
                    <a:pt x="3061870" y="1822769"/>
                  </a:cubicBezTo>
                  <a:cubicBezTo>
                    <a:pt x="3060600" y="1742917"/>
                    <a:pt x="3059330" y="1668429"/>
                    <a:pt x="3059330" y="1588318"/>
                  </a:cubicBezTo>
                  <a:cubicBezTo>
                    <a:pt x="3059330" y="1551777"/>
                    <a:pt x="3061870" y="1515235"/>
                    <a:pt x="3060600" y="1478694"/>
                  </a:cubicBezTo>
                  <a:cubicBezTo>
                    <a:pt x="3060600" y="1444963"/>
                    <a:pt x="3059330" y="1409827"/>
                    <a:pt x="3058060" y="1376096"/>
                  </a:cubicBezTo>
                  <a:cubicBezTo>
                    <a:pt x="3052980" y="1324095"/>
                    <a:pt x="3041550" y="247523"/>
                    <a:pt x="3041550" y="195521"/>
                  </a:cubicBezTo>
                  <a:cubicBezTo>
                    <a:pt x="3039010" y="151953"/>
                    <a:pt x="3036470" y="106978"/>
                    <a:pt x="3033930" y="63500"/>
                  </a:cubicBezTo>
                  <a:cubicBezTo>
                    <a:pt x="3032660" y="44450"/>
                    <a:pt x="3031390" y="43180"/>
                    <a:pt x="3007183" y="41910"/>
                  </a:cubicBezTo>
                  <a:cubicBezTo>
                    <a:pt x="3000115" y="41910"/>
                    <a:pt x="2995404" y="41910"/>
                    <a:pt x="2988337" y="40640"/>
                  </a:cubicBezTo>
                  <a:cubicBezTo>
                    <a:pt x="2929446" y="36830"/>
                    <a:pt x="2868198" y="31750"/>
                    <a:pt x="2809306" y="30480"/>
                  </a:cubicBezTo>
                  <a:cubicBezTo>
                    <a:pt x="2665611" y="26670"/>
                    <a:pt x="2519559" y="25400"/>
                    <a:pt x="2375864" y="22860"/>
                  </a:cubicBezTo>
                  <a:cubicBezTo>
                    <a:pt x="2354663" y="22860"/>
                    <a:pt x="2331106" y="22860"/>
                    <a:pt x="2309905" y="22860"/>
                  </a:cubicBezTo>
                  <a:cubicBezTo>
                    <a:pt x="2274570" y="22860"/>
                    <a:pt x="2239235" y="22860"/>
                    <a:pt x="2206255" y="22860"/>
                  </a:cubicBezTo>
                  <a:cubicBezTo>
                    <a:pt x="2130874" y="22860"/>
                    <a:pt x="2055493" y="22860"/>
                    <a:pt x="1982467" y="24130"/>
                  </a:cubicBezTo>
                  <a:cubicBezTo>
                    <a:pt x="1918864" y="25400"/>
                    <a:pt x="847035" y="29210"/>
                    <a:pt x="783432" y="29210"/>
                  </a:cubicBezTo>
                  <a:cubicBezTo>
                    <a:pt x="679782" y="29210"/>
                    <a:pt x="576133" y="26670"/>
                    <a:pt x="472484" y="33020"/>
                  </a:cubicBezTo>
                  <a:cubicBezTo>
                    <a:pt x="418303" y="36830"/>
                    <a:pt x="366478" y="36830"/>
                    <a:pt x="314654" y="38100"/>
                  </a:cubicBezTo>
                  <a:cubicBezTo>
                    <a:pt x="225138" y="41910"/>
                    <a:pt x="135623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7309" y="1846899"/>
                    <a:pt x="100288" y="1848169"/>
                    <a:pt x="130912" y="1848169"/>
                  </a:cubicBezTo>
                  <a:cubicBezTo>
                    <a:pt x="175669" y="1848169"/>
                    <a:pt x="222783" y="1845629"/>
                    <a:pt x="267540" y="1848169"/>
                  </a:cubicBezTo>
                  <a:cubicBezTo>
                    <a:pt x="340566" y="1851979"/>
                    <a:pt x="413592" y="1854519"/>
                    <a:pt x="486618" y="1853249"/>
                  </a:cubicBezTo>
                  <a:cubicBezTo>
                    <a:pt x="533731" y="1851979"/>
                    <a:pt x="578489" y="1854519"/>
                    <a:pt x="625602" y="1854519"/>
                  </a:cubicBezTo>
                  <a:cubicBezTo>
                    <a:pt x="693916" y="1854519"/>
                    <a:pt x="762231" y="1853249"/>
                    <a:pt x="830545" y="1854519"/>
                  </a:cubicBezTo>
                  <a:cubicBezTo>
                    <a:pt x="931839" y="1855789"/>
                    <a:pt x="2043714" y="1845629"/>
                    <a:pt x="2147364" y="1848169"/>
                  </a:cubicBezTo>
                  <a:cubicBezTo>
                    <a:pt x="2192121" y="1849439"/>
                    <a:pt x="2236879" y="1850709"/>
                    <a:pt x="2279281" y="1850709"/>
                  </a:cubicBezTo>
                  <a:cubicBezTo>
                    <a:pt x="2357018" y="1853249"/>
                    <a:pt x="2432400" y="1849439"/>
                    <a:pt x="2510137" y="1853249"/>
                  </a:cubicBezTo>
                  <a:cubicBezTo>
                    <a:pt x="2573740" y="1855789"/>
                    <a:pt x="2637343" y="1855789"/>
                    <a:pt x="2700946" y="1858329"/>
                  </a:cubicBezTo>
                  <a:cubicBezTo>
                    <a:pt x="2795173" y="1862139"/>
                    <a:pt x="2889399" y="1864679"/>
                    <a:pt x="2983626" y="1865949"/>
                  </a:cubicBezTo>
                  <a:cubicBezTo>
                    <a:pt x="3018961" y="1865949"/>
                    <a:pt x="3039010" y="1864679"/>
                    <a:pt x="305933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739702" y="4119624"/>
            <a:ext cx="8147812" cy="5764211"/>
            <a:chOff x="0" y="0"/>
            <a:chExt cx="2662684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639824" cy="1855789"/>
            </a:xfrm>
            <a:custGeom>
              <a:avLst/>
              <a:gdLst/>
              <a:ahLst/>
              <a:cxnLst/>
              <a:rect l="l" t="t" r="r" b="b"/>
              <a:pathLst>
                <a:path w="2639824" h="1855789">
                  <a:moveTo>
                    <a:pt x="2639824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314240" y="0"/>
                  </a:lnTo>
                  <a:lnTo>
                    <a:pt x="262077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669034" cy="1882459"/>
            </a:xfrm>
            <a:custGeom>
              <a:avLst/>
              <a:gdLst/>
              <a:ahLst/>
              <a:cxnLst/>
              <a:rect l="l" t="t" r="r" b="b"/>
              <a:pathLst>
                <a:path w="2669034" h="1882459">
                  <a:moveTo>
                    <a:pt x="2634744" y="21590"/>
                  </a:moveTo>
                  <a:cubicBezTo>
                    <a:pt x="2636014" y="34290"/>
                    <a:pt x="2636014" y="44450"/>
                    <a:pt x="2637284" y="54610"/>
                  </a:cubicBezTo>
                  <a:cubicBezTo>
                    <a:pt x="2639824" y="91518"/>
                    <a:pt x="2641094" y="130871"/>
                    <a:pt x="2643634" y="168818"/>
                  </a:cubicBezTo>
                  <a:cubicBezTo>
                    <a:pt x="2643634" y="223630"/>
                    <a:pt x="2656334" y="1304418"/>
                    <a:pt x="2662684" y="1359231"/>
                  </a:cubicBezTo>
                  <a:cubicBezTo>
                    <a:pt x="2669034" y="1442152"/>
                    <a:pt x="2665224" y="1526479"/>
                    <a:pt x="2665224" y="1609400"/>
                  </a:cubicBezTo>
                  <a:cubicBezTo>
                    <a:pt x="2665224" y="1682483"/>
                    <a:pt x="2666494" y="1749945"/>
                    <a:pt x="2667764" y="1821499"/>
                  </a:cubicBezTo>
                  <a:cubicBezTo>
                    <a:pt x="2667764" y="1843089"/>
                    <a:pt x="2667764" y="1857059"/>
                    <a:pt x="2667764" y="1881189"/>
                  </a:cubicBezTo>
                  <a:cubicBezTo>
                    <a:pt x="2644904" y="1881189"/>
                    <a:pt x="2624584" y="1882459"/>
                    <a:pt x="2601168" y="1881189"/>
                  </a:cubicBezTo>
                  <a:cubicBezTo>
                    <a:pt x="2469412" y="1876109"/>
                    <a:pt x="2335630" y="1882459"/>
                    <a:pt x="2203875" y="1877379"/>
                  </a:cubicBezTo>
                  <a:cubicBezTo>
                    <a:pt x="2124822" y="1873569"/>
                    <a:pt x="2047796" y="1876109"/>
                    <a:pt x="1968743" y="1873569"/>
                  </a:cubicBezTo>
                  <a:cubicBezTo>
                    <a:pt x="1932256" y="1872299"/>
                    <a:pt x="1895770" y="1871029"/>
                    <a:pt x="1859284" y="1869759"/>
                  </a:cubicBezTo>
                  <a:cubicBezTo>
                    <a:pt x="1836987" y="1869759"/>
                    <a:pt x="1816717" y="1871029"/>
                    <a:pt x="1794420" y="1871029"/>
                  </a:cubicBezTo>
                  <a:cubicBezTo>
                    <a:pt x="1737664" y="1869759"/>
                    <a:pt x="1581585" y="1871029"/>
                    <a:pt x="1524829" y="1869759"/>
                  </a:cubicBezTo>
                  <a:cubicBezTo>
                    <a:pt x="1484289" y="1868489"/>
                    <a:pt x="673488" y="1877379"/>
                    <a:pt x="632948" y="1876109"/>
                  </a:cubicBezTo>
                  <a:cubicBezTo>
                    <a:pt x="622812" y="1876109"/>
                    <a:pt x="610650" y="1877379"/>
                    <a:pt x="600515" y="1877379"/>
                  </a:cubicBezTo>
                  <a:cubicBezTo>
                    <a:pt x="576191" y="1877379"/>
                    <a:pt x="553894" y="1878649"/>
                    <a:pt x="529570" y="1878649"/>
                  </a:cubicBezTo>
                  <a:cubicBezTo>
                    <a:pt x="468760" y="1878649"/>
                    <a:pt x="409977" y="1877379"/>
                    <a:pt x="349167" y="1876109"/>
                  </a:cubicBezTo>
                  <a:cubicBezTo>
                    <a:pt x="312681" y="1874839"/>
                    <a:pt x="276195" y="1873569"/>
                    <a:pt x="241736" y="1872299"/>
                  </a:cubicBezTo>
                  <a:cubicBezTo>
                    <a:pt x="176872" y="1871029"/>
                    <a:pt x="112008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33" y="30480"/>
                    <a:pt x="93765" y="29210"/>
                  </a:cubicBezTo>
                  <a:cubicBezTo>
                    <a:pt x="148494" y="25400"/>
                    <a:pt x="203223" y="22860"/>
                    <a:pt x="259979" y="20320"/>
                  </a:cubicBezTo>
                  <a:cubicBezTo>
                    <a:pt x="298492" y="17780"/>
                    <a:pt x="337005" y="16510"/>
                    <a:pt x="373491" y="13970"/>
                  </a:cubicBezTo>
                  <a:cubicBezTo>
                    <a:pt x="409977" y="11430"/>
                    <a:pt x="448490" y="8890"/>
                    <a:pt x="484976" y="8890"/>
                  </a:cubicBezTo>
                  <a:cubicBezTo>
                    <a:pt x="525516" y="7620"/>
                    <a:pt x="566056" y="10160"/>
                    <a:pt x="606597" y="8890"/>
                  </a:cubicBezTo>
                  <a:cubicBezTo>
                    <a:pt x="657272" y="8890"/>
                    <a:pt x="1575504" y="6350"/>
                    <a:pt x="1626179" y="5080"/>
                  </a:cubicBezTo>
                  <a:cubicBezTo>
                    <a:pt x="1674827" y="3810"/>
                    <a:pt x="1723475" y="2540"/>
                    <a:pt x="1774150" y="2540"/>
                  </a:cubicBezTo>
                  <a:cubicBezTo>
                    <a:pt x="1857258" y="1270"/>
                    <a:pt x="1938338" y="0"/>
                    <a:pt x="2021445" y="0"/>
                  </a:cubicBezTo>
                  <a:cubicBezTo>
                    <a:pt x="2055904" y="0"/>
                    <a:pt x="2092390" y="2540"/>
                    <a:pt x="2126849" y="2540"/>
                  </a:cubicBezTo>
                  <a:cubicBezTo>
                    <a:pt x="2222118" y="3810"/>
                    <a:pt x="2319414" y="5080"/>
                    <a:pt x="2414683" y="7620"/>
                  </a:cubicBezTo>
                  <a:cubicBezTo>
                    <a:pt x="2465358" y="8890"/>
                    <a:pt x="2516033" y="12700"/>
                    <a:pt x="2566709" y="16510"/>
                  </a:cubicBezTo>
                  <a:cubicBezTo>
                    <a:pt x="2578870" y="16510"/>
                    <a:pt x="2591033" y="16510"/>
                    <a:pt x="2601168" y="16510"/>
                  </a:cubicBezTo>
                  <a:cubicBezTo>
                    <a:pt x="2615694" y="17780"/>
                    <a:pt x="2624584" y="20320"/>
                    <a:pt x="2634744" y="21590"/>
                  </a:cubicBezTo>
                  <a:close/>
                  <a:moveTo>
                    <a:pt x="2644904" y="1864679"/>
                  </a:moveTo>
                  <a:cubicBezTo>
                    <a:pt x="2646174" y="1848169"/>
                    <a:pt x="2647444" y="1835469"/>
                    <a:pt x="2647444" y="1822769"/>
                  </a:cubicBezTo>
                  <a:cubicBezTo>
                    <a:pt x="2646174" y="1742917"/>
                    <a:pt x="2644904" y="1668429"/>
                    <a:pt x="2644904" y="1588318"/>
                  </a:cubicBezTo>
                  <a:cubicBezTo>
                    <a:pt x="2644904" y="1551777"/>
                    <a:pt x="2647444" y="1515235"/>
                    <a:pt x="2646174" y="1478694"/>
                  </a:cubicBezTo>
                  <a:cubicBezTo>
                    <a:pt x="2646174" y="1444963"/>
                    <a:pt x="2644904" y="1409827"/>
                    <a:pt x="2643634" y="1376096"/>
                  </a:cubicBezTo>
                  <a:cubicBezTo>
                    <a:pt x="2638554" y="1324095"/>
                    <a:pt x="2627124" y="247523"/>
                    <a:pt x="2627124" y="195521"/>
                  </a:cubicBezTo>
                  <a:cubicBezTo>
                    <a:pt x="2624584" y="151953"/>
                    <a:pt x="2622044" y="106978"/>
                    <a:pt x="2619504" y="63500"/>
                  </a:cubicBezTo>
                  <a:cubicBezTo>
                    <a:pt x="2618234" y="44450"/>
                    <a:pt x="2616964" y="43180"/>
                    <a:pt x="2595087" y="41910"/>
                  </a:cubicBezTo>
                  <a:cubicBezTo>
                    <a:pt x="2589005" y="41910"/>
                    <a:pt x="2584952" y="41910"/>
                    <a:pt x="2578870" y="40640"/>
                  </a:cubicBezTo>
                  <a:cubicBezTo>
                    <a:pt x="2528196" y="36830"/>
                    <a:pt x="2475493" y="31750"/>
                    <a:pt x="2424818" y="30480"/>
                  </a:cubicBezTo>
                  <a:cubicBezTo>
                    <a:pt x="2301171" y="26670"/>
                    <a:pt x="2175497" y="25400"/>
                    <a:pt x="2051850" y="22860"/>
                  </a:cubicBezTo>
                  <a:cubicBezTo>
                    <a:pt x="2033607" y="22860"/>
                    <a:pt x="2013337" y="22860"/>
                    <a:pt x="1995094" y="22860"/>
                  </a:cubicBezTo>
                  <a:cubicBezTo>
                    <a:pt x="1964689" y="22860"/>
                    <a:pt x="1934284" y="22860"/>
                    <a:pt x="1905906" y="22860"/>
                  </a:cubicBezTo>
                  <a:cubicBezTo>
                    <a:pt x="1841041" y="22860"/>
                    <a:pt x="1776177" y="22860"/>
                    <a:pt x="1713340" y="24130"/>
                  </a:cubicBezTo>
                  <a:cubicBezTo>
                    <a:pt x="1658611" y="25400"/>
                    <a:pt x="736325" y="29210"/>
                    <a:pt x="681596" y="29210"/>
                  </a:cubicBezTo>
                  <a:cubicBezTo>
                    <a:pt x="592408" y="29210"/>
                    <a:pt x="503219" y="26670"/>
                    <a:pt x="414031" y="33020"/>
                  </a:cubicBezTo>
                  <a:cubicBezTo>
                    <a:pt x="367410" y="36830"/>
                    <a:pt x="322816" y="36830"/>
                    <a:pt x="278222" y="38100"/>
                  </a:cubicBezTo>
                  <a:cubicBezTo>
                    <a:pt x="201196" y="41910"/>
                    <a:pt x="124170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387" y="1846899"/>
                    <a:pt x="93765" y="1848169"/>
                    <a:pt x="120116" y="1848169"/>
                  </a:cubicBezTo>
                  <a:cubicBezTo>
                    <a:pt x="158629" y="1848169"/>
                    <a:pt x="199169" y="1845629"/>
                    <a:pt x="237682" y="1848169"/>
                  </a:cubicBezTo>
                  <a:cubicBezTo>
                    <a:pt x="300519" y="1851979"/>
                    <a:pt x="363356" y="1854519"/>
                    <a:pt x="426193" y="1853249"/>
                  </a:cubicBezTo>
                  <a:cubicBezTo>
                    <a:pt x="466733" y="1851979"/>
                    <a:pt x="505246" y="1854519"/>
                    <a:pt x="545786" y="1854519"/>
                  </a:cubicBezTo>
                  <a:cubicBezTo>
                    <a:pt x="604570" y="1854519"/>
                    <a:pt x="663353" y="1853249"/>
                    <a:pt x="722136" y="1854519"/>
                  </a:cubicBezTo>
                  <a:cubicBezTo>
                    <a:pt x="809297" y="1855789"/>
                    <a:pt x="1766042" y="1845629"/>
                    <a:pt x="1855231" y="1848169"/>
                  </a:cubicBezTo>
                  <a:cubicBezTo>
                    <a:pt x="1893743" y="1849439"/>
                    <a:pt x="1932256" y="1850709"/>
                    <a:pt x="1968743" y="1850709"/>
                  </a:cubicBezTo>
                  <a:cubicBezTo>
                    <a:pt x="2035634" y="1853249"/>
                    <a:pt x="2100498" y="1849439"/>
                    <a:pt x="2167389" y="1853249"/>
                  </a:cubicBezTo>
                  <a:cubicBezTo>
                    <a:pt x="2222118" y="1855789"/>
                    <a:pt x="2276847" y="1855789"/>
                    <a:pt x="2331576" y="1858329"/>
                  </a:cubicBezTo>
                  <a:cubicBezTo>
                    <a:pt x="2412656" y="1862139"/>
                    <a:pt x="2493737" y="1864679"/>
                    <a:pt x="2574817" y="1865949"/>
                  </a:cubicBezTo>
                  <a:cubicBezTo>
                    <a:pt x="2605222" y="1865949"/>
                    <a:pt x="2624584" y="1864679"/>
                    <a:pt x="2644904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879335" y="28051"/>
            <a:ext cx="3594529" cy="2421814"/>
          </a:xfrm>
          <a:custGeom>
            <a:avLst/>
            <a:gdLst/>
            <a:ahLst/>
            <a:cxnLst/>
            <a:rect l="l" t="t" r="r" b="b"/>
            <a:pathLst>
              <a:path w="3594529" h="2421814">
                <a:moveTo>
                  <a:pt x="0" y="0"/>
                </a:moveTo>
                <a:lnTo>
                  <a:pt x="3594530" y="0"/>
                </a:lnTo>
                <a:lnTo>
                  <a:pt x="3594530" y="2421814"/>
                </a:lnTo>
                <a:lnTo>
                  <a:pt x="0" y="24218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flipH="1">
            <a:off x="12982973" y="-112854"/>
            <a:ext cx="5468521" cy="2283108"/>
          </a:xfrm>
          <a:custGeom>
            <a:avLst/>
            <a:gdLst/>
            <a:ahLst/>
            <a:cxnLst/>
            <a:rect l="l" t="t" r="r" b="b"/>
            <a:pathLst>
              <a:path w="5468521" h="2283108">
                <a:moveTo>
                  <a:pt x="5468521" y="0"/>
                </a:moveTo>
                <a:lnTo>
                  <a:pt x="0" y="0"/>
                </a:lnTo>
                <a:lnTo>
                  <a:pt x="0" y="2283108"/>
                </a:lnTo>
                <a:lnTo>
                  <a:pt x="5468521" y="2283108"/>
                </a:lnTo>
                <a:lnTo>
                  <a:pt x="546852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0139602" y="7330049"/>
            <a:ext cx="3674006" cy="2447371"/>
          </a:xfrm>
          <a:custGeom>
            <a:avLst/>
            <a:gdLst/>
            <a:ahLst/>
            <a:cxnLst/>
            <a:rect l="l" t="t" r="r" b="b"/>
            <a:pathLst>
              <a:path w="3674006" h="2447371">
                <a:moveTo>
                  <a:pt x="0" y="0"/>
                </a:moveTo>
                <a:lnTo>
                  <a:pt x="3674006" y="0"/>
                </a:lnTo>
                <a:lnTo>
                  <a:pt x="3674006" y="2447372"/>
                </a:lnTo>
                <a:lnTo>
                  <a:pt x="0" y="244737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4588598" y="4898814"/>
            <a:ext cx="2670702" cy="2230010"/>
          </a:xfrm>
          <a:custGeom>
            <a:avLst/>
            <a:gdLst/>
            <a:ahLst/>
            <a:cxnLst/>
            <a:rect l="l" t="t" r="r" b="b"/>
            <a:pathLst>
              <a:path w="2670702" h="2230010">
                <a:moveTo>
                  <a:pt x="0" y="0"/>
                </a:moveTo>
                <a:lnTo>
                  <a:pt x="2670702" y="0"/>
                </a:lnTo>
                <a:lnTo>
                  <a:pt x="2670702" y="2230010"/>
                </a:lnTo>
                <a:lnTo>
                  <a:pt x="0" y="223001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9854002" y="4188307"/>
            <a:ext cx="4291711" cy="3141743"/>
          </a:xfrm>
          <a:custGeom>
            <a:avLst/>
            <a:gdLst/>
            <a:ahLst/>
            <a:cxnLst/>
            <a:rect l="l" t="t" r="r" b="b"/>
            <a:pathLst>
              <a:path w="4291711" h="3141743">
                <a:moveTo>
                  <a:pt x="0" y="0"/>
                </a:moveTo>
                <a:lnTo>
                  <a:pt x="4291711" y="0"/>
                </a:lnTo>
                <a:lnTo>
                  <a:pt x="4291711" y="3141742"/>
                </a:lnTo>
                <a:lnTo>
                  <a:pt x="0" y="314174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25" name="Group 25"/>
          <p:cNvGrpSpPr/>
          <p:nvPr/>
        </p:nvGrpSpPr>
        <p:grpSpPr>
          <a:xfrm rot="-762872">
            <a:off x="13028400" y="5879010"/>
            <a:ext cx="878356" cy="181656"/>
            <a:chOff x="0" y="0"/>
            <a:chExt cx="231337" cy="47843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31337" cy="47843"/>
            </a:xfrm>
            <a:custGeom>
              <a:avLst/>
              <a:gdLst/>
              <a:ahLst/>
              <a:cxnLst/>
              <a:rect l="l" t="t" r="r" b="b"/>
              <a:pathLst>
                <a:path w="231337" h="47843">
                  <a:moveTo>
                    <a:pt x="0" y="0"/>
                  </a:moveTo>
                  <a:lnTo>
                    <a:pt x="231337" y="0"/>
                  </a:lnTo>
                  <a:lnTo>
                    <a:pt x="231337" y="47843"/>
                  </a:lnTo>
                  <a:lnTo>
                    <a:pt x="0" y="478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57150"/>
              <a:ext cx="231337" cy="10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35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13966008" y="7317440"/>
            <a:ext cx="2350520" cy="2459981"/>
          </a:xfrm>
          <a:custGeom>
            <a:avLst/>
            <a:gdLst/>
            <a:ahLst/>
            <a:cxnLst/>
            <a:rect l="l" t="t" r="r" b="b"/>
            <a:pathLst>
              <a:path w="2350520" h="2459981">
                <a:moveTo>
                  <a:pt x="0" y="0"/>
                </a:moveTo>
                <a:lnTo>
                  <a:pt x="2350520" y="0"/>
                </a:lnTo>
                <a:lnTo>
                  <a:pt x="2350520" y="2459981"/>
                </a:lnTo>
                <a:lnTo>
                  <a:pt x="0" y="245998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TextBox 29"/>
          <p:cNvSpPr txBox="1"/>
          <p:nvPr/>
        </p:nvSpPr>
        <p:spPr>
          <a:xfrm>
            <a:off x="5123651" y="5132607"/>
            <a:ext cx="4457800" cy="7097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zus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aardig, sympathiek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tante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heel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komen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Wallonië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in Wallonië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9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61811" y="5132607"/>
            <a:ext cx="4506768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sœur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sympa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tante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très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venir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Wallonie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Wallonie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2721443" y="4005324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34" name="TextBox 34"/>
          <p:cNvSpPr txBox="1"/>
          <p:nvPr/>
        </p:nvSpPr>
        <p:spPr>
          <a:xfrm rot="-707652">
            <a:off x="13033055" y="5788656"/>
            <a:ext cx="867886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000000"/>
                </a:solidFill>
                <a:latin typeface="Open Sans"/>
              </a:rPr>
              <a:t>Wallonië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139602" y="7122648"/>
            <a:ext cx="445780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heel          komen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216345"/>
            <a:ext cx="6316687" cy="2368757"/>
          </a:xfrm>
          <a:custGeom>
            <a:avLst/>
            <a:gdLst/>
            <a:ahLst/>
            <a:cxnLst/>
            <a:rect l="l" t="t" r="r" b="b"/>
            <a:pathLst>
              <a:path w="6316687" h="2368757">
                <a:moveTo>
                  <a:pt x="0" y="0"/>
                </a:moveTo>
                <a:lnTo>
                  <a:pt x="6316687" y="0"/>
                </a:lnTo>
                <a:lnTo>
                  <a:pt x="6316687" y="2368757"/>
                </a:lnTo>
                <a:lnTo>
                  <a:pt x="0" y="236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6" name="Group 6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4513468" y="219146"/>
            <a:ext cx="3540301" cy="2009121"/>
          </a:xfrm>
          <a:custGeom>
            <a:avLst/>
            <a:gdLst/>
            <a:ahLst/>
            <a:cxnLst/>
            <a:rect l="l" t="t" r="r" b="b"/>
            <a:pathLst>
              <a:path w="3540301" h="2009121">
                <a:moveTo>
                  <a:pt x="0" y="0"/>
                </a:moveTo>
                <a:lnTo>
                  <a:pt x="3540300" y="0"/>
                </a:lnTo>
                <a:lnTo>
                  <a:pt x="3540300" y="2009120"/>
                </a:lnTo>
                <a:lnTo>
                  <a:pt x="0" y="20091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 rot="-4189416" flipV="1">
            <a:off x="-302473" y="-563684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17" name="Freeform 17"/>
          <p:cNvSpPr/>
          <p:nvPr/>
        </p:nvSpPr>
        <p:spPr>
          <a:xfrm>
            <a:off x="11179505" y="5350748"/>
            <a:ext cx="4722981" cy="3146127"/>
          </a:xfrm>
          <a:custGeom>
            <a:avLst/>
            <a:gdLst/>
            <a:ahLst/>
            <a:cxnLst/>
            <a:rect l="l" t="t" r="r" b="b"/>
            <a:pathLst>
              <a:path w="4722981" h="3146127">
                <a:moveTo>
                  <a:pt x="0" y="0"/>
                </a:moveTo>
                <a:lnTo>
                  <a:pt x="4722981" y="0"/>
                </a:lnTo>
                <a:lnTo>
                  <a:pt x="4722981" y="3146127"/>
                </a:lnTo>
                <a:lnTo>
                  <a:pt x="0" y="314612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2850396" y="2303136"/>
            <a:ext cx="3433222" cy="2866706"/>
          </a:xfrm>
          <a:custGeom>
            <a:avLst/>
            <a:gdLst/>
            <a:ahLst/>
            <a:cxnLst/>
            <a:rect l="l" t="t" r="r" b="b"/>
            <a:pathLst>
              <a:path w="3433222" h="2866706">
                <a:moveTo>
                  <a:pt x="0" y="0"/>
                </a:moveTo>
                <a:lnTo>
                  <a:pt x="3433222" y="0"/>
                </a:lnTo>
                <a:lnTo>
                  <a:pt x="3433222" y="2866706"/>
                </a:lnTo>
                <a:lnTo>
                  <a:pt x="0" y="286670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3976450" y="1311997"/>
            <a:ext cx="5517049" cy="4038751"/>
          </a:xfrm>
          <a:custGeom>
            <a:avLst/>
            <a:gdLst/>
            <a:ahLst/>
            <a:cxnLst/>
            <a:rect l="l" t="t" r="r" b="b"/>
            <a:pathLst>
              <a:path w="5517049" h="4038751">
                <a:moveTo>
                  <a:pt x="0" y="0"/>
                </a:moveTo>
                <a:lnTo>
                  <a:pt x="5517049" y="0"/>
                </a:lnTo>
                <a:lnTo>
                  <a:pt x="5517049" y="4038751"/>
                </a:lnTo>
                <a:lnTo>
                  <a:pt x="0" y="403875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20" name="Group 20"/>
          <p:cNvGrpSpPr/>
          <p:nvPr/>
        </p:nvGrpSpPr>
        <p:grpSpPr>
          <a:xfrm rot="-762872">
            <a:off x="8057179" y="3485418"/>
            <a:ext cx="1129138" cy="233521"/>
            <a:chOff x="0" y="0"/>
            <a:chExt cx="231337" cy="4784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31337" cy="47843"/>
            </a:xfrm>
            <a:custGeom>
              <a:avLst/>
              <a:gdLst/>
              <a:ahLst/>
              <a:cxnLst/>
              <a:rect l="l" t="t" r="r" b="b"/>
              <a:pathLst>
                <a:path w="231337" h="47843">
                  <a:moveTo>
                    <a:pt x="0" y="0"/>
                  </a:moveTo>
                  <a:lnTo>
                    <a:pt x="231337" y="0"/>
                  </a:lnTo>
                  <a:lnTo>
                    <a:pt x="231337" y="47843"/>
                  </a:lnTo>
                  <a:lnTo>
                    <a:pt x="0" y="478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57150"/>
              <a:ext cx="231337" cy="10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35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163224" y="5054008"/>
            <a:ext cx="3021624" cy="3162337"/>
          </a:xfrm>
          <a:custGeom>
            <a:avLst/>
            <a:gdLst/>
            <a:ahLst/>
            <a:cxnLst/>
            <a:rect l="l" t="t" r="r" b="b"/>
            <a:pathLst>
              <a:path w="3021624" h="3162337">
                <a:moveTo>
                  <a:pt x="0" y="0"/>
                </a:moveTo>
                <a:lnTo>
                  <a:pt x="3021624" y="0"/>
                </a:lnTo>
                <a:lnTo>
                  <a:pt x="3021624" y="3162337"/>
                </a:lnTo>
                <a:lnTo>
                  <a:pt x="0" y="316233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 rot="-707652">
            <a:off x="8063032" y="3367912"/>
            <a:ext cx="1115679" cy="362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9"/>
              </a:lnSpc>
            </a:pPr>
            <a:r>
              <a:rPr lang="en-US" sz="2185">
                <a:solidFill>
                  <a:srgbClr val="000000"/>
                </a:solidFill>
                <a:latin typeface="Open Sans"/>
              </a:rPr>
              <a:t>Wallonië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339114" y="6341851"/>
            <a:ext cx="5730559" cy="797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652"/>
              </a:lnSpc>
              <a:spcBef>
                <a:spcPct val="0"/>
              </a:spcBef>
            </a:pPr>
            <a:r>
              <a:rPr lang="en-US" sz="4751">
                <a:solidFill>
                  <a:srgbClr val="000000"/>
                </a:solidFill>
                <a:latin typeface="Now"/>
              </a:rPr>
              <a:t>heel          komen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637885" y="7420919"/>
            <a:ext cx="3976845" cy="2833502"/>
          </a:xfrm>
          <a:custGeom>
            <a:avLst/>
            <a:gdLst/>
            <a:ahLst/>
            <a:cxnLst/>
            <a:rect l="l" t="t" r="r" b="b"/>
            <a:pathLst>
              <a:path w="3976845" h="2833502">
                <a:moveTo>
                  <a:pt x="0" y="0"/>
                </a:moveTo>
                <a:lnTo>
                  <a:pt x="3976846" y="0"/>
                </a:lnTo>
                <a:lnTo>
                  <a:pt x="3976846" y="2833502"/>
                </a:lnTo>
                <a:lnTo>
                  <a:pt x="0" y="2833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0" y="-99517"/>
            <a:ext cx="8087192" cy="1920708"/>
          </a:xfrm>
          <a:custGeom>
            <a:avLst/>
            <a:gdLst/>
            <a:ahLst/>
            <a:cxnLst/>
            <a:rect l="l" t="t" r="r" b="b"/>
            <a:pathLst>
              <a:path w="8087192" h="1920708">
                <a:moveTo>
                  <a:pt x="0" y="0"/>
                </a:moveTo>
                <a:lnTo>
                  <a:pt x="8087192" y="0"/>
                </a:lnTo>
                <a:lnTo>
                  <a:pt x="8087192" y="1920708"/>
                </a:lnTo>
                <a:lnTo>
                  <a:pt x="0" y="19207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5" name="Freeform 25"/>
          <p:cNvSpPr/>
          <p:nvPr/>
        </p:nvSpPr>
        <p:spPr>
          <a:xfrm>
            <a:off x="7832557" y="-99517"/>
            <a:ext cx="8087192" cy="1920708"/>
          </a:xfrm>
          <a:custGeom>
            <a:avLst/>
            <a:gdLst/>
            <a:ahLst/>
            <a:cxnLst/>
            <a:rect l="l" t="t" r="r" b="b"/>
            <a:pathLst>
              <a:path w="8087192" h="1920708">
                <a:moveTo>
                  <a:pt x="0" y="0"/>
                </a:moveTo>
                <a:lnTo>
                  <a:pt x="8087192" y="0"/>
                </a:lnTo>
                <a:lnTo>
                  <a:pt x="8087192" y="1920708"/>
                </a:lnTo>
                <a:lnTo>
                  <a:pt x="0" y="19207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5593323" y="-99517"/>
            <a:ext cx="8087192" cy="1920708"/>
          </a:xfrm>
          <a:custGeom>
            <a:avLst/>
            <a:gdLst/>
            <a:ahLst/>
            <a:cxnLst/>
            <a:rect l="l" t="t" r="r" b="b"/>
            <a:pathLst>
              <a:path w="8087192" h="1920708">
                <a:moveTo>
                  <a:pt x="0" y="0"/>
                </a:moveTo>
                <a:lnTo>
                  <a:pt x="8087192" y="0"/>
                </a:lnTo>
                <a:lnTo>
                  <a:pt x="8087192" y="1920708"/>
                </a:lnTo>
                <a:lnTo>
                  <a:pt x="0" y="19207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 dirty="0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72400" y="33377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6340750" y="360512"/>
            <a:ext cx="1237818" cy="1336376"/>
          </a:xfrm>
          <a:custGeom>
            <a:avLst/>
            <a:gdLst/>
            <a:ahLst/>
            <a:cxnLst/>
            <a:rect l="l" t="t" r="r" b="b"/>
            <a:pathLst>
              <a:path w="1237818" h="1336376">
                <a:moveTo>
                  <a:pt x="0" y="0"/>
                </a:moveTo>
                <a:lnTo>
                  <a:pt x="1237819" y="0"/>
                </a:lnTo>
                <a:lnTo>
                  <a:pt x="1237819" y="1336376"/>
                </a:lnTo>
                <a:lnTo>
                  <a:pt x="0" y="1336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flipH="1">
            <a:off x="-605389" y="-204551"/>
            <a:ext cx="2556557" cy="1901439"/>
          </a:xfrm>
          <a:custGeom>
            <a:avLst/>
            <a:gdLst/>
            <a:ahLst/>
            <a:cxnLst/>
            <a:rect l="l" t="t" r="r" b="b"/>
            <a:pathLst>
              <a:path w="2556557" h="1901439">
                <a:moveTo>
                  <a:pt x="2556557" y="0"/>
                </a:moveTo>
                <a:lnTo>
                  <a:pt x="0" y="0"/>
                </a:lnTo>
                <a:lnTo>
                  <a:pt x="0" y="1901439"/>
                </a:lnTo>
                <a:lnTo>
                  <a:pt x="2556557" y="1901439"/>
                </a:lnTo>
                <a:lnTo>
                  <a:pt x="255655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1036445" y="8181541"/>
            <a:ext cx="4030769" cy="2630077"/>
          </a:xfrm>
          <a:custGeom>
            <a:avLst/>
            <a:gdLst/>
            <a:ahLst/>
            <a:cxnLst/>
            <a:rect l="l" t="t" r="r" b="b"/>
            <a:pathLst>
              <a:path w="4030769" h="2630077">
                <a:moveTo>
                  <a:pt x="0" y="0"/>
                </a:moveTo>
                <a:lnTo>
                  <a:pt x="4030769" y="0"/>
                </a:lnTo>
                <a:lnTo>
                  <a:pt x="4030769" y="2630077"/>
                </a:lnTo>
                <a:lnTo>
                  <a:pt x="0" y="263007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9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755316" y="4620695"/>
            <a:ext cx="4506768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ne … pas de (d’)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oncle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papa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des parents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penser (à)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peu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637232" y="4620695"/>
            <a:ext cx="4506768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gentil, gentille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grand-mère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grand-père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des grands-parents</a:t>
            </a:r>
            <a:r>
              <a:rPr lang="en-US" sz="3696">
                <a:solidFill>
                  <a:srgbClr val="000000"/>
                </a:solidFill>
                <a:latin typeface="Now"/>
              </a:rPr>
              <a:t> 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il</a:t>
            </a:r>
            <a:r>
              <a:rPr lang="en-US" sz="3696">
                <a:solidFill>
                  <a:srgbClr val="000000"/>
                </a:solidFill>
                <a:latin typeface="Now"/>
              </a:rPr>
              <a:t>/</a:t>
            </a:r>
            <a:r>
              <a:rPr lang="en-US" sz="3696">
                <a:solidFill>
                  <a:srgbClr val="D46A6A"/>
                </a:solidFill>
                <a:latin typeface="Now"/>
              </a:rPr>
              <a:t>elle</a:t>
            </a:r>
            <a:r>
              <a:rPr lang="en-US" sz="3696">
                <a:solidFill>
                  <a:srgbClr val="000000"/>
                </a:solidFill>
                <a:latin typeface="Now"/>
              </a:rPr>
              <a:t> s’appelle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maman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mère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318245" y="4620695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beaucoup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famille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fille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fils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Flandre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Flandre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frère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3781232" y="4620695"/>
            <a:ext cx="4506768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sœur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sympa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tante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très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venir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Wallonie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Wallonie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303633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9" y="154127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7003489"/>
            <a:ext cx="3096463" cy="3007440"/>
          </a:xfrm>
          <a:custGeom>
            <a:avLst/>
            <a:gdLst/>
            <a:ahLst/>
            <a:cxnLst/>
            <a:rect l="l" t="t" r="r" b="b"/>
            <a:pathLst>
              <a:path w="3096463" h="3007440">
                <a:moveTo>
                  <a:pt x="0" y="0"/>
                </a:moveTo>
                <a:lnTo>
                  <a:pt x="3096463" y="0"/>
                </a:lnTo>
                <a:lnTo>
                  <a:pt x="3096463" y="3007440"/>
                </a:lnTo>
                <a:lnTo>
                  <a:pt x="0" y="3007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rot="2150863">
            <a:off x="15019041" y="441158"/>
            <a:ext cx="3253576" cy="2537789"/>
          </a:xfrm>
          <a:custGeom>
            <a:avLst/>
            <a:gdLst/>
            <a:ahLst/>
            <a:cxnLst/>
            <a:rect l="l" t="t" r="r" b="b"/>
            <a:pathLst>
              <a:path w="3253576" h="2537789">
                <a:moveTo>
                  <a:pt x="0" y="0"/>
                </a:moveTo>
                <a:lnTo>
                  <a:pt x="3253575" y="0"/>
                </a:lnTo>
                <a:lnTo>
                  <a:pt x="3253575" y="2537789"/>
                </a:lnTo>
                <a:lnTo>
                  <a:pt x="0" y="25377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8" name="Freeform 18"/>
          <p:cNvSpPr/>
          <p:nvPr/>
        </p:nvSpPr>
        <p:spPr>
          <a:xfrm>
            <a:off x="2368890" y="5716748"/>
            <a:ext cx="4468435" cy="2976566"/>
          </a:xfrm>
          <a:custGeom>
            <a:avLst/>
            <a:gdLst/>
            <a:ahLst/>
            <a:cxnLst/>
            <a:rect l="l" t="t" r="r" b="b"/>
            <a:pathLst>
              <a:path w="4468435" h="2976566">
                <a:moveTo>
                  <a:pt x="0" y="0"/>
                </a:moveTo>
                <a:lnTo>
                  <a:pt x="4468435" y="0"/>
                </a:lnTo>
                <a:lnTo>
                  <a:pt x="4468435" y="2976566"/>
                </a:lnTo>
                <a:lnTo>
                  <a:pt x="0" y="29765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1087014" y="5604479"/>
            <a:ext cx="3497073" cy="2920021"/>
          </a:xfrm>
          <a:custGeom>
            <a:avLst/>
            <a:gdLst/>
            <a:ahLst/>
            <a:cxnLst/>
            <a:rect l="l" t="t" r="r" b="b"/>
            <a:pathLst>
              <a:path w="3497073" h="2920021">
                <a:moveTo>
                  <a:pt x="0" y="0"/>
                </a:moveTo>
                <a:lnTo>
                  <a:pt x="3497072" y="0"/>
                </a:lnTo>
                <a:lnTo>
                  <a:pt x="3497072" y="2920021"/>
                </a:lnTo>
                <a:lnTo>
                  <a:pt x="0" y="29200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297161" y="1866764"/>
            <a:ext cx="2921111" cy="3057143"/>
          </a:xfrm>
          <a:custGeom>
            <a:avLst/>
            <a:gdLst/>
            <a:ahLst/>
            <a:cxnLst/>
            <a:rect l="l" t="t" r="r" b="b"/>
            <a:pathLst>
              <a:path w="2921111" h="3057143">
                <a:moveTo>
                  <a:pt x="0" y="0"/>
                </a:moveTo>
                <a:lnTo>
                  <a:pt x="2921110" y="0"/>
                </a:lnTo>
                <a:lnTo>
                  <a:pt x="2921110" y="3057143"/>
                </a:lnTo>
                <a:lnTo>
                  <a:pt x="0" y="305714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2831564" y="2077527"/>
            <a:ext cx="4291711" cy="3141743"/>
          </a:xfrm>
          <a:custGeom>
            <a:avLst/>
            <a:gdLst/>
            <a:ahLst/>
            <a:cxnLst/>
            <a:rect l="l" t="t" r="r" b="b"/>
            <a:pathLst>
              <a:path w="4291711" h="3141743">
                <a:moveTo>
                  <a:pt x="0" y="0"/>
                </a:moveTo>
                <a:lnTo>
                  <a:pt x="4291711" y="0"/>
                </a:lnTo>
                <a:lnTo>
                  <a:pt x="4291711" y="3141743"/>
                </a:lnTo>
                <a:lnTo>
                  <a:pt x="0" y="31417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22" name="Group 22"/>
          <p:cNvGrpSpPr/>
          <p:nvPr/>
        </p:nvGrpSpPr>
        <p:grpSpPr>
          <a:xfrm rot="-762872">
            <a:off x="6005962" y="3768230"/>
            <a:ext cx="878356" cy="181656"/>
            <a:chOff x="0" y="0"/>
            <a:chExt cx="231337" cy="4784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31337" cy="47843"/>
            </a:xfrm>
            <a:custGeom>
              <a:avLst/>
              <a:gdLst/>
              <a:ahLst/>
              <a:cxnLst/>
              <a:rect l="l" t="t" r="r" b="b"/>
              <a:pathLst>
                <a:path w="231337" h="47843">
                  <a:moveTo>
                    <a:pt x="0" y="0"/>
                  </a:moveTo>
                  <a:lnTo>
                    <a:pt x="231337" y="0"/>
                  </a:lnTo>
                  <a:lnTo>
                    <a:pt x="231337" y="47843"/>
                  </a:lnTo>
                  <a:lnTo>
                    <a:pt x="0" y="478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57150"/>
              <a:ext cx="231337" cy="10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35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 rot="-707652">
            <a:off x="6010617" y="3677877"/>
            <a:ext cx="867886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000000"/>
                </a:solidFill>
                <a:latin typeface="Open Sans"/>
              </a:rPr>
              <a:t>Wallonië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125799" y="5537804"/>
            <a:ext cx="445780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heel          komen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285646" y="4119624"/>
            <a:ext cx="9415956" cy="5764211"/>
            <a:chOff x="0" y="0"/>
            <a:chExt cx="307711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3054250" cy="1855789"/>
            </a:xfrm>
            <a:custGeom>
              <a:avLst/>
              <a:gdLst/>
              <a:ahLst/>
              <a:cxnLst/>
              <a:rect l="l" t="t" r="r" b="b"/>
              <a:pathLst>
                <a:path w="3054250" h="1855789">
                  <a:moveTo>
                    <a:pt x="305425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520920" y="0"/>
                  </a:lnTo>
                  <a:lnTo>
                    <a:pt x="303520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3083460" cy="1882459"/>
            </a:xfrm>
            <a:custGeom>
              <a:avLst/>
              <a:gdLst/>
              <a:ahLst/>
              <a:cxnLst/>
              <a:rect l="l" t="t" r="r" b="b"/>
              <a:pathLst>
                <a:path w="3083460" h="1882459">
                  <a:moveTo>
                    <a:pt x="3049170" y="21590"/>
                  </a:moveTo>
                  <a:cubicBezTo>
                    <a:pt x="3050440" y="34290"/>
                    <a:pt x="3050440" y="44450"/>
                    <a:pt x="3051710" y="54610"/>
                  </a:cubicBezTo>
                  <a:cubicBezTo>
                    <a:pt x="3054250" y="91518"/>
                    <a:pt x="3055520" y="130871"/>
                    <a:pt x="3058060" y="168818"/>
                  </a:cubicBezTo>
                  <a:cubicBezTo>
                    <a:pt x="3058060" y="223630"/>
                    <a:pt x="3070760" y="1304418"/>
                    <a:pt x="3077110" y="1359231"/>
                  </a:cubicBezTo>
                  <a:cubicBezTo>
                    <a:pt x="3083460" y="1442152"/>
                    <a:pt x="3079650" y="1526479"/>
                    <a:pt x="3079650" y="1609400"/>
                  </a:cubicBezTo>
                  <a:cubicBezTo>
                    <a:pt x="3079650" y="1682483"/>
                    <a:pt x="3080920" y="1749945"/>
                    <a:pt x="3082190" y="1821499"/>
                  </a:cubicBezTo>
                  <a:cubicBezTo>
                    <a:pt x="3082190" y="1843089"/>
                    <a:pt x="3082190" y="1857059"/>
                    <a:pt x="3082190" y="1881189"/>
                  </a:cubicBezTo>
                  <a:cubicBezTo>
                    <a:pt x="3059330" y="1881189"/>
                    <a:pt x="3039010" y="1882459"/>
                    <a:pt x="3014250" y="1881189"/>
                  </a:cubicBezTo>
                  <a:cubicBezTo>
                    <a:pt x="2861131" y="1876109"/>
                    <a:pt x="2705657" y="1882459"/>
                    <a:pt x="2552539" y="1877379"/>
                  </a:cubicBezTo>
                  <a:cubicBezTo>
                    <a:pt x="2460667" y="1873569"/>
                    <a:pt x="2371152" y="1876109"/>
                    <a:pt x="2279281" y="1873569"/>
                  </a:cubicBezTo>
                  <a:cubicBezTo>
                    <a:pt x="2236879" y="1872299"/>
                    <a:pt x="2194477" y="1871029"/>
                    <a:pt x="2152075" y="1869759"/>
                  </a:cubicBezTo>
                  <a:cubicBezTo>
                    <a:pt x="2126163" y="1869759"/>
                    <a:pt x="2102606" y="1871029"/>
                    <a:pt x="2076694" y="1871029"/>
                  </a:cubicBezTo>
                  <a:cubicBezTo>
                    <a:pt x="2010735" y="1869759"/>
                    <a:pt x="1829348" y="1871029"/>
                    <a:pt x="1763390" y="1869759"/>
                  </a:cubicBezTo>
                  <a:cubicBezTo>
                    <a:pt x="1716276" y="1868489"/>
                    <a:pt x="774009" y="1877379"/>
                    <a:pt x="726896" y="1876109"/>
                  </a:cubicBezTo>
                  <a:cubicBezTo>
                    <a:pt x="715117" y="1876109"/>
                    <a:pt x="700983" y="1877379"/>
                    <a:pt x="689205" y="1877379"/>
                  </a:cubicBezTo>
                  <a:cubicBezTo>
                    <a:pt x="660937" y="1877379"/>
                    <a:pt x="635025" y="1878649"/>
                    <a:pt x="606757" y="1878649"/>
                  </a:cubicBezTo>
                  <a:cubicBezTo>
                    <a:pt x="536087" y="1878649"/>
                    <a:pt x="467772" y="1877379"/>
                    <a:pt x="397102" y="1876109"/>
                  </a:cubicBezTo>
                  <a:cubicBezTo>
                    <a:pt x="354700" y="1874839"/>
                    <a:pt x="312298" y="1873569"/>
                    <a:pt x="272252" y="1872299"/>
                  </a:cubicBezTo>
                  <a:cubicBezTo>
                    <a:pt x="196870" y="1871029"/>
                    <a:pt x="121489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2597" y="30480"/>
                    <a:pt x="100288" y="29210"/>
                  </a:cubicBezTo>
                  <a:cubicBezTo>
                    <a:pt x="163891" y="25400"/>
                    <a:pt x="227494" y="22860"/>
                    <a:pt x="293453" y="20320"/>
                  </a:cubicBezTo>
                  <a:cubicBezTo>
                    <a:pt x="338210" y="17780"/>
                    <a:pt x="382968" y="16510"/>
                    <a:pt x="425370" y="13970"/>
                  </a:cubicBezTo>
                  <a:cubicBezTo>
                    <a:pt x="467772" y="11430"/>
                    <a:pt x="512530" y="8890"/>
                    <a:pt x="554932" y="8890"/>
                  </a:cubicBezTo>
                  <a:cubicBezTo>
                    <a:pt x="602045" y="7620"/>
                    <a:pt x="649159" y="10160"/>
                    <a:pt x="696272" y="8890"/>
                  </a:cubicBezTo>
                  <a:cubicBezTo>
                    <a:pt x="755164" y="8890"/>
                    <a:pt x="1822281" y="6350"/>
                    <a:pt x="1881173" y="5080"/>
                  </a:cubicBezTo>
                  <a:cubicBezTo>
                    <a:pt x="1937709" y="3810"/>
                    <a:pt x="1994245" y="2540"/>
                    <a:pt x="2053137" y="2540"/>
                  </a:cubicBezTo>
                  <a:cubicBezTo>
                    <a:pt x="2149719" y="1270"/>
                    <a:pt x="2243946" y="0"/>
                    <a:pt x="2340528" y="0"/>
                  </a:cubicBezTo>
                  <a:cubicBezTo>
                    <a:pt x="2380575" y="0"/>
                    <a:pt x="2422977" y="2540"/>
                    <a:pt x="2463023" y="2540"/>
                  </a:cubicBezTo>
                  <a:cubicBezTo>
                    <a:pt x="2573740" y="3810"/>
                    <a:pt x="2686812" y="5080"/>
                    <a:pt x="2797528" y="7620"/>
                  </a:cubicBezTo>
                  <a:cubicBezTo>
                    <a:pt x="2856420" y="8890"/>
                    <a:pt x="2915312" y="12700"/>
                    <a:pt x="2974203" y="16510"/>
                  </a:cubicBezTo>
                  <a:cubicBezTo>
                    <a:pt x="2988337" y="16510"/>
                    <a:pt x="3002471" y="16510"/>
                    <a:pt x="3014250" y="16510"/>
                  </a:cubicBezTo>
                  <a:cubicBezTo>
                    <a:pt x="3030120" y="17780"/>
                    <a:pt x="3039010" y="20320"/>
                    <a:pt x="3049170" y="21590"/>
                  </a:cubicBezTo>
                  <a:close/>
                  <a:moveTo>
                    <a:pt x="3059330" y="1864679"/>
                  </a:moveTo>
                  <a:cubicBezTo>
                    <a:pt x="3060600" y="1848169"/>
                    <a:pt x="3061870" y="1835469"/>
                    <a:pt x="3061870" y="1822769"/>
                  </a:cubicBezTo>
                  <a:cubicBezTo>
                    <a:pt x="3060600" y="1742917"/>
                    <a:pt x="3059330" y="1668429"/>
                    <a:pt x="3059330" y="1588318"/>
                  </a:cubicBezTo>
                  <a:cubicBezTo>
                    <a:pt x="3059330" y="1551777"/>
                    <a:pt x="3061870" y="1515235"/>
                    <a:pt x="3060600" y="1478694"/>
                  </a:cubicBezTo>
                  <a:cubicBezTo>
                    <a:pt x="3060600" y="1444963"/>
                    <a:pt x="3059330" y="1409827"/>
                    <a:pt x="3058060" y="1376096"/>
                  </a:cubicBezTo>
                  <a:cubicBezTo>
                    <a:pt x="3052980" y="1324095"/>
                    <a:pt x="3041550" y="247523"/>
                    <a:pt x="3041550" y="195521"/>
                  </a:cubicBezTo>
                  <a:cubicBezTo>
                    <a:pt x="3039010" y="151953"/>
                    <a:pt x="3036470" y="106978"/>
                    <a:pt x="3033930" y="63500"/>
                  </a:cubicBezTo>
                  <a:cubicBezTo>
                    <a:pt x="3032660" y="44450"/>
                    <a:pt x="3031390" y="43180"/>
                    <a:pt x="3007183" y="41910"/>
                  </a:cubicBezTo>
                  <a:cubicBezTo>
                    <a:pt x="3000115" y="41910"/>
                    <a:pt x="2995404" y="41910"/>
                    <a:pt x="2988337" y="40640"/>
                  </a:cubicBezTo>
                  <a:cubicBezTo>
                    <a:pt x="2929446" y="36830"/>
                    <a:pt x="2868198" y="31750"/>
                    <a:pt x="2809306" y="30480"/>
                  </a:cubicBezTo>
                  <a:cubicBezTo>
                    <a:pt x="2665611" y="26670"/>
                    <a:pt x="2519559" y="25400"/>
                    <a:pt x="2375864" y="22860"/>
                  </a:cubicBezTo>
                  <a:cubicBezTo>
                    <a:pt x="2354663" y="22860"/>
                    <a:pt x="2331106" y="22860"/>
                    <a:pt x="2309905" y="22860"/>
                  </a:cubicBezTo>
                  <a:cubicBezTo>
                    <a:pt x="2274570" y="22860"/>
                    <a:pt x="2239235" y="22860"/>
                    <a:pt x="2206255" y="22860"/>
                  </a:cubicBezTo>
                  <a:cubicBezTo>
                    <a:pt x="2130874" y="22860"/>
                    <a:pt x="2055493" y="22860"/>
                    <a:pt x="1982467" y="24130"/>
                  </a:cubicBezTo>
                  <a:cubicBezTo>
                    <a:pt x="1918864" y="25400"/>
                    <a:pt x="847035" y="29210"/>
                    <a:pt x="783432" y="29210"/>
                  </a:cubicBezTo>
                  <a:cubicBezTo>
                    <a:pt x="679782" y="29210"/>
                    <a:pt x="576133" y="26670"/>
                    <a:pt x="472484" y="33020"/>
                  </a:cubicBezTo>
                  <a:cubicBezTo>
                    <a:pt x="418303" y="36830"/>
                    <a:pt x="366478" y="36830"/>
                    <a:pt x="314654" y="38100"/>
                  </a:cubicBezTo>
                  <a:cubicBezTo>
                    <a:pt x="225138" y="41910"/>
                    <a:pt x="135623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7309" y="1846899"/>
                    <a:pt x="100288" y="1848169"/>
                    <a:pt x="130912" y="1848169"/>
                  </a:cubicBezTo>
                  <a:cubicBezTo>
                    <a:pt x="175669" y="1848169"/>
                    <a:pt x="222783" y="1845629"/>
                    <a:pt x="267540" y="1848169"/>
                  </a:cubicBezTo>
                  <a:cubicBezTo>
                    <a:pt x="340566" y="1851979"/>
                    <a:pt x="413592" y="1854519"/>
                    <a:pt x="486618" y="1853249"/>
                  </a:cubicBezTo>
                  <a:cubicBezTo>
                    <a:pt x="533731" y="1851979"/>
                    <a:pt x="578489" y="1854519"/>
                    <a:pt x="625602" y="1854519"/>
                  </a:cubicBezTo>
                  <a:cubicBezTo>
                    <a:pt x="693916" y="1854519"/>
                    <a:pt x="762231" y="1853249"/>
                    <a:pt x="830545" y="1854519"/>
                  </a:cubicBezTo>
                  <a:cubicBezTo>
                    <a:pt x="931839" y="1855789"/>
                    <a:pt x="2043714" y="1845629"/>
                    <a:pt x="2147364" y="1848169"/>
                  </a:cubicBezTo>
                  <a:cubicBezTo>
                    <a:pt x="2192121" y="1849439"/>
                    <a:pt x="2236879" y="1850709"/>
                    <a:pt x="2279281" y="1850709"/>
                  </a:cubicBezTo>
                  <a:cubicBezTo>
                    <a:pt x="2357018" y="1853249"/>
                    <a:pt x="2432400" y="1849439"/>
                    <a:pt x="2510137" y="1853249"/>
                  </a:cubicBezTo>
                  <a:cubicBezTo>
                    <a:pt x="2573740" y="1855789"/>
                    <a:pt x="2637343" y="1855789"/>
                    <a:pt x="2700946" y="1858329"/>
                  </a:cubicBezTo>
                  <a:cubicBezTo>
                    <a:pt x="2795173" y="1862139"/>
                    <a:pt x="2889399" y="1864679"/>
                    <a:pt x="2983626" y="1865949"/>
                  </a:cubicBezTo>
                  <a:cubicBezTo>
                    <a:pt x="3018961" y="1865949"/>
                    <a:pt x="3039010" y="1864679"/>
                    <a:pt x="305933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739702" y="4119624"/>
            <a:ext cx="8147812" cy="5764211"/>
            <a:chOff x="0" y="0"/>
            <a:chExt cx="2662684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639824" cy="1855789"/>
            </a:xfrm>
            <a:custGeom>
              <a:avLst/>
              <a:gdLst/>
              <a:ahLst/>
              <a:cxnLst/>
              <a:rect l="l" t="t" r="r" b="b"/>
              <a:pathLst>
                <a:path w="2639824" h="1855789">
                  <a:moveTo>
                    <a:pt x="2639824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314240" y="0"/>
                  </a:lnTo>
                  <a:lnTo>
                    <a:pt x="262077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669034" cy="1882459"/>
            </a:xfrm>
            <a:custGeom>
              <a:avLst/>
              <a:gdLst/>
              <a:ahLst/>
              <a:cxnLst/>
              <a:rect l="l" t="t" r="r" b="b"/>
              <a:pathLst>
                <a:path w="2669034" h="1882459">
                  <a:moveTo>
                    <a:pt x="2634744" y="21590"/>
                  </a:moveTo>
                  <a:cubicBezTo>
                    <a:pt x="2636014" y="34290"/>
                    <a:pt x="2636014" y="44450"/>
                    <a:pt x="2637284" y="54610"/>
                  </a:cubicBezTo>
                  <a:cubicBezTo>
                    <a:pt x="2639824" y="91518"/>
                    <a:pt x="2641094" y="130871"/>
                    <a:pt x="2643634" y="168818"/>
                  </a:cubicBezTo>
                  <a:cubicBezTo>
                    <a:pt x="2643634" y="223630"/>
                    <a:pt x="2656334" y="1304418"/>
                    <a:pt x="2662684" y="1359231"/>
                  </a:cubicBezTo>
                  <a:cubicBezTo>
                    <a:pt x="2669034" y="1442152"/>
                    <a:pt x="2665224" y="1526479"/>
                    <a:pt x="2665224" y="1609400"/>
                  </a:cubicBezTo>
                  <a:cubicBezTo>
                    <a:pt x="2665224" y="1682483"/>
                    <a:pt x="2666494" y="1749945"/>
                    <a:pt x="2667764" y="1821499"/>
                  </a:cubicBezTo>
                  <a:cubicBezTo>
                    <a:pt x="2667764" y="1843089"/>
                    <a:pt x="2667764" y="1857059"/>
                    <a:pt x="2667764" y="1881189"/>
                  </a:cubicBezTo>
                  <a:cubicBezTo>
                    <a:pt x="2644904" y="1881189"/>
                    <a:pt x="2624584" y="1882459"/>
                    <a:pt x="2601168" y="1881189"/>
                  </a:cubicBezTo>
                  <a:cubicBezTo>
                    <a:pt x="2469412" y="1876109"/>
                    <a:pt x="2335630" y="1882459"/>
                    <a:pt x="2203875" y="1877379"/>
                  </a:cubicBezTo>
                  <a:cubicBezTo>
                    <a:pt x="2124822" y="1873569"/>
                    <a:pt x="2047796" y="1876109"/>
                    <a:pt x="1968743" y="1873569"/>
                  </a:cubicBezTo>
                  <a:cubicBezTo>
                    <a:pt x="1932256" y="1872299"/>
                    <a:pt x="1895770" y="1871029"/>
                    <a:pt x="1859284" y="1869759"/>
                  </a:cubicBezTo>
                  <a:cubicBezTo>
                    <a:pt x="1836987" y="1869759"/>
                    <a:pt x="1816717" y="1871029"/>
                    <a:pt x="1794420" y="1871029"/>
                  </a:cubicBezTo>
                  <a:cubicBezTo>
                    <a:pt x="1737664" y="1869759"/>
                    <a:pt x="1581585" y="1871029"/>
                    <a:pt x="1524829" y="1869759"/>
                  </a:cubicBezTo>
                  <a:cubicBezTo>
                    <a:pt x="1484289" y="1868489"/>
                    <a:pt x="673488" y="1877379"/>
                    <a:pt x="632948" y="1876109"/>
                  </a:cubicBezTo>
                  <a:cubicBezTo>
                    <a:pt x="622812" y="1876109"/>
                    <a:pt x="610650" y="1877379"/>
                    <a:pt x="600515" y="1877379"/>
                  </a:cubicBezTo>
                  <a:cubicBezTo>
                    <a:pt x="576191" y="1877379"/>
                    <a:pt x="553894" y="1878649"/>
                    <a:pt x="529570" y="1878649"/>
                  </a:cubicBezTo>
                  <a:cubicBezTo>
                    <a:pt x="468760" y="1878649"/>
                    <a:pt x="409977" y="1877379"/>
                    <a:pt x="349167" y="1876109"/>
                  </a:cubicBezTo>
                  <a:cubicBezTo>
                    <a:pt x="312681" y="1874839"/>
                    <a:pt x="276195" y="1873569"/>
                    <a:pt x="241736" y="1872299"/>
                  </a:cubicBezTo>
                  <a:cubicBezTo>
                    <a:pt x="176872" y="1871029"/>
                    <a:pt x="112008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33" y="30480"/>
                    <a:pt x="93765" y="29210"/>
                  </a:cubicBezTo>
                  <a:cubicBezTo>
                    <a:pt x="148494" y="25400"/>
                    <a:pt x="203223" y="22860"/>
                    <a:pt x="259979" y="20320"/>
                  </a:cubicBezTo>
                  <a:cubicBezTo>
                    <a:pt x="298492" y="17780"/>
                    <a:pt x="337005" y="16510"/>
                    <a:pt x="373491" y="13970"/>
                  </a:cubicBezTo>
                  <a:cubicBezTo>
                    <a:pt x="409977" y="11430"/>
                    <a:pt x="448490" y="8890"/>
                    <a:pt x="484976" y="8890"/>
                  </a:cubicBezTo>
                  <a:cubicBezTo>
                    <a:pt x="525516" y="7620"/>
                    <a:pt x="566056" y="10160"/>
                    <a:pt x="606597" y="8890"/>
                  </a:cubicBezTo>
                  <a:cubicBezTo>
                    <a:pt x="657272" y="8890"/>
                    <a:pt x="1575504" y="6350"/>
                    <a:pt x="1626179" y="5080"/>
                  </a:cubicBezTo>
                  <a:cubicBezTo>
                    <a:pt x="1674827" y="3810"/>
                    <a:pt x="1723475" y="2540"/>
                    <a:pt x="1774150" y="2540"/>
                  </a:cubicBezTo>
                  <a:cubicBezTo>
                    <a:pt x="1857258" y="1270"/>
                    <a:pt x="1938338" y="0"/>
                    <a:pt x="2021445" y="0"/>
                  </a:cubicBezTo>
                  <a:cubicBezTo>
                    <a:pt x="2055904" y="0"/>
                    <a:pt x="2092390" y="2540"/>
                    <a:pt x="2126849" y="2540"/>
                  </a:cubicBezTo>
                  <a:cubicBezTo>
                    <a:pt x="2222118" y="3810"/>
                    <a:pt x="2319414" y="5080"/>
                    <a:pt x="2414683" y="7620"/>
                  </a:cubicBezTo>
                  <a:cubicBezTo>
                    <a:pt x="2465358" y="8890"/>
                    <a:pt x="2516033" y="12700"/>
                    <a:pt x="2566709" y="16510"/>
                  </a:cubicBezTo>
                  <a:cubicBezTo>
                    <a:pt x="2578870" y="16510"/>
                    <a:pt x="2591033" y="16510"/>
                    <a:pt x="2601168" y="16510"/>
                  </a:cubicBezTo>
                  <a:cubicBezTo>
                    <a:pt x="2615694" y="17780"/>
                    <a:pt x="2624584" y="20320"/>
                    <a:pt x="2634744" y="21590"/>
                  </a:cubicBezTo>
                  <a:close/>
                  <a:moveTo>
                    <a:pt x="2644904" y="1864679"/>
                  </a:moveTo>
                  <a:cubicBezTo>
                    <a:pt x="2646174" y="1848169"/>
                    <a:pt x="2647444" y="1835469"/>
                    <a:pt x="2647444" y="1822769"/>
                  </a:cubicBezTo>
                  <a:cubicBezTo>
                    <a:pt x="2646174" y="1742917"/>
                    <a:pt x="2644904" y="1668429"/>
                    <a:pt x="2644904" y="1588318"/>
                  </a:cubicBezTo>
                  <a:cubicBezTo>
                    <a:pt x="2644904" y="1551777"/>
                    <a:pt x="2647444" y="1515235"/>
                    <a:pt x="2646174" y="1478694"/>
                  </a:cubicBezTo>
                  <a:cubicBezTo>
                    <a:pt x="2646174" y="1444963"/>
                    <a:pt x="2644904" y="1409827"/>
                    <a:pt x="2643634" y="1376096"/>
                  </a:cubicBezTo>
                  <a:cubicBezTo>
                    <a:pt x="2638554" y="1324095"/>
                    <a:pt x="2627124" y="247523"/>
                    <a:pt x="2627124" y="195521"/>
                  </a:cubicBezTo>
                  <a:cubicBezTo>
                    <a:pt x="2624584" y="151953"/>
                    <a:pt x="2622044" y="106978"/>
                    <a:pt x="2619504" y="63500"/>
                  </a:cubicBezTo>
                  <a:cubicBezTo>
                    <a:pt x="2618234" y="44450"/>
                    <a:pt x="2616964" y="43180"/>
                    <a:pt x="2595087" y="41910"/>
                  </a:cubicBezTo>
                  <a:cubicBezTo>
                    <a:pt x="2589005" y="41910"/>
                    <a:pt x="2584952" y="41910"/>
                    <a:pt x="2578870" y="40640"/>
                  </a:cubicBezTo>
                  <a:cubicBezTo>
                    <a:pt x="2528196" y="36830"/>
                    <a:pt x="2475493" y="31750"/>
                    <a:pt x="2424818" y="30480"/>
                  </a:cubicBezTo>
                  <a:cubicBezTo>
                    <a:pt x="2301171" y="26670"/>
                    <a:pt x="2175497" y="25400"/>
                    <a:pt x="2051850" y="22860"/>
                  </a:cubicBezTo>
                  <a:cubicBezTo>
                    <a:pt x="2033607" y="22860"/>
                    <a:pt x="2013337" y="22860"/>
                    <a:pt x="1995094" y="22860"/>
                  </a:cubicBezTo>
                  <a:cubicBezTo>
                    <a:pt x="1964689" y="22860"/>
                    <a:pt x="1934284" y="22860"/>
                    <a:pt x="1905906" y="22860"/>
                  </a:cubicBezTo>
                  <a:cubicBezTo>
                    <a:pt x="1841041" y="22860"/>
                    <a:pt x="1776177" y="22860"/>
                    <a:pt x="1713340" y="24130"/>
                  </a:cubicBezTo>
                  <a:cubicBezTo>
                    <a:pt x="1658611" y="25400"/>
                    <a:pt x="736325" y="29210"/>
                    <a:pt x="681596" y="29210"/>
                  </a:cubicBezTo>
                  <a:cubicBezTo>
                    <a:pt x="592408" y="29210"/>
                    <a:pt x="503219" y="26670"/>
                    <a:pt x="414031" y="33020"/>
                  </a:cubicBezTo>
                  <a:cubicBezTo>
                    <a:pt x="367410" y="36830"/>
                    <a:pt x="322816" y="36830"/>
                    <a:pt x="278222" y="38100"/>
                  </a:cubicBezTo>
                  <a:cubicBezTo>
                    <a:pt x="201196" y="41910"/>
                    <a:pt x="124170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387" y="1846899"/>
                    <a:pt x="93765" y="1848169"/>
                    <a:pt x="120116" y="1848169"/>
                  </a:cubicBezTo>
                  <a:cubicBezTo>
                    <a:pt x="158629" y="1848169"/>
                    <a:pt x="199169" y="1845629"/>
                    <a:pt x="237682" y="1848169"/>
                  </a:cubicBezTo>
                  <a:cubicBezTo>
                    <a:pt x="300519" y="1851979"/>
                    <a:pt x="363356" y="1854519"/>
                    <a:pt x="426193" y="1853249"/>
                  </a:cubicBezTo>
                  <a:cubicBezTo>
                    <a:pt x="466733" y="1851979"/>
                    <a:pt x="505246" y="1854519"/>
                    <a:pt x="545786" y="1854519"/>
                  </a:cubicBezTo>
                  <a:cubicBezTo>
                    <a:pt x="604570" y="1854519"/>
                    <a:pt x="663353" y="1853249"/>
                    <a:pt x="722136" y="1854519"/>
                  </a:cubicBezTo>
                  <a:cubicBezTo>
                    <a:pt x="809297" y="1855789"/>
                    <a:pt x="1766042" y="1845629"/>
                    <a:pt x="1855231" y="1848169"/>
                  </a:cubicBezTo>
                  <a:cubicBezTo>
                    <a:pt x="1893743" y="1849439"/>
                    <a:pt x="1932256" y="1850709"/>
                    <a:pt x="1968743" y="1850709"/>
                  </a:cubicBezTo>
                  <a:cubicBezTo>
                    <a:pt x="2035634" y="1853249"/>
                    <a:pt x="2100498" y="1849439"/>
                    <a:pt x="2167389" y="1853249"/>
                  </a:cubicBezTo>
                  <a:cubicBezTo>
                    <a:pt x="2222118" y="1855789"/>
                    <a:pt x="2276847" y="1855789"/>
                    <a:pt x="2331576" y="1858329"/>
                  </a:cubicBezTo>
                  <a:cubicBezTo>
                    <a:pt x="2412656" y="1862139"/>
                    <a:pt x="2493737" y="1864679"/>
                    <a:pt x="2574817" y="1865949"/>
                  </a:cubicBezTo>
                  <a:cubicBezTo>
                    <a:pt x="2605222" y="1865949"/>
                    <a:pt x="2624584" y="1864679"/>
                    <a:pt x="2644904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879335" y="28051"/>
            <a:ext cx="3594529" cy="2421814"/>
          </a:xfrm>
          <a:custGeom>
            <a:avLst/>
            <a:gdLst/>
            <a:ahLst/>
            <a:cxnLst/>
            <a:rect l="l" t="t" r="r" b="b"/>
            <a:pathLst>
              <a:path w="3594529" h="2421814">
                <a:moveTo>
                  <a:pt x="0" y="0"/>
                </a:moveTo>
                <a:lnTo>
                  <a:pt x="3594530" y="0"/>
                </a:lnTo>
                <a:lnTo>
                  <a:pt x="3594530" y="2421814"/>
                </a:lnTo>
                <a:lnTo>
                  <a:pt x="0" y="24218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flipH="1">
            <a:off x="12982973" y="-112854"/>
            <a:ext cx="5468521" cy="2283108"/>
          </a:xfrm>
          <a:custGeom>
            <a:avLst/>
            <a:gdLst/>
            <a:ahLst/>
            <a:cxnLst/>
            <a:rect l="l" t="t" r="r" b="b"/>
            <a:pathLst>
              <a:path w="5468521" h="2283108">
                <a:moveTo>
                  <a:pt x="5468521" y="0"/>
                </a:moveTo>
                <a:lnTo>
                  <a:pt x="0" y="0"/>
                </a:lnTo>
                <a:lnTo>
                  <a:pt x="0" y="2283108"/>
                </a:lnTo>
                <a:lnTo>
                  <a:pt x="5468521" y="2283108"/>
                </a:lnTo>
                <a:lnTo>
                  <a:pt x="546852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0969674" y="4267168"/>
            <a:ext cx="5687868" cy="2575113"/>
          </a:xfrm>
          <a:custGeom>
            <a:avLst/>
            <a:gdLst/>
            <a:ahLst/>
            <a:cxnLst/>
            <a:rect l="l" t="t" r="r" b="b"/>
            <a:pathLst>
              <a:path w="5687868" h="2575113">
                <a:moveTo>
                  <a:pt x="0" y="0"/>
                </a:moveTo>
                <a:lnTo>
                  <a:pt x="5687868" y="0"/>
                </a:lnTo>
                <a:lnTo>
                  <a:pt x="5687868" y="2575112"/>
                </a:lnTo>
                <a:lnTo>
                  <a:pt x="0" y="257511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r="-9575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5296959" y="5132607"/>
            <a:ext cx="4457800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kat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hond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konijn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 vis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9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61811" y="5132607"/>
            <a:ext cx="4506768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 chat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 chien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 lapin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 poisson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2721443" y="4005324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8" name="Freeform 28"/>
          <p:cNvSpPr/>
          <p:nvPr/>
        </p:nvSpPr>
        <p:spPr>
          <a:xfrm>
            <a:off x="11281678" y="7095441"/>
            <a:ext cx="5375863" cy="2555296"/>
          </a:xfrm>
          <a:custGeom>
            <a:avLst/>
            <a:gdLst/>
            <a:ahLst/>
            <a:cxnLst/>
            <a:rect l="l" t="t" r="r" b="b"/>
            <a:pathLst>
              <a:path w="5375863" h="2555296">
                <a:moveTo>
                  <a:pt x="0" y="0"/>
                </a:moveTo>
                <a:lnTo>
                  <a:pt x="5375864" y="0"/>
                </a:lnTo>
                <a:lnTo>
                  <a:pt x="5375864" y="2555296"/>
                </a:lnTo>
                <a:lnTo>
                  <a:pt x="0" y="255529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07111" b="-775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216345"/>
            <a:ext cx="6316687" cy="2368757"/>
          </a:xfrm>
          <a:custGeom>
            <a:avLst/>
            <a:gdLst/>
            <a:ahLst/>
            <a:cxnLst/>
            <a:rect l="l" t="t" r="r" b="b"/>
            <a:pathLst>
              <a:path w="6316687" h="2368757">
                <a:moveTo>
                  <a:pt x="0" y="0"/>
                </a:moveTo>
                <a:lnTo>
                  <a:pt x="6316687" y="0"/>
                </a:lnTo>
                <a:lnTo>
                  <a:pt x="6316687" y="2368757"/>
                </a:lnTo>
                <a:lnTo>
                  <a:pt x="0" y="236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6" name="Group 6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4513468" y="219146"/>
            <a:ext cx="3540301" cy="2009121"/>
          </a:xfrm>
          <a:custGeom>
            <a:avLst/>
            <a:gdLst/>
            <a:ahLst/>
            <a:cxnLst/>
            <a:rect l="l" t="t" r="r" b="b"/>
            <a:pathLst>
              <a:path w="3540301" h="2009121">
                <a:moveTo>
                  <a:pt x="0" y="0"/>
                </a:moveTo>
                <a:lnTo>
                  <a:pt x="3540300" y="0"/>
                </a:lnTo>
                <a:lnTo>
                  <a:pt x="3540300" y="2009120"/>
                </a:lnTo>
                <a:lnTo>
                  <a:pt x="0" y="20091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 rot="-4189416" flipV="1">
            <a:off x="-302473" y="-563684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7" name="Freeform 17"/>
          <p:cNvSpPr/>
          <p:nvPr/>
        </p:nvSpPr>
        <p:spPr>
          <a:xfrm>
            <a:off x="5840368" y="1422296"/>
            <a:ext cx="7655767" cy="3466055"/>
          </a:xfrm>
          <a:custGeom>
            <a:avLst/>
            <a:gdLst/>
            <a:ahLst/>
            <a:cxnLst/>
            <a:rect l="l" t="t" r="r" b="b"/>
            <a:pathLst>
              <a:path w="7655767" h="3466055">
                <a:moveTo>
                  <a:pt x="0" y="0"/>
                </a:moveTo>
                <a:lnTo>
                  <a:pt x="7655767" y="0"/>
                </a:lnTo>
                <a:lnTo>
                  <a:pt x="7655767" y="3466055"/>
                </a:lnTo>
                <a:lnTo>
                  <a:pt x="0" y="346605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9575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6260320" y="5229101"/>
            <a:ext cx="7235815" cy="3439382"/>
          </a:xfrm>
          <a:custGeom>
            <a:avLst/>
            <a:gdLst/>
            <a:ahLst/>
            <a:cxnLst/>
            <a:rect l="l" t="t" r="r" b="b"/>
            <a:pathLst>
              <a:path w="7235815" h="3439382">
                <a:moveTo>
                  <a:pt x="0" y="0"/>
                </a:moveTo>
                <a:lnTo>
                  <a:pt x="7235815" y="0"/>
                </a:lnTo>
                <a:lnTo>
                  <a:pt x="7235815" y="3439382"/>
                </a:lnTo>
                <a:lnTo>
                  <a:pt x="0" y="343938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07111" b="-775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79709" y="7001730"/>
            <a:ext cx="2715195" cy="3281202"/>
          </a:xfrm>
          <a:custGeom>
            <a:avLst/>
            <a:gdLst/>
            <a:ahLst/>
            <a:cxnLst/>
            <a:rect l="l" t="t" r="r" b="b"/>
            <a:pathLst>
              <a:path w="2715195" h="3281202">
                <a:moveTo>
                  <a:pt x="0" y="0"/>
                </a:moveTo>
                <a:lnTo>
                  <a:pt x="2715195" y="0"/>
                </a:lnTo>
                <a:lnTo>
                  <a:pt x="2715195" y="3281202"/>
                </a:lnTo>
                <a:lnTo>
                  <a:pt x="0" y="32812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4" name="Group 4"/>
          <p:cNvGrpSpPr/>
          <p:nvPr/>
        </p:nvGrpSpPr>
        <p:grpSpPr>
          <a:xfrm>
            <a:off x="1216333" y="4246718"/>
            <a:ext cx="8021484" cy="5764211"/>
            <a:chOff x="0" y="0"/>
            <a:chExt cx="2621400" cy="1883729"/>
          </a:xfrm>
        </p:grpSpPr>
        <p:sp>
          <p:nvSpPr>
            <p:cNvPr id="5" name="Freeform 5"/>
            <p:cNvSpPr/>
            <p:nvPr/>
          </p:nvSpPr>
          <p:spPr>
            <a:xfrm>
              <a:off x="10160" y="16510"/>
              <a:ext cx="2598540" cy="1855789"/>
            </a:xfrm>
            <a:custGeom>
              <a:avLst/>
              <a:gdLst/>
              <a:ahLst/>
              <a:cxnLst/>
              <a:rect l="l" t="t" r="r" b="b"/>
              <a:pathLst>
                <a:path w="2598540" h="1855789">
                  <a:moveTo>
                    <a:pt x="259854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93651" y="0"/>
                  </a:lnTo>
                  <a:lnTo>
                    <a:pt x="25794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6" name="Freeform 6"/>
            <p:cNvSpPr/>
            <p:nvPr/>
          </p:nvSpPr>
          <p:spPr>
            <a:xfrm>
              <a:off x="-3810" y="0"/>
              <a:ext cx="2627750" cy="1882459"/>
            </a:xfrm>
            <a:custGeom>
              <a:avLst/>
              <a:gdLst/>
              <a:ahLst/>
              <a:cxnLst/>
              <a:rect l="l" t="t" r="r" b="b"/>
              <a:pathLst>
                <a:path w="2627750" h="1882459">
                  <a:moveTo>
                    <a:pt x="2593460" y="21590"/>
                  </a:moveTo>
                  <a:cubicBezTo>
                    <a:pt x="2594730" y="34290"/>
                    <a:pt x="2594730" y="44450"/>
                    <a:pt x="2596000" y="54610"/>
                  </a:cubicBezTo>
                  <a:cubicBezTo>
                    <a:pt x="2598540" y="91518"/>
                    <a:pt x="2599810" y="130871"/>
                    <a:pt x="2602350" y="168818"/>
                  </a:cubicBezTo>
                  <a:cubicBezTo>
                    <a:pt x="2602350" y="223630"/>
                    <a:pt x="2615050" y="1304418"/>
                    <a:pt x="2621400" y="1359231"/>
                  </a:cubicBezTo>
                  <a:cubicBezTo>
                    <a:pt x="2627750" y="1442152"/>
                    <a:pt x="2623940" y="1526479"/>
                    <a:pt x="2623940" y="1609400"/>
                  </a:cubicBezTo>
                  <a:cubicBezTo>
                    <a:pt x="2623940" y="1682483"/>
                    <a:pt x="2625210" y="1749945"/>
                    <a:pt x="2626480" y="1821499"/>
                  </a:cubicBezTo>
                  <a:cubicBezTo>
                    <a:pt x="2626480" y="1843089"/>
                    <a:pt x="2626480" y="1857059"/>
                    <a:pt x="2626480" y="1881189"/>
                  </a:cubicBezTo>
                  <a:cubicBezTo>
                    <a:pt x="2603620" y="1881189"/>
                    <a:pt x="2583300" y="1882459"/>
                    <a:pt x="2560018" y="1881189"/>
                  </a:cubicBezTo>
                  <a:cubicBezTo>
                    <a:pt x="2430391" y="1876109"/>
                    <a:pt x="2298769" y="1882459"/>
                    <a:pt x="2169142" y="1877379"/>
                  </a:cubicBezTo>
                  <a:cubicBezTo>
                    <a:pt x="2091366" y="1873569"/>
                    <a:pt x="2015584" y="1876109"/>
                    <a:pt x="1937808" y="1873569"/>
                  </a:cubicBezTo>
                  <a:cubicBezTo>
                    <a:pt x="1901911" y="1872299"/>
                    <a:pt x="1866014" y="1871029"/>
                    <a:pt x="1830118" y="1869759"/>
                  </a:cubicBezTo>
                  <a:cubicBezTo>
                    <a:pt x="1808181" y="1869759"/>
                    <a:pt x="1788238" y="1871029"/>
                    <a:pt x="1766301" y="1871029"/>
                  </a:cubicBezTo>
                  <a:cubicBezTo>
                    <a:pt x="1710462" y="1869759"/>
                    <a:pt x="1556904" y="1871029"/>
                    <a:pt x="1501064" y="1869759"/>
                  </a:cubicBezTo>
                  <a:cubicBezTo>
                    <a:pt x="1461179" y="1868489"/>
                    <a:pt x="663474" y="1877379"/>
                    <a:pt x="623589" y="1876109"/>
                  </a:cubicBezTo>
                  <a:cubicBezTo>
                    <a:pt x="613617" y="1876109"/>
                    <a:pt x="601652" y="1877379"/>
                    <a:pt x="591681" y="1877379"/>
                  </a:cubicBezTo>
                  <a:cubicBezTo>
                    <a:pt x="567749" y="1877379"/>
                    <a:pt x="545812" y="1878649"/>
                    <a:pt x="521881" y="1878649"/>
                  </a:cubicBezTo>
                  <a:cubicBezTo>
                    <a:pt x="462053" y="1878649"/>
                    <a:pt x="404220" y="1877379"/>
                    <a:pt x="344392" y="1876109"/>
                  </a:cubicBezTo>
                  <a:cubicBezTo>
                    <a:pt x="308495" y="1874839"/>
                    <a:pt x="272599" y="1873569"/>
                    <a:pt x="238696" y="1872299"/>
                  </a:cubicBezTo>
                  <a:cubicBezTo>
                    <a:pt x="174880" y="1871029"/>
                    <a:pt x="111063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07" y="30480"/>
                    <a:pt x="93115" y="29210"/>
                  </a:cubicBezTo>
                  <a:cubicBezTo>
                    <a:pt x="146960" y="25400"/>
                    <a:pt x="200805" y="22860"/>
                    <a:pt x="256644" y="20320"/>
                  </a:cubicBezTo>
                  <a:cubicBezTo>
                    <a:pt x="294535" y="17780"/>
                    <a:pt x="332426" y="16510"/>
                    <a:pt x="368323" y="13970"/>
                  </a:cubicBezTo>
                  <a:cubicBezTo>
                    <a:pt x="404220" y="11430"/>
                    <a:pt x="442111" y="8890"/>
                    <a:pt x="478008" y="8890"/>
                  </a:cubicBezTo>
                  <a:cubicBezTo>
                    <a:pt x="517893" y="7620"/>
                    <a:pt x="557778" y="10160"/>
                    <a:pt x="597663" y="8890"/>
                  </a:cubicBezTo>
                  <a:cubicBezTo>
                    <a:pt x="647520" y="8890"/>
                    <a:pt x="1550921" y="6350"/>
                    <a:pt x="1600777" y="5080"/>
                  </a:cubicBezTo>
                  <a:cubicBezTo>
                    <a:pt x="1648640" y="3810"/>
                    <a:pt x="1696502" y="2540"/>
                    <a:pt x="1746359" y="2540"/>
                  </a:cubicBezTo>
                  <a:cubicBezTo>
                    <a:pt x="1828123" y="1270"/>
                    <a:pt x="1907894" y="0"/>
                    <a:pt x="1989659" y="0"/>
                  </a:cubicBezTo>
                  <a:cubicBezTo>
                    <a:pt x="2023561" y="0"/>
                    <a:pt x="2059458" y="2540"/>
                    <a:pt x="2093360" y="2540"/>
                  </a:cubicBezTo>
                  <a:cubicBezTo>
                    <a:pt x="2187091" y="3810"/>
                    <a:pt x="2282815" y="5080"/>
                    <a:pt x="2376546" y="7620"/>
                  </a:cubicBezTo>
                  <a:cubicBezTo>
                    <a:pt x="2426402" y="8890"/>
                    <a:pt x="2476259" y="12700"/>
                    <a:pt x="2526115" y="16510"/>
                  </a:cubicBezTo>
                  <a:cubicBezTo>
                    <a:pt x="2538081" y="16510"/>
                    <a:pt x="2550047" y="16510"/>
                    <a:pt x="2560018" y="16510"/>
                  </a:cubicBezTo>
                  <a:cubicBezTo>
                    <a:pt x="2574410" y="17780"/>
                    <a:pt x="2583300" y="20320"/>
                    <a:pt x="2593460" y="21590"/>
                  </a:cubicBezTo>
                  <a:close/>
                  <a:moveTo>
                    <a:pt x="2603620" y="1864679"/>
                  </a:moveTo>
                  <a:cubicBezTo>
                    <a:pt x="2604890" y="1848169"/>
                    <a:pt x="2606160" y="1835469"/>
                    <a:pt x="2606160" y="1822769"/>
                  </a:cubicBezTo>
                  <a:cubicBezTo>
                    <a:pt x="2604890" y="1742917"/>
                    <a:pt x="2603620" y="1668429"/>
                    <a:pt x="2603620" y="1588318"/>
                  </a:cubicBezTo>
                  <a:cubicBezTo>
                    <a:pt x="2603620" y="1551777"/>
                    <a:pt x="2606160" y="1515235"/>
                    <a:pt x="2604890" y="1478694"/>
                  </a:cubicBezTo>
                  <a:cubicBezTo>
                    <a:pt x="2604890" y="1444963"/>
                    <a:pt x="2603620" y="1409827"/>
                    <a:pt x="2602350" y="1376096"/>
                  </a:cubicBezTo>
                  <a:cubicBezTo>
                    <a:pt x="2597270" y="1324095"/>
                    <a:pt x="2585840" y="247523"/>
                    <a:pt x="2585840" y="195521"/>
                  </a:cubicBezTo>
                  <a:cubicBezTo>
                    <a:pt x="2583300" y="151953"/>
                    <a:pt x="2580760" y="106978"/>
                    <a:pt x="2578220" y="63500"/>
                  </a:cubicBezTo>
                  <a:cubicBezTo>
                    <a:pt x="2576950" y="44450"/>
                    <a:pt x="2575680" y="43180"/>
                    <a:pt x="2554035" y="41910"/>
                  </a:cubicBezTo>
                  <a:cubicBezTo>
                    <a:pt x="2548052" y="41910"/>
                    <a:pt x="2544064" y="41910"/>
                    <a:pt x="2538081" y="40640"/>
                  </a:cubicBezTo>
                  <a:cubicBezTo>
                    <a:pt x="2488224" y="36830"/>
                    <a:pt x="2436374" y="31750"/>
                    <a:pt x="2386517" y="30480"/>
                  </a:cubicBezTo>
                  <a:cubicBezTo>
                    <a:pt x="2264867" y="26670"/>
                    <a:pt x="2141223" y="25400"/>
                    <a:pt x="2019573" y="22860"/>
                  </a:cubicBezTo>
                  <a:cubicBezTo>
                    <a:pt x="2001624" y="22860"/>
                    <a:pt x="1981682" y="22860"/>
                    <a:pt x="1963733" y="22860"/>
                  </a:cubicBezTo>
                  <a:cubicBezTo>
                    <a:pt x="1933819" y="22860"/>
                    <a:pt x="1903905" y="22860"/>
                    <a:pt x="1875986" y="22860"/>
                  </a:cubicBezTo>
                  <a:cubicBezTo>
                    <a:pt x="1812169" y="22860"/>
                    <a:pt x="1748353" y="22860"/>
                    <a:pt x="1686531" y="24130"/>
                  </a:cubicBezTo>
                  <a:cubicBezTo>
                    <a:pt x="1632686" y="25400"/>
                    <a:pt x="725296" y="29210"/>
                    <a:pt x="671451" y="29210"/>
                  </a:cubicBezTo>
                  <a:cubicBezTo>
                    <a:pt x="583704" y="29210"/>
                    <a:pt x="495956" y="26670"/>
                    <a:pt x="408208" y="33020"/>
                  </a:cubicBezTo>
                  <a:cubicBezTo>
                    <a:pt x="362340" y="36830"/>
                    <a:pt x="318467" y="36830"/>
                    <a:pt x="274593" y="38100"/>
                  </a:cubicBezTo>
                  <a:cubicBezTo>
                    <a:pt x="198811" y="41910"/>
                    <a:pt x="123029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195" y="1846899"/>
                    <a:pt x="93115" y="1848169"/>
                    <a:pt x="119040" y="1848169"/>
                  </a:cubicBezTo>
                  <a:cubicBezTo>
                    <a:pt x="156931" y="1848169"/>
                    <a:pt x="196817" y="1845629"/>
                    <a:pt x="234708" y="1848169"/>
                  </a:cubicBezTo>
                  <a:cubicBezTo>
                    <a:pt x="296530" y="1851979"/>
                    <a:pt x="358352" y="1854519"/>
                    <a:pt x="420174" y="1853249"/>
                  </a:cubicBezTo>
                  <a:cubicBezTo>
                    <a:pt x="460059" y="1851979"/>
                    <a:pt x="497950" y="1854519"/>
                    <a:pt x="537835" y="1854519"/>
                  </a:cubicBezTo>
                  <a:cubicBezTo>
                    <a:pt x="595669" y="1854519"/>
                    <a:pt x="653503" y="1853249"/>
                    <a:pt x="711336" y="1854519"/>
                  </a:cubicBezTo>
                  <a:cubicBezTo>
                    <a:pt x="797090" y="1855789"/>
                    <a:pt x="1738382" y="1845629"/>
                    <a:pt x="1826129" y="1848169"/>
                  </a:cubicBezTo>
                  <a:cubicBezTo>
                    <a:pt x="1864020" y="1849439"/>
                    <a:pt x="1901911" y="1850709"/>
                    <a:pt x="1937808" y="1850709"/>
                  </a:cubicBezTo>
                  <a:cubicBezTo>
                    <a:pt x="2003619" y="1853249"/>
                    <a:pt x="2067435" y="1849439"/>
                    <a:pt x="2133246" y="1853249"/>
                  </a:cubicBezTo>
                  <a:cubicBezTo>
                    <a:pt x="2187091" y="1855789"/>
                    <a:pt x="2240936" y="1855789"/>
                    <a:pt x="2294781" y="1858329"/>
                  </a:cubicBezTo>
                  <a:cubicBezTo>
                    <a:pt x="2374551" y="1862139"/>
                    <a:pt x="2454322" y="1864679"/>
                    <a:pt x="2534092" y="1865949"/>
                  </a:cubicBezTo>
                  <a:cubicBezTo>
                    <a:pt x="2564006" y="1865949"/>
                    <a:pt x="2583300" y="1864679"/>
                    <a:pt x="260362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8" name="Freeform 8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9" name="Freeform 9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466053" y="4246718"/>
            <a:ext cx="7814637" cy="5764211"/>
            <a:chOff x="0" y="0"/>
            <a:chExt cx="2553803" cy="1883729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4999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56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-879335" y="28051"/>
            <a:ext cx="3594529" cy="2421814"/>
          </a:xfrm>
          <a:custGeom>
            <a:avLst/>
            <a:gdLst/>
            <a:ahLst/>
            <a:cxnLst/>
            <a:rect l="l" t="t" r="r" b="b"/>
            <a:pathLst>
              <a:path w="3594529" h="2421814">
                <a:moveTo>
                  <a:pt x="0" y="0"/>
                </a:moveTo>
                <a:lnTo>
                  <a:pt x="3594530" y="0"/>
                </a:lnTo>
                <a:lnTo>
                  <a:pt x="3594530" y="2421814"/>
                </a:lnTo>
                <a:lnTo>
                  <a:pt x="0" y="24218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 flipH="1">
            <a:off x="12982973" y="-112854"/>
            <a:ext cx="5468521" cy="2283108"/>
          </a:xfrm>
          <a:custGeom>
            <a:avLst/>
            <a:gdLst/>
            <a:ahLst/>
            <a:cxnLst/>
            <a:rect l="l" t="t" r="r" b="b"/>
            <a:pathLst>
              <a:path w="5468521" h="2283108">
                <a:moveTo>
                  <a:pt x="5468521" y="0"/>
                </a:moveTo>
                <a:lnTo>
                  <a:pt x="0" y="0"/>
                </a:lnTo>
                <a:lnTo>
                  <a:pt x="0" y="2283108"/>
                </a:lnTo>
                <a:lnTo>
                  <a:pt x="5468521" y="2283108"/>
                </a:lnTo>
                <a:lnTo>
                  <a:pt x="5468521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9609426" y="7689331"/>
            <a:ext cx="3031112" cy="2244866"/>
          </a:xfrm>
          <a:custGeom>
            <a:avLst/>
            <a:gdLst/>
            <a:ahLst/>
            <a:cxnLst/>
            <a:rect l="l" t="t" r="r" b="b"/>
            <a:pathLst>
              <a:path w="3031112" h="2244866">
                <a:moveTo>
                  <a:pt x="0" y="0"/>
                </a:moveTo>
                <a:lnTo>
                  <a:pt x="3031111" y="0"/>
                </a:lnTo>
                <a:lnTo>
                  <a:pt x="3031111" y="2244867"/>
                </a:lnTo>
                <a:lnTo>
                  <a:pt x="0" y="224486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5187338" y="4375215"/>
            <a:ext cx="2071962" cy="1730067"/>
          </a:xfrm>
          <a:custGeom>
            <a:avLst/>
            <a:gdLst/>
            <a:ahLst/>
            <a:cxnLst/>
            <a:rect l="l" t="t" r="r" b="b"/>
            <a:pathLst>
              <a:path w="2071962" h="1730067">
                <a:moveTo>
                  <a:pt x="0" y="0"/>
                </a:moveTo>
                <a:lnTo>
                  <a:pt x="2071962" y="0"/>
                </a:lnTo>
                <a:lnTo>
                  <a:pt x="2071962" y="1730068"/>
                </a:lnTo>
                <a:lnTo>
                  <a:pt x="0" y="173006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9466053" y="4375215"/>
            <a:ext cx="2602263" cy="2387644"/>
          </a:xfrm>
          <a:custGeom>
            <a:avLst/>
            <a:gdLst/>
            <a:ahLst/>
            <a:cxnLst/>
            <a:rect l="l" t="t" r="r" b="b"/>
            <a:pathLst>
              <a:path w="2602263" h="2387644">
                <a:moveTo>
                  <a:pt x="0" y="0"/>
                </a:moveTo>
                <a:lnTo>
                  <a:pt x="2602263" y="0"/>
                </a:lnTo>
                <a:lnTo>
                  <a:pt x="2602263" y="2387644"/>
                </a:lnTo>
                <a:lnTo>
                  <a:pt x="0" y="238764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5187338" y="7689331"/>
            <a:ext cx="2114137" cy="2005840"/>
          </a:xfrm>
          <a:custGeom>
            <a:avLst/>
            <a:gdLst/>
            <a:ahLst/>
            <a:cxnLst/>
            <a:rect l="l" t="t" r="r" b="b"/>
            <a:pathLst>
              <a:path w="2114137" h="2005840">
                <a:moveTo>
                  <a:pt x="0" y="0"/>
                </a:moveTo>
                <a:lnTo>
                  <a:pt x="2114137" y="0"/>
                </a:lnTo>
                <a:lnTo>
                  <a:pt x="2114137" y="2005841"/>
                </a:lnTo>
                <a:lnTo>
                  <a:pt x="0" y="200584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1907423" y="5306932"/>
            <a:ext cx="3918758" cy="2911855"/>
          </a:xfrm>
          <a:custGeom>
            <a:avLst/>
            <a:gdLst/>
            <a:ahLst/>
            <a:cxnLst/>
            <a:rect l="l" t="t" r="r" b="b"/>
            <a:pathLst>
              <a:path w="3918758" h="2911855">
                <a:moveTo>
                  <a:pt x="0" y="0"/>
                </a:moveTo>
                <a:lnTo>
                  <a:pt x="3918758" y="0"/>
                </a:lnTo>
                <a:lnTo>
                  <a:pt x="3918758" y="2911855"/>
                </a:lnTo>
                <a:lnTo>
                  <a:pt x="0" y="291185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28" name="Group 28"/>
          <p:cNvGrpSpPr/>
          <p:nvPr/>
        </p:nvGrpSpPr>
        <p:grpSpPr>
          <a:xfrm rot="344059">
            <a:off x="12176531" y="6007562"/>
            <a:ext cx="839156" cy="199854"/>
            <a:chOff x="0" y="0"/>
            <a:chExt cx="221012" cy="5263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21012" cy="52636"/>
            </a:xfrm>
            <a:custGeom>
              <a:avLst/>
              <a:gdLst/>
              <a:ahLst/>
              <a:cxnLst/>
              <a:rect l="l" t="t" r="r" b="b"/>
              <a:pathLst>
                <a:path w="221012" h="52636">
                  <a:moveTo>
                    <a:pt x="0" y="0"/>
                  </a:moveTo>
                  <a:lnTo>
                    <a:pt x="221012" y="0"/>
                  </a:lnTo>
                  <a:lnTo>
                    <a:pt x="221012" y="52636"/>
                  </a:lnTo>
                  <a:lnTo>
                    <a:pt x="0" y="526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57150"/>
              <a:ext cx="221012" cy="1097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35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12627174" y="8080578"/>
            <a:ext cx="2869312" cy="1930351"/>
          </a:xfrm>
          <a:custGeom>
            <a:avLst/>
            <a:gdLst/>
            <a:ahLst/>
            <a:cxnLst/>
            <a:rect l="l" t="t" r="r" b="b"/>
            <a:pathLst>
              <a:path w="2869312" h="1930351">
                <a:moveTo>
                  <a:pt x="0" y="0"/>
                </a:moveTo>
                <a:lnTo>
                  <a:pt x="2869312" y="0"/>
                </a:lnTo>
                <a:lnTo>
                  <a:pt x="2869312" y="1930351"/>
                </a:lnTo>
                <a:lnTo>
                  <a:pt x="0" y="193035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TextBox 32"/>
          <p:cNvSpPr txBox="1"/>
          <p:nvPr/>
        </p:nvSpPr>
        <p:spPr>
          <a:xfrm>
            <a:off x="5008253" y="5284402"/>
            <a:ext cx="4457800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veel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familie, gezin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dochter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zoon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Vlaanderen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in Vlaanderen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broer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9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71049" y="5284402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beaucoup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famille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fille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fils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Flandre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Flandre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frère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37" name="TextBox 37"/>
          <p:cNvSpPr txBox="1"/>
          <p:nvPr/>
        </p:nvSpPr>
        <p:spPr>
          <a:xfrm rot="155522">
            <a:off x="10668127" y="5998911"/>
            <a:ext cx="3918758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Open Sans"/>
              </a:rPr>
              <a:t>Vlaanderen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4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848600" y="335329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6340750" y="360512"/>
            <a:ext cx="1237818" cy="1336376"/>
          </a:xfrm>
          <a:custGeom>
            <a:avLst/>
            <a:gdLst/>
            <a:ahLst/>
            <a:cxnLst/>
            <a:rect l="l" t="t" r="r" b="b"/>
            <a:pathLst>
              <a:path w="1237818" h="1336376">
                <a:moveTo>
                  <a:pt x="0" y="0"/>
                </a:moveTo>
                <a:lnTo>
                  <a:pt x="1237819" y="0"/>
                </a:lnTo>
                <a:lnTo>
                  <a:pt x="1237819" y="1336376"/>
                </a:lnTo>
                <a:lnTo>
                  <a:pt x="0" y="1336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flipH="1">
            <a:off x="-605389" y="-204551"/>
            <a:ext cx="2556557" cy="1901439"/>
          </a:xfrm>
          <a:custGeom>
            <a:avLst/>
            <a:gdLst/>
            <a:ahLst/>
            <a:cxnLst/>
            <a:rect l="l" t="t" r="r" b="b"/>
            <a:pathLst>
              <a:path w="2556557" h="1901439">
                <a:moveTo>
                  <a:pt x="2556557" y="0"/>
                </a:moveTo>
                <a:lnTo>
                  <a:pt x="0" y="0"/>
                </a:lnTo>
                <a:lnTo>
                  <a:pt x="0" y="1901439"/>
                </a:lnTo>
                <a:lnTo>
                  <a:pt x="2556557" y="1901439"/>
                </a:lnTo>
                <a:lnTo>
                  <a:pt x="255655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9641762" y="8181541"/>
            <a:ext cx="4030769" cy="2630077"/>
          </a:xfrm>
          <a:custGeom>
            <a:avLst/>
            <a:gdLst/>
            <a:ahLst/>
            <a:cxnLst/>
            <a:rect l="l" t="t" r="r" b="b"/>
            <a:pathLst>
              <a:path w="4030769" h="2630077">
                <a:moveTo>
                  <a:pt x="0" y="0"/>
                </a:moveTo>
                <a:lnTo>
                  <a:pt x="4030769" y="0"/>
                </a:lnTo>
                <a:lnTo>
                  <a:pt x="4030769" y="2630077"/>
                </a:lnTo>
                <a:lnTo>
                  <a:pt x="0" y="263007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9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452892" y="4475536"/>
            <a:ext cx="4506768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ne … pas de (d’)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oncle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papa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des parents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penser (à)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peu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890616" y="4475536"/>
            <a:ext cx="4506768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gentil, gentille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grand-mère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grand-père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des grands-parents</a:t>
            </a:r>
            <a:r>
              <a:rPr lang="en-US" sz="3696">
                <a:solidFill>
                  <a:srgbClr val="000000"/>
                </a:solidFill>
                <a:latin typeface="Now"/>
              </a:rPr>
              <a:t> 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il</a:t>
            </a:r>
            <a:r>
              <a:rPr lang="en-US" sz="3696">
                <a:solidFill>
                  <a:srgbClr val="000000"/>
                </a:solidFill>
                <a:latin typeface="Now"/>
              </a:rPr>
              <a:t>/</a:t>
            </a:r>
            <a:r>
              <a:rPr lang="en-US" sz="3696">
                <a:solidFill>
                  <a:srgbClr val="D46A6A"/>
                </a:solidFill>
                <a:latin typeface="Now"/>
              </a:rPr>
              <a:t>elle</a:t>
            </a:r>
            <a:r>
              <a:rPr lang="en-US" sz="3696">
                <a:solidFill>
                  <a:srgbClr val="000000"/>
                </a:solidFill>
                <a:latin typeface="Now"/>
              </a:rPr>
              <a:t> s’appelle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maman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mère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318245" y="4620695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beaucoup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famille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fille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fils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Flandre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Flandre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frère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4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8" y="33789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6340750" y="360512"/>
            <a:ext cx="1237818" cy="1336376"/>
          </a:xfrm>
          <a:custGeom>
            <a:avLst/>
            <a:gdLst/>
            <a:ahLst/>
            <a:cxnLst/>
            <a:rect l="l" t="t" r="r" b="b"/>
            <a:pathLst>
              <a:path w="1237818" h="1336376">
                <a:moveTo>
                  <a:pt x="0" y="0"/>
                </a:moveTo>
                <a:lnTo>
                  <a:pt x="1237819" y="0"/>
                </a:lnTo>
                <a:lnTo>
                  <a:pt x="1237819" y="1336376"/>
                </a:lnTo>
                <a:lnTo>
                  <a:pt x="0" y="1336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flipH="1">
            <a:off x="-605389" y="-204551"/>
            <a:ext cx="2556557" cy="1901439"/>
          </a:xfrm>
          <a:custGeom>
            <a:avLst/>
            <a:gdLst/>
            <a:ahLst/>
            <a:cxnLst/>
            <a:rect l="l" t="t" r="r" b="b"/>
            <a:pathLst>
              <a:path w="2556557" h="1901439">
                <a:moveTo>
                  <a:pt x="2556557" y="0"/>
                </a:moveTo>
                <a:lnTo>
                  <a:pt x="0" y="0"/>
                </a:lnTo>
                <a:lnTo>
                  <a:pt x="0" y="1901439"/>
                </a:lnTo>
                <a:lnTo>
                  <a:pt x="2556557" y="1901439"/>
                </a:lnTo>
                <a:lnTo>
                  <a:pt x="255655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1036445" y="8181541"/>
            <a:ext cx="4030769" cy="2630077"/>
          </a:xfrm>
          <a:custGeom>
            <a:avLst/>
            <a:gdLst/>
            <a:ahLst/>
            <a:cxnLst/>
            <a:rect l="l" t="t" r="r" b="b"/>
            <a:pathLst>
              <a:path w="4030769" h="2630077">
                <a:moveTo>
                  <a:pt x="0" y="0"/>
                </a:moveTo>
                <a:lnTo>
                  <a:pt x="4030769" y="0"/>
                </a:lnTo>
                <a:lnTo>
                  <a:pt x="4030769" y="2630077"/>
                </a:lnTo>
                <a:lnTo>
                  <a:pt x="0" y="263007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9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531034" y="4342186"/>
            <a:ext cx="4506768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sœur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sympa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tante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très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venir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Wallonie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Wallonie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9785526" y="4342186"/>
            <a:ext cx="4506768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 chat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 chien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 lapin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 poisson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4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9815" y="1494252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7003489"/>
            <a:ext cx="3096463" cy="3007440"/>
          </a:xfrm>
          <a:custGeom>
            <a:avLst/>
            <a:gdLst/>
            <a:ahLst/>
            <a:cxnLst/>
            <a:rect l="l" t="t" r="r" b="b"/>
            <a:pathLst>
              <a:path w="3096463" h="3007440">
                <a:moveTo>
                  <a:pt x="0" y="0"/>
                </a:moveTo>
                <a:lnTo>
                  <a:pt x="3096463" y="0"/>
                </a:lnTo>
                <a:lnTo>
                  <a:pt x="3096463" y="3007440"/>
                </a:lnTo>
                <a:lnTo>
                  <a:pt x="0" y="3007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rot="2150863">
            <a:off x="15019041" y="441158"/>
            <a:ext cx="3253576" cy="2537789"/>
          </a:xfrm>
          <a:custGeom>
            <a:avLst/>
            <a:gdLst/>
            <a:ahLst/>
            <a:cxnLst/>
            <a:rect l="l" t="t" r="r" b="b"/>
            <a:pathLst>
              <a:path w="3253576" h="2537789">
                <a:moveTo>
                  <a:pt x="0" y="0"/>
                </a:moveTo>
                <a:lnTo>
                  <a:pt x="3253575" y="0"/>
                </a:lnTo>
                <a:lnTo>
                  <a:pt x="3253575" y="2537789"/>
                </a:lnTo>
                <a:lnTo>
                  <a:pt x="0" y="25377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18" name="Freeform 18"/>
          <p:cNvSpPr/>
          <p:nvPr/>
        </p:nvSpPr>
        <p:spPr>
          <a:xfrm>
            <a:off x="4434667" y="5294231"/>
            <a:ext cx="4310738" cy="3212979"/>
          </a:xfrm>
          <a:custGeom>
            <a:avLst/>
            <a:gdLst/>
            <a:ahLst/>
            <a:cxnLst/>
            <a:rect l="l" t="t" r="r" b="b"/>
            <a:pathLst>
              <a:path w="4310738" h="3212979">
                <a:moveTo>
                  <a:pt x="0" y="0"/>
                </a:moveTo>
                <a:lnTo>
                  <a:pt x="4310738" y="0"/>
                </a:lnTo>
                <a:lnTo>
                  <a:pt x="4310738" y="3212978"/>
                </a:lnTo>
                <a:lnTo>
                  <a:pt x="0" y="32129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19" r="-31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2218046" y="1116943"/>
            <a:ext cx="2946669" cy="2476170"/>
          </a:xfrm>
          <a:custGeom>
            <a:avLst/>
            <a:gdLst/>
            <a:ahLst/>
            <a:cxnLst/>
            <a:rect l="l" t="t" r="r" b="b"/>
            <a:pathLst>
              <a:path w="2946669" h="2476170">
                <a:moveTo>
                  <a:pt x="0" y="0"/>
                </a:moveTo>
                <a:lnTo>
                  <a:pt x="2946669" y="0"/>
                </a:lnTo>
                <a:lnTo>
                  <a:pt x="2946669" y="2476170"/>
                </a:lnTo>
                <a:lnTo>
                  <a:pt x="0" y="24761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319" r="-31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16333" y="2355028"/>
            <a:ext cx="3700845" cy="3417330"/>
          </a:xfrm>
          <a:custGeom>
            <a:avLst/>
            <a:gdLst/>
            <a:ahLst/>
            <a:cxnLst/>
            <a:rect l="l" t="t" r="r" b="b"/>
            <a:pathLst>
              <a:path w="3700845" h="3417330">
                <a:moveTo>
                  <a:pt x="0" y="0"/>
                </a:moveTo>
                <a:lnTo>
                  <a:pt x="3700845" y="0"/>
                </a:lnTo>
                <a:lnTo>
                  <a:pt x="3700845" y="3417330"/>
                </a:lnTo>
                <a:lnTo>
                  <a:pt x="0" y="34173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19" r="-31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691380" y="4132618"/>
            <a:ext cx="3006649" cy="2870872"/>
          </a:xfrm>
          <a:custGeom>
            <a:avLst/>
            <a:gdLst/>
            <a:ahLst/>
            <a:cxnLst/>
            <a:rect l="l" t="t" r="r" b="b"/>
            <a:pathLst>
              <a:path w="3006649" h="2870872">
                <a:moveTo>
                  <a:pt x="0" y="0"/>
                </a:moveTo>
                <a:lnTo>
                  <a:pt x="3006650" y="0"/>
                </a:lnTo>
                <a:lnTo>
                  <a:pt x="3006650" y="2870871"/>
                </a:lnTo>
                <a:lnTo>
                  <a:pt x="0" y="287087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319" r="-31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7553469" y="2450468"/>
            <a:ext cx="5573117" cy="4167611"/>
          </a:xfrm>
          <a:custGeom>
            <a:avLst/>
            <a:gdLst/>
            <a:ahLst/>
            <a:cxnLst/>
            <a:rect l="l" t="t" r="r" b="b"/>
            <a:pathLst>
              <a:path w="5573117" h="4167611">
                <a:moveTo>
                  <a:pt x="0" y="0"/>
                </a:moveTo>
                <a:lnTo>
                  <a:pt x="5573116" y="0"/>
                </a:lnTo>
                <a:lnTo>
                  <a:pt x="5573116" y="4167610"/>
                </a:lnTo>
                <a:lnTo>
                  <a:pt x="0" y="416761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19" r="-319"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23" name="Group 23"/>
          <p:cNvGrpSpPr/>
          <p:nvPr/>
        </p:nvGrpSpPr>
        <p:grpSpPr>
          <a:xfrm rot="344059">
            <a:off x="7936275" y="3453249"/>
            <a:ext cx="1193235" cy="286042"/>
            <a:chOff x="0" y="0"/>
            <a:chExt cx="219575" cy="5263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19575" cy="52636"/>
            </a:xfrm>
            <a:custGeom>
              <a:avLst/>
              <a:gdLst/>
              <a:ahLst/>
              <a:cxnLst/>
              <a:rect l="l" t="t" r="r" b="b"/>
              <a:pathLst>
                <a:path w="219575" h="52636">
                  <a:moveTo>
                    <a:pt x="0" y="0"/>
                  </a:moveTo>
                  <a:lnTo>
                    <a:pt x="219575" y="0"/>
                  </a:lnTo>
                  <a:lnTo>
                    <a:pt x="219575" y="52636"/>
                  </a:lnTo>
                  <a:lnTo>
                    <a:pt x="0" y="526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57150"/>
              <a:ext cx="219575" cy="1097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35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9237816" y="6219402"/>
            <a:ext cx="4080632" cy="2762827"/>
          </a:xfrm>
          <a:custGeom>
            <a:avLst/>
            <a:gdLst/>
            <a:ahLst/>
            <a:cxnLst/>
            <a:rect l="l" t="t" r="r" b="b"/>
            <a:pathLst>
              <a:path w="4080632" h="2762827">
                <a:moveTo>
                  <a:pt x="0" y="0"/>
                </a:moveTo>
                <a:lnTo>
                  <a:pt x="4080632" y="0"/>
                </a:lnTo>
                <a:lnTo>
                  <a:pt x="4080632" y="2762827"/>
                </a:lnTo>
                <a:lnTo>
                  <a:pt x="0" y="276282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319" r="-31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 rot="155522">
            <a:off x="5791050" y="3439558"/>
            <a:ext cx="5573043" cy="284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4"/>
              </a:lnSpc>
            </a:pPr>
            <a:r>
              <a:rPr lang="en-US" sz="1717">
                <a:solidFill>
                  <a:srgbClr val="000000"/>
                </a:solidFill>
                <a:latin typeface="Open Sans"/>
              </a:rPr>
              <a:t>Vlaanderen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4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53400" y="152000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7003489"/>
            <a:ext cx="3096463" cy="3007440"/>
          </a:xfrm>
          <a:custGeom>
            <a:avLst/>
            <a:gdLst/>
            <a:ahLst/>
            <a:cxnLst/>
            <a:rect l="l" t="t" r="r" b="b"/>
            <a:pathLst>
              <a:path w="3096463" h="3007440">
                <a:moveTo>
                  <a:pt x="0" y="0"/>
                </a:moveTo>
                <a:lnTo>
                  <a:pt x="3096463" y="0"/>
                </a:lnTo>
                <a:lnTo>
                  <a:pt x="3096463" y="3007440"/>
                </a:lnTo>
                <a:lnTo>
                  <a:pt x="0" y="3007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rot="2150863">
            <a:off x="15019041" y="441158"/>
            <a:ext cx="3253576" cy="2537789"/>
          </a:xfrm>
          <a:custGeom>
            <a:avLst/>
            <a:gdLst/>
            <a:ahLst/>
            <a:cxnLst/>
            <a:rect l="l" t="t" r="r" b="b"/>
            <a:pathLst>
              <a:path w="3253576" h="2537789">
                <a:moveTo>
                  <a:pt x="0" y="0"/>
                </a:moveTo>
                <a:lnTo>
                  <a:pt x="3253575" y="0"/>
                </a:lnTo>
                <a:lnTo>
                  <a:pt x="3253575" y="2537789"/>
                </a:lnTo>
                <a:lnTo>
                  <a:pt x="0" y="25377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18" name="Freeform 18"/>
          <p:cNvSpPr/>
          <p:nvPr/>
        </p:nvSpPr>
        <p:spPr>
          <a:xfrm>
            <a:off x="9050184" y="5398746"/>
            <a:ext cx="4418565" cy="3204018"/>
          </a:xfrm>
          <a:custGeom>
            <a:avLst/>
            <a:gdLst/>
            <a:ahLst/>
            <a:cxnLst/>
            <a:rect l="l" t="t" r="r" b="b"/>
            <a:pathLst>
              <a:path w="4418565" h="3204018">
                <a:moveTo>
                  <a:pt x="0" y="0"/>
                </a:moveTo>
                <a:lnTo>
                  <a:pt x="4418565" y="0"/>
                </a:lnTo>
                <a:lnTo>
                  <a:pt x="4418565" y="3204018"/>
                </a:lnTo>
                <a:lnTo>
                  <a:pt x="0" y="32040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486447" y="2311203"/>
            <a:ext cx="3552677" cy="2840859"/>
          </a:xfrm>
          <a:custGeom>
            <a:avLst/>
            <a:gdLst/>
            <a:ahLst/>
            <a:cxnLst/>
            <a:rect l="l" t="t" r="r" b="b"/>
            <a:pathLst>
              <a:path w="3552677" h="2840859">
                <a:moveTo>
                  <a:pt x="0" y="0"/>
                </a:moveTo>
                <a:lnTo>
                  <a:pt x="3552677" y="0"/>
                </a:lnTo>
                <a:lnTo>
                  <a:pt x="3552677" y="2840859"/>
                </a:lnTo>
                <a:lnTo>
                  <a:pt x="0" y="284085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3272849" y="3617841"/>
            <a:ext cx="3686811" cy="3334226"/>
          </a:xfrm>
          <a:custGeom>
            <a:avLst/>
            <a:gdLst/>
            <a:ahLst/>
            <a:cxnLst/>
            <a:rect l="l" t="t" r="r" b="b"/>
            <a:pathLst>
              <a:path w="3686811" h="3334226">
                <a:moveTo>
                  <a:pt x="0" y="0"/>
                </a:moveTo>
                <a:lnTo>
                  <a:pt x="3686811" y="0"/>
                </a:lnTo>
                <a:lnTo>
                  <a:pt x="3686811" y="3334226"/>
                </a:lnTo>
                <a:lnTo>
                  <a:pt x="0" y="33342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3636566" y="5688400"/>
            <a:ext cx="3097837" cy="2527333"/>
          </a:xfrm>
          <a:custGeom>
            <a:avLst/>
            <a:gdLst/>
            <a:ahLst/>
            <a:cxnLst/>
            <a:rect l="l" t="t" r="r" b="b"/>
            <a:pathLst>
              <a:path w="3097837" h="2527333">
                <a:moveTo>
                  <a:pt x="0" y="0"/>
                </a:moveTo>
                <a:lnTo>
                  <a:pt x="3097837" y="0"/>
                </a:lnTo>
                <a:lnTo>
                  <a:pt x="3097837" y="2527333"/>
                </a:lnTo>
                <a:lnTo>
                  <a:pt x="0" y="252733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0366133" y="1866764"/>
            <a:ext cx="4217954" cy="3069063"/>
          </a:xfrm>
          <a:custGeom>
            <a:avLst/>
            <a:gdLst/>
            <a:ahLst/>
            <a:cxnLst/>
            <a:rect l="l" t="t" r="r" b="b"/>
            <a:pathLst>
              <a:path w="4217954" h="3069063">
                <a:moveTo>
                  <a:pt x="0" y="0"/>
                </a:moveTo>
                <a:lnTo>
                  <a:pt x="4217953" y="0"/>
                </a:lnTo>
                <a:lnTo>
                  <a:pt x="4217953" y="3069064"/>
                </a:lnTo>
                <a:lnTo>
                  <a:pt x="0" y="306906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5471613" y="3230455"/>
            <a:ext cx="4320284" cy="1738914"/>
          </a:xfrm>
          <a:custGeom>
            <a:avLst/>
            <a:gdLst/>
            <a:ahLst/>
            <a:cxnLst/>
            <a:rect l="l" t="t" r="r" b="b"/>
            <a:pathLst>
              <a:path w="4320284" h="1738914">
                <a:moveTo>
                  <a:pt x="0" y="0"/>
                </a:moveTo>
                <a:lnTo>
                  <a:pt x="4320284" y="0"/>
                </a:lnTo>
                <a:lnTo>
                  <a:pt x="4320284" y="1738914"/>
                </a:lnTo>
                <a:lnTo>
                  <a:pt x="0" y="173891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4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7003489"/>
            <a:ext cx="3096463" cy="3007440"/>
          </a:xfrm>
          <a:custGeom>
            <a:avLst/>
            <a:gdLst/>
            <a:ahLst/>
            <a:cxnLst/>
            <a:rect l="l" t="t" r="r" b="b"/>
            <a:pathLst>
              <a:path w="3096463" h="3007440">
                <a:moveTo>
                  <a:pt x="0" y="0"/>
                </a:moveTo>
                <a:lnTo>
                  <a:pt x="3096463" y="0"/>
                </a:lnTo>
                <a:lnTo>
                  <a:pt x="3096463" y="3007440"/>
                </a:lnTo>
                <a:lnTo>
                  <a:pt x="0" y="3007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rot="2150863">
            <a:off x="15019041" y="441158"/>
            <a:ext cx="3253576" cy="2537789"/>
          </a:xfrm>
          <a:custGeom>
            <a:avLst/>
            <a:gdLst/>
            <a:ahLst/>
            <a:cxnLst/>
            <a:rect l="l" t="t" r="r" b="b"/>
            <a:pathLst>
              <a:path w="3253576" h="2537789">
                <a:moveTo>
                  <a:pt x="0" y="0"/>
                </a:moveTo>
                <a:lnTo>
                  <a:pt x="3253575" y="0"/>
                </a:lnTo>
                <a:lnTo>
                  <a:pt x="3253575" y="2537789"/>
                </a:lnTo>
                <a:lnTo>
                  <a:pt x="0" y="25377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18" name="Freeform 18"/>
          <p:cNvSpPr/>
          <p:nvPr/>
        </p:nvSpPr>
        <p:spPr>
          <a:xfrm>
            <a:off x="3390056" y="6117504"/>
            <a:ext cx="3890220" cy="2591399"/>
          </a:xfrm>
          <a:custGeom>
            <a:avLst/>
            <a:gdLst/>
            <a:ahLst/>
            <a:cxnLst/>
            <a:rect l="l" t="t" r="r" b="b"/>
            <a:pathLst>
              <a:path w="3890220" h="2591399">
                <a:moveTo>
                  <a:pt x="0" y="0"/>
                </a:moveTo>
                <a:lnTo>
                  <a:pt x="3890221" y="0"/>
                </a:lnTo>
                <a:lnTo>
                  <a:pt x="3890221" y="2591399"/>
                </a:lnTo>
                <a:lnTo>
                  <a:pt x="0" y="25913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1437242" y="1907528"/>
            <a:ext cx="3532634" cy="2482870"/>
          </a:xfrm>
          <a:custGeom>
            <a:avLst/>
            <a:gdLst/>
            <a:ahLst/>
            <a:cxnLst/>
            <a:rect l="l" t="t" r="r" b="b"/>
            <a:pathLst>
              <a:path w="3532634" h="2482870">
                <a:moveTo>
                  <a:pt x="0" y="0"/>
                </a:moveTo>
                <a:lnTo>
                  <a:pt x="3532634" y="0"/>
                </a:lnTo>
                <a:lnTo>
                  <a:pt x="3532634" y="2482870"/>
                </a:lnTo>
                <a:lnTo>
                  <a:pt x="0" y="24828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3106303" y="5433754"/>
            <a:ext cx="2955567" cy="2948969"/>
          </a:xfrm>
          <a:custGeom>
            <a:avLst/>
            <a:gdLst/>
            <a:ahLst/>
            <a:cxnLst/>
            <a:rect l="l" t="t" r="r" b="b"/>
            <a:pathLst>
              <a:path w="2955567" h="2948969">
                <a:moveTo>
                  <a:pt x="0" y="0"/>
                </a:moveTo>
                <a:lnTo>
                  <a:pt x="2955567" y="0"/>
                </a:lnTo>
                <a:lnTo>
                  <a:pt x="2955567" y="2948969"/>
                </a:lnTo>
                <a:lnTo>
                  <a:pt x="0" y="29489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3692138" y="1388358"/>
            <a:ext cx="3811649" cy="2618178"/>
          </a:xfrm>
          <a:custGeom>
            <a:avLst/>
            <a:gdLst/>
            <a:ahLst/>
            <a:cxnLst/>
            <a:rect l="l" t="t" r="r" b="b"/>
            <a:pathLst>
              <a:path w="3811649" h="2618178">
                <a:moveTo>
                  <a:pt x="0" y="0"/>
                </a:moveTo>
                <a:lnTo>
                  <a:pt x="3811649" y="0"/>
                </a:lnTo>
                <a:lnTo>
                  <a:pt x="3811649" y="2618178"/>
                </a:lnTo>
                <a:lnTo>
                  <a:pt x="0" y="261817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6699778" y="4213501"/>
            <a:ext cx="4083395" cy="3097993"/>
          </a:xfrm>
          <a:custGeom>
            <a:avLst/>
            <a:gdLst/>
            <a:ahLst/>
            <a:cxnLst/>
            <a:rect l="l" t="t" r="r" b="b"/>
            <a:pathLst>
              <a:path w="4083395" h="3097993">
                <a:moveTo>
                  <a:pt x="0" y="0"/>
                </a:moveTo>
                <a:lnTo>
                  <a:pt x="4083396" y="0"/>
                </a:lnTo>
                <a:lnTo>
                  <a:pt x="4083396" y="3097993"/>
                </a:lnTo>
                <a:lnTo>
                  <a:pt x="0" y="309799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819728" y="3998620"/>
            <a:ext cx="2129532" cy="2118884"/>
          </a:xfrm>
          <a:custGeom>
            <a:avLst/>
            <a:gdLst/>
            <a:ahLst/>
            <a:cxnLst/>
            <a:rect l="l" t="t" r="r" b="b"/>
            <a:pathLst>
              <a:path w="2129532" h="2118884">
                <a:moveTo>
                  <a:pt x="0" y="0"/>
                </a:moveTo>
                <a:lnTo>
                  <a:pt x="2129531" y="0"/>
                </a:lnTo>
                <a:lnTo>
                  <a:pt x="2129531" y="2118884"/>
                </a:lnTo>
                <a:lnTo>
                  <a:pt x="0" y="211888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AutoShape 6">
            <a:extLst>
              <a:ext uri="{FF2B5EF4-FFF2-40B4-BE49-F238E27FC236}">
                <a16:creationId xmlns:a16="http://schemas.microsoft.com/office/drawing/2014/main" id="{6873989B-A73A-9B1E-5681-725753D5EEBC}"/>
              </a:ext>
            </a:extLst>
          </p:cNvPr>
          <p:cNvSpPr/>
          <p:nvPr/>
        </p:nvSpPr>
        <p:spPr>
          <a:xfrm flipH="1">
            <a:off x="8153400" y="152000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4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303633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7003489"/>
            <a:ext cx="3096463" cy="3007440"/>
          </a:xfrm>
          <a:custGeom>
            <a:avLst/>
            <a:gdLst/>
            <a:ahLst/>
            <a:cxnLst/>
            <a:rect l="l" t="t" r="r" b="b"/>
            <a:pathLst>
              <a:path w="3096463" h="3007440">
                <a:moveTo>
                  <a:pt x="0" y="0"/>
                </a:moveTo>
                <a:lnTo>
                  <a:pt x="3096463" y="0"/>
                </a:lnTo>
                <a:lnTo>
                  <a:pt x="3096463" y="3007440"/>
                </a:lnTo>
                <a:lnTo>
                  <a:pt x="0" y="3007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rot="2150863">
            <a:off x="15019041" y="441158"/>
            <a:ext cx="3253576" cy="2537789"/>
          </a:xfrm>
          <a:custGeom>
            <a:avLst/>
            <a:gdLst/>
            <a:ahLst/>
            <a:cxnLst/>
            <a:rect l="l" t="t" r="r" b="b"/>
            <a:pathLst>
              <a:path w="3253576" h="2537789">
                <a:moveTo>
                  <a:pt x="0" y="0"/>
                </a:moveTo>
                <a:lnTo>
                  <a:pt x="3253575" y="0"/>
                </a:lnTo>
                <a:lnTo>
                  <a:pt x="3253575" y="2537789"/>
                </a:lnTo>
                <a:lnTo>
                  <a:pt x="0" y="25377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8" name="Freeform 18"/>
          <p:cNvSpPr/>
          <p:nvPr/>
        </p:nvSpPr>
        <p:spPr>
          <a:xfrm>
            <a:off x="2368890" y="5716748"/>
            <a:ext cx="4468435" cy="2976566"/>
          </a:xfrm>
          <a:custGeom>
            <a:avLst/>
            <a:gdLst/>
            <a:ahLst/>
            <a:cxnLst/>
            <a:rect l="l" t="t" r="r" b="b"/>
            <a:pathLst>
              <a:path w="4468435" h="2976566">
                <a:moveTo>
                  <a:pt x="0" y="0"/>
                </a:moveTo>
                <a:lnTo>
                  <a:pt x="4468435" y="0"/>
                </a:lnTo>
                <a:lnTo>
                  <a:pt x="4468435" y="2976566"/>
                </a:lnTo>
                <a:lnTo>
                  <a:pt x="0" y="29765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1087014" y="5604479"/>
            <a:ext cx="3497073" cy="2920021"/>
          </a:xfrm>
          <a:custGeom>
            <a:avLst/>
            <a:gdLst/>
            <a:ahLst/>
            <a:cxnLst/>
            <a:rect l="l" t="t" r="r" b="b"/>
            <a:pathLst>
              <a:path w="3497073" h="2920021">
                <a:moveTo>
                  <a:pt x="0" y="0"/>
                </a:moveTo>
                <a:lnTo>
                  <a:pt x="3497072" y="0"/>
                </a:lnTo>
                <a:lnTo>
                  <a:pt x="3497072" y="2920021"/>
                </a:lnTo>
                <a:lnTo>
                  <a:pt x="0" y="29200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297161" y="1866764"/>
            <a:ext cx="2921111" cy="3057143"/>
          </a:xfrm>
          <a:custGeom>
            <a:avLst/>
            <a:gdLst/>
            <a:ahLst/>
            <a:cxnLst/>
            <a:rect l="l" t="t" r="r" b="b"/>
            <a:pathLst>
              <a:path w="2921111" h="3057143">
                <a:moveTo>
                  <a:pt x="0" y="0"/>
                </a:moveTo>
                <a:lnTo>
                  <a:pt x="2921110" y="0"/>
                </a:lnTo>
                <a:lnTo>
                  <a:pt x="2921110" y="3057143"/>
                </a:lnTo>
                <a:lnTo>
                  <a:pt x="0" y="305714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2831564" y="2077527"/>
            <a:ext cx="4291711" cy="3141743"/>
          </a:xfrm>
          <a:custGeom>
            <a:avLst/>
            <a:gdLst/>
            <a:ahLst/>
            <a:cxnLst/>
            <a:rect l="l" t="t" r="r" b="b"/>
            <a:pathLst>
              <a:path w="4291711" h="3141743">
                <a:moveTo>
                  <a:pt x="0" y="0"/>
                </a:moveTo>
                <a:lnTo>
                  <a:pt x="4291711" y="0"/>
                </a:lnTo>
                <a:lnTo>
                  <a:pt x="4291711" y="3141743"/>
                </a:lnTo>
                <a:lnTo>
                  <a:pt x="0" y="31417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22" name="Group 22"/>
          <p:cNvGrpSpPr/>
          <p:nvPr/>
        </p:nvGrpSpPr>
        <p:grpSpPr>
          <a:xfrm rot="-762872">
            <a:off x="6005962" y="3768230"/>
            <a:ext cx="878356" cy="181656"/>
            <a:chOff x="0" y="0"/>
            <a:chExt cx="231337" cy="4784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31337" cy="47843"/>
            </a:xfrm>
            <a:custGeom>
              <a:avLst/>
              <a:gdLst/>
              <a:ahLst/>
              <a:cxnLst/>
              <a:rect l="l" t="t" r="r" b="b"/>
              <a:pathLst>
                <a:path w="231337" h="47843">
                  <a:moveTo>
                    <a:pt x="0" y="0"/>
                  </a:moveTo>
                  <a:lnTo>
                    <a:pt x="231337" y="0"/>
                  </a:lnTo>
                  <a:lnTo>
                    <a:pt x="231337" y="47843"/>
                  </a:lnTo>
                  <a:lnTo>
                    <a:pt x="0" y="478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57150"/>
              <a:ext cx="231337" cy="10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35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 rot="-707652">
            <a:off x="6010617" y="3677877"/>
            <a:ext cx="867886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000000"/>
                </a:solidFill>
                <a:latin typeface="Open Sans"/>
              </a:rPr>
              <a:t>Wallonië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125799" y="5537804"/>
            <a:ext cx="445780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heel          komen</a:t>
            </a:r>
          </a:p>
        </p:txBody>
      </p:sp>
      <p:sp>
        <p:nvSpPr>
          <p:cNvPr id="27" name="AutoShape 6">
            <a:extLst>
              <a:ext uri="{FF2B5EF4-FFF2-40B4-BE49-F238E27FC236}">
                <a16:creationId xmlns:a16="http://schemas.microsoft.com/office/drawing/2014/main" id="{2183BFED-8988-66EA-BCE2-89638E52881A}"/>
              </a:ext>
            </a:extLst>
          </p:cNvPr>
          <p:cNvSpPr/>
          <p:nvPr/>
        </p:nvSpPr>
        <p:spPr>
          <a:xfrm flipH="1">
            <a:off x="8153400" y="152000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4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303633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7003489"/>
            <a:ext cx="3096463" cy="3007440"/>
          </a:xfrm>
          <a:custGeom>
            <a:avLst/>
            <a:gdLst/>
            <a:ahLst/>
            <a:cxnLst/>
            <a:rect l="l" t="t" r="r" b="b"/>
            <a:pathLst>
              <a:path w="3096463" h="3007440">
                <a:moveTo>
                  <a:pt x="0" y="0"/>
                </a:moveTo>
                <a:lnTo>
                  <a:pt x="3096463" y="0"/>
                </a:lnTo>
                <a:lnTo>
                  <a:pt x="3096463" y="3007440"/>
                </a:lnTo>
                <a:lnTo>
                  <a:pt x="0" y="3007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rot="2150863">
            <a:off x="15019041" y="441158"/>
            <a:ext cx="3253576" cy="2537789"/>
          </a:xfrm>
          <a:custGeom>
            <a:avLst/>
            <a:gdLst/>
            <a:ahLst/>
            <a:cxnLst/>
            <a:rect l="l" t="t" r="r" b="b"/>
            <a:pathLst>
              <a:path w="3253576" h="2537789">
                <a:moveTo>
                  <a:pt x="0" y="0"/>
                </a:moveTo>
                <a:lnTo>
                  <a:pt x="3253575" y="0"/>
                </a:lnTo>
                <a:lnTo>
                  <a:pt x="3253575" y="2537789"/>
                </a:lnTo>
                <a:lnTo>
                  <a:pt x="0" y="25377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8" name="Freeform 18"/>
          <p:cNvSpPr/>
          <p:nvPr/>
        </p:nvSpPr>
        <p:spPr>
          <a:xfrm>
            <a:off x="6260320" y="5229101"/>
            <a:ext cx="7235815" cy="3439382"/>
          </a:xfrm>
          <a:custGeom>
            <a:avLst/>
            <a:gdLst/>
            <a:ahLst/>
            <a:cxnLst/>
            <a:rect l="l" t="t" r="r" b="b"/>
            <a:pathLst>
              <a:path w="7235815" h="3439382">
                <a:moveTo>
                  <a:pt x="0" y="0"/>
                </a:moveTo>
                <a:lnTo>
                  <a:pt x="7235815" y="0"/>
                </a:lnTo>
                <a:lnTo>
                  <a:pt x="7235815" y="3439382"/>
                </a:lnTo>
                <a:lnTo>
                  <a:pt x="0" y="343938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07111" b="-77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5840368" y="2511424"/>
            <a:ext cx="7655767" cy="3466055"/>
          </a:xfrm>
          <a:custGeom>
            <a:avLst/>
            <a:gdLst/>
            <a:ahLst/>
            <a:cxnLst/>
            <a:rect l="l" t="t" r="r" b="b"/>
            <a:pathLst>
              <a:path w="7655767" h="3466055">
                <a:moveTo>
                  <a:pt x="0" y="0"/>
                </a:moveTo>
                <a:lnTo>
                  <a:pt x="7655767" y="0"/>
                </a:lnTo>
                <a:lnTo>
                  <a:pt x="7655767" y="3466055"/>
                </a:lnTo>
                <a:lnTo>
                  <a:pt x="0" y="346605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9575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AutoShape 6">
            <a:extLst>
              <a:ext uri="{FF2B5EF4-FFF2-40B4-BE49-F238E27FC236}">
                <a16:creationId xmlns:a16="http://schemas.microsoft.com/office/drawing/2014/main" id="{E1236BE9-6F82-B492-AC02-78D087AFED2D}"/>
              </a:ext>
            </a:extLst>
          </p:cNvPr>
          <p:cNvSpPr/>
          <p:nvPr/>
        </p:nvSpPr>
        <p:spPr>
          <a:xfrm flipH="1">
            <a:off x="8153400" y="152000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4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216345"/>
            <a:ext cx="6316687" cy="2368757"/>
          </a:xfrm>
          <a:custGeom>
            <a:avLst/>
            <a:gdLst/>
            <a:ahLst/>
            <a:cxnLst/>
            <a:rect l="l" t="t" r="r" b="b"/>
            <a:pathLst>
              <a:path w="6316687" h="2368757">
                <a:moveTo>
                  <a:pt x="0" y="0"/>
                </a:moveTo>
                <a:lnTo>
                  <a:pt x="6316687" y="0"/>
                </a:lnTo>
                <a:lnTo>
                  <a:pt x="6316687" y="2368757"/>
                </a:lnTo>
                <a:lnTo>
                  <a:pt x="0" y="236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6" name="Group 6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4513468" y="219146"/>
            <a:ext cx="3540301" cy="2009121"/>
          </a:xfrm>
          <a:custGeom>
            <a:avLst/>
            <a:gdLst/>
            <a:ahLst/>
            <a:cxnLst/>
            <a:rect l="l" t="t" r="r" b="b"/>
            <a:pathLst>
              <a:path w="3540301" h="2009121">
                <a:moveTo>
                  <a:pt x="0" y="0"/>
                </a:moveTo>
                <a:lnTo>
                  <a:pt x="3540300" y="0"/>
                </a:lnTo>
                <a:lnTo>
                  <a:pt x="3540300" y="2009120"/>
                </a:lnTo>
                <a:lnTo>
                  <a:pt x="0" y="20091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 rot="-4189416" flipV="1">
            <a:off x="-302473" y="-563684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3689231" y="3124462"/>
            <a:ext cx="4794644" cy="3509679"/>
          </a:xfrm>
          <a:custGeom>
            <a:avLst/>
            <a:gdLst/>
            <a:ahLst/>
            <a:cxnLst/>
            <a:rect l="l" t="t" r="r" b="b"/>
            <a:pathLst>
              <a:path w="4794644" h="3509679">
                <a:moveTo>
                  <a:pt x="0" y="0"/>
                </a:moveTo>
                <a:lnTo>
                  <a:pt x="4794643" y="0"/>
                </a:lnTo>
                <a:lnTo>
                  <a:pt x="4794643" y="3509679"/>
                </a:lnTo>
                <a:lnTo>
                  <a:pt x="0" y="350967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0247971" y="3124462"/>
            <a:ext cx="5171176" cy="3509679"/>
          </a:xfrm>
          <a:custGeom>
            <a:avLst/>
            <a:gdLst/>
            <a:ahLst/>
            <a:cxnLst/>
            <a:rect l="l" t="t" r="r" b="b"/>
            <a:pathLst>
              <a:path w="5171176" h="3509679">
                <a:moveTo>
                  <a:pt x="0" y="0"/>
                </a:moveTo>
                <a:lnTo>
                  <a:pt x="5171176" y="0"/>
                </a:lnTo>
                <a:lnTo>
                  <a:pt x="5171176" y="3509679"/>
                </a:lnTo>
                <a:lnTo>
                  <a:pt x="0" y="350967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7393205" y="1325837"/>
            <a:ext cx="3122456" cy="797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650"/>
              </a:lnSpc>
              <a:spcBef>
                <a:spcPct val="0"/>
              </a:spcBef>
            </a:pPr>
            <a:r>
              <a:rPr lang="en-US" sz="4750">
                <a:solidFill>
                  <a:srgbClr val="000000"/>
                </a:solidFill>
                <a:latin typeface="Now"/>
              </a:rPr>
              <a:t>Les verbes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689231" y="2459624"/>
            <a:ext cx="3122456" cy="645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90"/>
              </a:lnSpc>
              <a:spcBef>
                <a:spcPct val="0"/>
              </a:spcBef>
            </a:pPr>
            <a:r>
              <a:rPr lang="en-US" sz="3850">
                <a:solidFill>
                  <a:srgbClr val="000000"/>
                </a:solidFill>
                <a:latin typeface="Now"/>
              </a:rPr>
              <a:t>penser à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515661" y="2479305"/>
            <a:ext cx="3122456" cy="645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90"/>
              </a:lnSpc>
              <a:spcBef>
                <a:spcPct val="0"/>
              </a:spcBef>
            </a:pPr>
            <a:r>
              <a:rPr lang="en-US" sz="3850">
                <a:solidFill>
                  <a:srgbClr val="000000"/>
                </a:solidFill>
                <a:latin typeface="Now"/>
              </a:rPr>
              <a:t>venir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475915" y="3162674"/>
            <a:ext cx="406688" cy="4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56"/>
              </a:lnSpc>
              <a:spcBef>
                <a:spcPct val="0"/>
              </a:spcBef>
            </a:pPr>
            <a:r>
              <a:rPr lang="en-US" sz="2825">
                <a:solidFill>
                  <a:srgbClr val="4C4F52"/>
                </a:solidFill>
                <a:latin typeface="Now"/>
              </a:rPr>
              <a:t>à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787353" y="3738595"/>
            <a:ext cx="406688" cy="4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56"/>
              </a:lnSpc>
              <a:spcBef>
                <a:spcPct val="0"/>
              </a:spcBef>
            </a:pPr>
            <a:r>
              <a:rPr lang="en-US" sz="2825">
                <a:solidFill>
                  <a:srgbClr val="4C4F52"/>
                </a:solidFill>
                <a:latin typeface="Now"/>
              </a:rPr>
              <a:t>à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393205" y="4304072"/>
            <a:ext cx="406688" cy="4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56"/>
              </a:lnSpc>
              <a:spcBef>
                <a:spcPct val="0"/>
              </a:spcBef>
            </a:pPr>
            <a:r>
              <a:rPr lang="en-US" sz="2825">
                <a:solidFill>
                  <a:srgbClr val="4C4F52"/>
                </a:solidFill>
                <a:latin typeface="Now"/>
              </a:rPr>
              <a:t>à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608342" y="4874590"/>
            <a:ext cx="406688" cy="4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56"/>
              </a:lnSpc>
              <a:spcBef>
                <a:spcPct val="0"/>
              </a:spcBef>
            </a:pPr>
            <a:r>
              <a:rPr lang="en-US" sz="2825">
                <a:solidFill>
                  <a:srgbClr val="4C4F52"/>
                </a:solidFill>
                <a:latin typeface="Now"/>
              </a:rPr>
              <a:t>à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316687" y="5458327"/>
            <a:ext cx="406688" cy="4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56"/>
              </a:lnSpc>
              <a:spcBef>
                <a:spcPct val="0"/>
              </a:spcBef>
            </a:pPr>
            <a:r>
              <a:rPr lang="en-US" sz="2825">
                <a:solidFill>
                  <a:srgbClr val="4C4F52"/>
                </a:solidFill>
                <a:latin typeface="Now"/>
              </a:rPr>
              <a:t>à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483874" y="6015798"/>
            <a:ext cx="406688" cy="4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56"/>
              </a:lnSpc>
              <a:spcBef>
                <a:spcPct val="0"/>
              </a:spcBef>
            </a:pPr>
            <a:r>
              <a:rPr lang="en-US" sz="2825">
                <a:solidFill>
                  <a:srgbClr val="4C4F52"/>
                </a:solidFill>
                <a:latin typeface="Now"/>
              </a:rPr>
              <a:t>à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216345"/>
            <a:ext cx="6316687" cy="2368757"/>
          </a:xfrm>
          <a:custGeom>
            <a:avLst/>
            <a:gdLst/>
            <a:ahLst/>
            <a:cxnLst/>
            <a:rect l="l" t="t" r="r" b="b"/>
            <a:pathLst>
              <a:path w="6316687" h="2368757">
                <a:moveTo>
                  <a:pt x="0" y="0"/>
                </a:moveTo>
                <a:lnTo>
                  <a:pt x="6316687" y="0"/>
                </a:lnTo>
                <a:lnTo>
                  <a:pt x="6316687" y="2368757"/>
                </a:lnTo>
                <a:lnTo>
                  <a:pt x="0" y="236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6" name="Group 6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4513468" y="219146"/>
            <a:ext cx="3540301" cy="2009121"/>
          </a:xfrm>
          <a:custGeom>
            <a:avLst/>
            <a:gdLst/>
            <a:ahLst/>
            <a:cxnLst/>
            <a:rect l="l" t="t" r="r" b="b"/>
            <a:pathLst>
              <a:path w="3540301" h="2009121">
                <a:moveTo>
                  <a:pt x="0" y="0"/>
                </a:moveTo>
                <a:lnTo>
                  <a:pt x="3540300" y="0"/>
                </a:lnTo>
                <a:lnTo>
                  <a:pt x="3540300" y="2009120"/>
                </a:lnTo>
                <a:lnTo>
                  <a:pt x="0" y="20091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 rot="-4189416" flipV="1">
            <a:off x="-302473" y="-563684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4081217" y="7486882"/>
            <a:ext cx="1494906" cy="1405536"/>
            <a:chOff x="0" y="0"/>
            <a:chExt cx="1993207" cy="1874049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874049" cy="1874049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 rot="404009">
              <a:off x="617016" y="201477"/>
              <a:ext cx="640016" cy="1318384"/>
            </a:xfrm>
            <a:custGeom>
              <a:avLst/>
              <a:gdLst/>
              <a:ahLst/>
              <a:cxnLst/>
              <a:rect l="l" t="t" r="r" b="b"/>
              <a:pathLst>
                <a:path w="640016" h="1318384">
                  <a:moveTo>
                    <a:pt x="0" y="0"/>
                  </a:moveTo>
                  <a:lnTo>
                    <a:pt x="640016" y="0"/>
                  </a:lnTo>
                  <a:lnTo>
                    <a:pt x="640016" y="1318384"/>
                  </a:lnTo>
                  <a:lnTo>
                    <a:pt x="0" y="1318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665044" y="1569221"/>
              <a:ext cx="114224" cy="114224"/>
            </a:xfrm>
            <a:custGeom>
              <a:avLst/>
              <a:gdLst/>
              <a:ahLst/>
              <a:cxnLst/>
              <a:rect l="l" t="t" r="r" b="b"/>
              <a:pathLst>
                <a:path w="114224" h="114224">
                  <a:moveTo>
                    <a:pt x="0" y="0"/>
                  </a:moveTo>
                  <a:lnTo>
                    <a:pt x="114224" y="0"/>
                  </a:lnTo>
                  <a:lnTo>
                    <a:pt x="114224" y="114224"/>
                  </a:lnTo>
                  <a:lnTo>
                    <a:pt x="0" y="1142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516590"/>
              <a:ext cx="1993207" cy="8152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03"/>
                </a:lnSpc>
              </a:pPr>
              <a:r>
                <a:rPr lang="en-US" sz="3645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226789" y="1552835"/>
              <a:ext cx="1647259" cy="1306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58"/>
                </a:lnSpc>
                <a:spcBef>
                  <a:spcPct val="0"/>
                </a:spcBef>
              </a:pPr>
              <a:r>
                <a:rPr lang="en-US" sz="651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5" name="Freeform 25"/>
          <p:cNvSpPr/>
          <p:nvPr/>
        </p:nvSpPr>
        <p:spPr>
          <a:xfrm>
            <a:off x="2031108" y="5149133"/>
            <a:ext cx="4141477" cy="3067212"/>
          </a:xfrm>
          <a:custGeom>
            <a:avLst/>
            <a:gdLst/>
            <a:ahLst/>
            <a:cxnLst/>
            <a:rect l="l" t="t" r="r" b="b"/>
            <a:pathLst>
              <a:path w="4141477" h="3067212">
                <a:moveTo>
                  <a:pt x="0" y="0"/>
                </a:moveTo>
                <a:lnTo>
                  <a:pt x="4141477" y="0"/>
                </a:lnTo>
                <a:lnTo>
                  <a:pt x="4141477" y="3067212"/>
                </a:lnTo>
                <a:lnTo>
                  <a:pt x="0" y="306721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1646640" y="1192213"/>
            <a:ext cx="2830969" cy="2363831"/>
          </a:xfrm>
          <a:custGeom>
            <a:avLst/>
            <a:gdLst/>
            <a:ahLst/>
            <a:cxnLst/>
            <a:rect l="l" t="t" r="r" b="b"/>
            <a:pathLst>
              <a:path w="2830969" h="2363831">
                <a:moveTo>
                  <a:pt x="0" y="0"/>
                </a:moveTo>
                <a:lnTo>
                  <a:pt x="2830968" y="0"/>
                </a:lnTo>
                <a:lnTo>
                  <a:pt x="2830968" y="2363831"/>
                </a:lnTo>
                <a:lnTo>
                  <a:pt x="0" y="236383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3158343" y="1411562"/>
            <a:ext cx="3555532" cy="3262292"/>
          </a:xfrm>
          <a:custGeom>
            <a:avLst/>
            <a:gdLst/>
            <a:ahLst/>
            <a:cxnLst/>
            <a:rect l="l" t="t" r="r" b="b"/>
            <a:pathLst>
              <a:path w="3555532" h="3262292">
                <a:moveTo>
                  <a:pt x="0" y="0"/>
                </a:moveTo>
                <a:lnTo>
                  <a:pt x="3555533" y="0"/>
                </a:lnTo>
                <a:lnTo>
                  <a:pt x="3555533" y="3262292"/>
                </a:lnTo>
                <a:lnTo>
                  <a:pt x="0" y="326229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3764162" y="4151150"/>
            <a:ext cx="2888594" cy="2740626"/>
          </a:xfrm>
          <a:custGeom>
            <a:avLst/>
            <a:gdLst/>
            <a:ahLst/>
            <a:cxnLst/>
            <a:rect l="l" t="t" r="r" b="b"/>
            <a:pathLst>
              <a:path w="2888594" h="2740626">
                <a:moveTo>
                  <a:pt x="0" y="0"/>
                </a:moveTo>
                <a:lnTo>
                  <a:pt x="2888594" y="0"/>
                </a:lnTo>
                <a:lnTo>
                  <a:pt x="2888594" y="2740626"/>
                </a:lnTo>
                <a:lnTo>
                  <a:pt x="0" y="274062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7165216" y="2465239"/>
            <a:ext cx="5354289" cy="3978534"/>
          </a:xfrm>
          <a:custGeom>
            <a:avLst/>
            <a:gdLst/>
            <a:ahLst/>
            <a:cxnLst/>
            <a:rect l="l" t="t" r="r" b="b"/>
            <a:pathLst>
              <a:path w="5354289" h="3978534">
                <a:moveTo>
                  <a:pt x="0" y="0"/>
                </a:moveTo>
                <a:lnTo>
                  <a:pt x="5354289" y="0"/>
                </a:lnTo>
                <a:lnTo>
                  <a:pt x="5354289" y="3978534"/>
                </a:lnTo>
                <a:lnTo>
                  <a:pt x="0" y="397853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0" name="Group 30"/>
          <p:cNvGrpSpPr/>
          <p:nvPr/>
        </p:nvGrpSpPr>
        <p:grpSpPr>
          <a:xfrm rot="344059">
            <a:off x="7532904" y="3422526"/>
            <a:ext cx="1146558" cy="273065"/>
            <a:chOff x="0" y="0"/>
            <a:chExt cx="221012" cy="52636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21012" cy="52636"/>
            </a:xfrm>
            <a:custGeom>
              <a:avLst/>
              <a:gdLst/>
              <a:ahLst/>
              <a:cxnLst/>
              <a:rect l="l" t="t" r="r" b="b"/>
              <a:pathLst>
                <a:path w="221012" h="52636">
                  <a:moveTo>
                    <a:pt x="0" y="0"/>
                  </a:moveTo>
                  <a:lnTo>
                    <a:pt x="221012" y="0"/>
                  </a:lnTo>
                  <a:lnTo>
                    <a:pt x="221012" y="52636"/>
                  </a:lnTo>
                  <a:lnTo>
                    <a:pt x="0" y="526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57150"/>
              <a:ext cx="221012" cy="1097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35"/>
                </a:lnSpc>
              </a:pPr>
              <a:endParaRPr/>
            </a:p>
          </p:txBody>
        </p:sp>
      </p:grpSp>
      <p:sp>
        <p:nvSpPr>
          <p:cNvPr id="33" name="Freeform 33"/>
          <p:cNvSpPr/>
          <p:nvPr/>
        </p:nvSpPr>
        <p:spPr>
          <a:xfrm>
            <a:off x="8148629" y="6254936"/>
            <a:ext cx="3920407" cy="2637483"/>
          </a:xfrm>
          <a:custGeom>
            <a:avLst/>
            <a:gdLst/>
            <a:ahLst/>
            <a:cxnLst/>
            <a:rect l="l" t="t" r="r" b="b"/>
            <a:pathLst>
              <a:path w="3920407" h="2637483">
                <a:moveTo>
                  <a:pt x="0" y="0"/>
                </a:moveTo>
                <a:lnTo>
                  <a:pt x="3920406" y="0"/>
                </a:lnTo>
                <a:lnTo>
                  <a:pt x="3920406" y="2637483"/>
                </a:lnTo>
                <a:lnTo>
                  <a:pt x="0" y="263748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TextBox 34"/>
          <p:cNvSpPr txBox="1"/>
          <p:nvPr/>
        </p:nvSpPr>
        <p:spPr>
          <a:xfrm rot="155522">
            <a:off x="5471983" y="3408160"/>
            <a:ext cx="5354289" cy="273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95"/>
              </a:lnSpc>
            </a:pPr>
            <a:r>
              <a:rPr lang="en-US" sz="1639">
                <a:solidFill>
                  <a:srgbClr val="000000"/>
                </a:solidFill>
                <a:latin typeface="Open Sans"/>
              </a:rPr>
              <a:t>Vlaanderen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637885" y="7420919"/>
            <a:ext cx="3976845" cy="2833502"/>
          </a:xfrm>
          <a:custGeom>
            <a:avLst/>
            <a:gdLst/>
            <a:ahLst/>
            <a:cxnLst/>
            <a:rect l="l" t="t" r="r" b="b"/>
            <a:pathLst>
              <a:path w="3976845" h="2833502">
                <a:moveTo>
                  <a:pt x="0" y="0"/>
                </a:moveTo>
                <a:lnTo>
                  <a:pt x="3976846" y="0"/>
                </a:lnTo>
                <a:lnTo>
                  <a:pt x="3976846" y="2833502"/>
                </a:lnTo>
                <a:lnTo>
                  <a:pt x="0" y="2833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0" y="-99517"/>
            <a:ext cx="8087192" cy="1920708"/>
          </a:xfrm>
          <a:custGeom>
            <a:avLst/>
            <a:gdLst/>
            <a:ahLst/>
            <a:cxnLst/>
            <a:rect l="l" t="t" r="r" b="b"/>
            <a:pathLst>
              <a:path w="8087192" h="1920708">
                <a:moveTo>
                  <a:pt x="0" y="0"/>
                </a:moveTo>
                <a:lnTo>
                  <a:pt x="8087192" y="0"/>
                </a:lnTo>
                <a:lnTo>
                  <a:pt x="8087192" y="1920708"/>
                </a:lnTo>
                <a:lnTo>
                  <a:pt x="0" y="19207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5" name="Freeform 25"/>
          <p:cNvSpPr/>
          <p:nvPr/>
        </p:nvSpPr>
        <p:spPr>
          <a:xfrm>
            <a:off x="7832557" y="-99517"/>
            <a:ext cx="8087192" cy="1920708"/>
          </a:xfrm>
          <a:custGeom>
            <a:avLst/>
            <a:gdLst/>
            <a:ahLst/>
            <a:cxnLst/>
            <a:rect l="l" t="t" r="r" b="b"/>
            <a:pathLst>
              <a:path w="8087192" h="1920708">
                <a:moveTo>
                  <a:pt x="0" y="0"/>
                </a:moveTo>
                <a:lnTo>
                  <a:pt x="8087192" y="0"/>
                </a:lnTo>
                <a:lnTo>
                  <a:pt x="8087192" y="1920708"/>
                </a:lnTo>
                <a:lnTo>
                  <a:pt x="0" y="19207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5593323" y="-99517"/>
            <a:ext cx="8087192" cy="1920708"/>
          </a:xfrm>
          <a:custGeom>
            <a:avLst/>
            <a:gdLst/>
            <a:ahLst/>
            <a:cxnLst/>
            <a:rect l="l" t="t" r="r" b="b"/>
            <a:pathLst>
              <a:path w="8087192" h="1920708">
                <a:moveTo>
                  <a:pt x="0" y="0"/>
                </a:moveTo>
                <a:lnTo>
                  <a:pt x="8087192" y="0"/>
                </a:lnTo>
                <a:lnTo>
                  <a:pt x="8087192" y="1920708"/>
                </a:lnTo>
                <a:lnTo>
                  <a:pt x="0" y="19207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32457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6340750" y="360512"/>
            <a:ext cx="1237818" cy="1336376"/>
          </a:xfrm>
          <a:custGeom>
            <a:avLst/>
            <a:gdLst/>
            <a:ahLst/>
            <a:cxnLst/>
            <a:rect l="l" t="t" r="r" b="b"/>
            <a:pathLst>
              <a:path w="1237818" h="1336376">
                <a:moveTo>
                  <a:pt x="0" y="0"/>
                </a:moveTo>
                <a:lnTo>
                  <a:pt x="1237819" y="0"/>
                </a:lnTo>
                <a:lnTo>
                  <a:pt x="1237819" y="1336376"/>
                </a:lnTo>
                <a:lnTo>
                  <a:pt x="0" y="1336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flipH="1">
            <a:off x="-605389" y="-204551"/>
            <a:ext cx="2556557" cy="1901439"/>
          </a:xfrm>
          <a:custGeom>
            <a:avLst/>
            <a:gdLst/>
            <a:ahLst/>
            <a:cxnLst/>
            <a:rect l="l" t="t" r="r" b="b"/>
            <a:pathLst>
              <a:path w="2556557" h="1901439">
                <a:moveTo>
                  <a:pt x="2556557" y="0"/>
                </a:moveTo>
                <a:lnTo>
                  <a:pt x="0" y="0"/>
                </a:lnTo>
                <a:lnTo>
                  <a:pt x="0" y="1901439"/>
                </a:lnTo>
                <a:lnTo>
                  <a:pt x="2556557" y="1901439"/>
                </a:lnTo>
                <a:lnTo>
                  <a:pt x="255655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2498257" y="7943262"/>
            <a:ext cx="4030769" cy="2630077"/>
          </a:xfrm>
          <a:custGeom>
            <a:avLst/>
            <a:gdLst/>
            <a:ahLst/>
            <a:cxnLst/>
            <a:rect l="l" t="t" r="r" b="b"/>
            <a:pathLst>
              <a:path w="4030769" h="2630077">
                <a:moveTo>
                  <a:pt x="0" y="0"/>
                </a:moveTo>
                <a:lnTo>
                  <a:pt x="4030769" y="0"/>
                </a:lnTo>
                <a:lnTo>
                  <a:pt x="4030769" y="2630076"/>
                </a:lnTo>
                <a:lnTo>
                  <a:pt x="0" y="263007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9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784417" y="4439562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beaucoup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famille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fille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fils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Flandre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Flandre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frère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9815" y="152000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7003489"/>
            <a:ext cx="3096463" cy="3007440"/>
          </a:xfrm>
          <a:custGeom>
            <a:avLst/>
            <a:gdLst/>
            <a:ahLst/>
            <a:cxnLst/>
            <a:rect l="l" t="t" r="r" b="b"/>
            <a:pathLst>
              <a:path w="3096463" h="3007440">
                <a:moveTo>
                  <a:pt x="0" y="0"/>
                </a:moveTo>
                <a:lnTo>
                  <a:pt x="3096463" y="0"/>
                </a:lnTo>
                <a:lnTo>
                  <a:pt x="3096463" y="3007440"/>
                </a:lnTo>
                <a:lnTo>
                  <a:pt x="0" y="3007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rot="2150863">
            <a:off x="15019041" y="441158"/>
            <a:ext cx="3253576" cy="2537789"/>
          </a:xfrm>
          <a:custGeom>
            <a:avLst/>
            <a:gdLst/>
            <a:ahLst/>
            <a:cxnLst/>
            <a:rect l="l" t="t" r="r" b="b"/>
            <a:pathLst>
              <a:path w="3253576" h="2537789">
                <a:moveTo>
                  <a:pt x="0" y="0"/>
                </a:moveTo>
                <a:lnTo>
                  <a:pt x="3253575" y="0"/>
                </a:lnTo>
                <a:lnTo>
                  <a:pt x="3253575" y="2537789"/>
                </a:lnTo>
                <a:lnTo>
                  <a:pt x="0" y="25377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18" name="Freeform 18"/>
          <p:cNvSpPr/>
          <p:nvPr/>
        </p:nvSpPr>
        <p:spPr>
          <a:xfrm>
            <a:off x="4434667" y="5294231"/>
            <a:ext cx="4310738" cy="3212979"/>
          </a:xfrm>
          <a:custGeom>
            <a:avLst/>
            <a:gdLst/>
            <a:ahLst/>
            <a:cxnLst/>
            <a:rect l="l" t="t" r="r" b="b"/>
            <a:pathLst>
              <a:path w="4310738" h="3212979">
                <a:moveTo>
                  <a:pt x="0" y="0"/>
                </a:moveTo>
                <a:lnTo>
                  <a:pt x="4310738" y="0"/>
                </a:lnTo>
                <a:lnTo>
                  <a:pt x="4310738" y="3212978"/>
                </a:lnTo>
                <a:lnTo>
                  <a:pt x="0" y="32129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19" r="-31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2218046" y="1116943"/>
            <a:ext cx="2946669" cy="2476170"/>
          </a:xfrm>
          <a:custGeom>
            <a:avLst/>
            <a:gdLst/>
            <a:ahLst/>
            <a:cxnLst/>
            <a:rect l="l" t="t" r="r" b="b"/>
            <a:pathLst>
              <a:path w="2946669" h="2476170">
                <a:moveTo>
                  <a:pt x="0" y="0"/>
                </a:moveTo>
                <a:lnTo>
                  <a:pt x="2946669" y="0"/>
                </a:lnTo>
                <a:lnTo>
                  <a:pt x="2946669" y="2476170"/>
                </a:lnTo>
                <a:lnTo>
                  <a:pt x="0" y="24761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319" r="-31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16333" y="2355028"/>
            <a:ext cx="3700845" cy="3417330"/>
          </a:xfrm>
          <a:custGeom>
            <a:avLst/>
            <a:gdLst/>
            <a:ahLst/>
            <a:cxnLst/>
            <a:rect l="l" t="t" r="r" b="b"/>
            <a:pathLst>
              <a:path w="3700845" h="3417330">
                <a:moveTo>
                  <a:pt x="0" y="0"/>
                </a:moveTo>
                <a:lnTo>
                  <a:pt x="3700845" y="0"/>
                </a:lnTo>
                <a:lnTo>
                  <a:pt x="3700845" y="3417330"/>
                </a:lnTo>
                <a:lnTo>
                  <a:pt x="0" y="34173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19" r="-31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691380" y="4132618"/>
            <a:ext cx="3006649" cy="2870872"/>
          </a:xfrm>
          <a:custGeom>
            <a:avLst/>
            <a:gdLst/>
            <a:ahLst/>
            <a:cxnLst/>
            <a:rect l="l" t="t" r="r" b="b"/>
            <a:pathLst>
              <a:path w="3006649" h="2870872">
                <a:moveTo>
                  <a:pt x="0" y="0"/>
                </a:moveTo>
                <a:lnTo>
                  <a:pt x="3006650" y="0"/>
                </a:lnTo>
                <a:lnTo>
                  <a:pt x="3006650" y="2870871"/>
                </a:lnTo>
                <a:lnTo>
                  <a:pt x="0" y="287087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319" r="-31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7553469" y="2450468"/>
            <a:ext cx="5573117" cy="4167611"/>
          </a:xfrm>
          <a:custGeom>
            <a:avLst/>
            <a:gdLst/>
            <a:ahLst/>
            <a:cxnLst/>
            <a:rect l="l" t="t" r="r" b="b"/>
            <a:pathLst>
              <a:path w="5573117" h="4167611">
                <a:moveTo>
                  <a:pt x="0" y="0"/>
                </a:moveTo>
                <a:lnTo>
                  <a:pt x="5573116" y="0"/>
                </a:lnTo>
                <a:lnTo>
                  <a:pt x="5573116" y="4167610"/>
                </a:lnTo>
                <a:lnTo>
                  <a:pt x="0" y="416761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19" r="-319"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23" name="Group 23"/>
          <p:cNvGrpSpPr/>
          <p:nvPr/>
        </p:nvGrpSpPr>
        <p:grpSpPr>
          <a:xfrm rot="344059">
            <a:off x="7936275" y="3453249"/>
            <a:ext cx="1193235" cy="286042"/>
            <a:chOff x="0" y="0"/>
            <a:chExt cx="219575" cy="5263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19575" cy="52636"/>
            </a:xfrm>
            <a:custGeom>
              <a:avLst/>
              <a:gdLst/>
              <a:ahLst/>
              <a:cxnLst/>
              <a:rect l="l" t="t" r="r" b="b"/>
              <a:pathLst>
                <a:path w="219575" h="52636">
                  <a:moveTo>
                    <a:pt x="0" y="0"/>
                  </a:moveTo>
                  <a:lnTo>
                    <a:pt x="219575" y="0"/>
                  </a:lnTo>
                  <a:lnTo>
                    <a:pt x="219575" y="52636"/>
                  </a:lnTo>
                  <a:lnTo>
                    <a:pt x="0" y="526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57150"/>
              <a:ext cx="219575" cy="1097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35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9237816" y="6219402"/>
            <a:ext cx="4080632" cy="2762827"/>
          </a:xfrm>
          <a:custGeom>
            <a:avLst/>
            <a:gdLst/>
            <a:ahLst/>
            <a:cxnLst/>
            <a:rect l="l" t="t" r="r" b="b"/>
            <a:pathLst>
              <a:path w="4080632" h="2762827">
                <a:moveTo>
                  <a:pt x="0" y="0"/>
                </a:moveTo>
                <a:lnTo>
                  <a:pt x="4080632" y="0"/>
                </a:lnTo>
                <a:lnTo>
                  <a:pt x="4080632" y="2762827"/>
                </a:lnTo>
                <a:lnTo>
                  <a:pt x="0" y="276282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319" r="-31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 rot="155522">
            <a:off x="5791050" y="3439558"/>
            <a:ext cx="5573043" cy="284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4"/>
              </a:lnSpc>
            </a:pPr>
            <a:r>
              <a:rPr lang="en-US" sz="1717">
                <a:solidFill>
                  <a:srgbClr val="000000"/>
                </a:solidFill>
                <a:latin typeface="Open Sans"/>
              </a:rPr>
              <a:t>Vlaanderen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285646" y="4119624"/>
            <a:ext cx="9415956" cy="5764211"/>
            <a:chOff x="0" y="0"/>
            <a:chExt cx="307711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3054250" cy="1855789"/>
            </a:xfrm>
            <a:custGeom>
              <a:avLst/>
              <a:gdLst/>
              <a:ahLst/>
              <a:cxnLst/>
              <a:rect l="l" t="t" r="r" b="b"/>
              <a:pathLst>
                <a:path w="3054250" h="1855789">
                  <a:moveTo>
                    <a:pt x="305425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520920" y="0"/>
                  </a:lnTo>
                  <a:lnTo>
                    <a:pt x="303520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3083460" cy="1882459"/>
            </a:xfrm>
            <a:custGeom>
              <a:avLst/>
              <a:gdLst/>
              <a:ahLst/>
              <a:cxnLst/>
              <a:rect l="l" t="t" r="r" b="b"/>
              <a:pathLst>
                <a:path w="3083460" h="1882459">
                  <a:moveTo>
                    <a:pt x="3049170" y="21590"/>
                  </a:moveTo>
                  <a:cubicBezTo>
                    <a:pt x="3050440" y="34290"/>
                    <a:pt x="3050440" y="44450"/>
                    <a:pt x="3051710" y="54610"/>
                  </a:cubicBezTo>
                  <a:cubicBezTo>
                    <a:pt x="3054250" y="91518"/>
                    <a:pt x="3055520" y="130871"/>
                    <a:pt x="3058060" y="168818"/>
                  </a:cubicBezTo>
                  <a:cubicBezTo>
                    <a:pt x="3058060" y="223630"/>
                    <a:pt x="3070760" y="1304418"/>
                    <a:pt x="3077110" y="1359231"/>
                  </a:cubicBezTo>
                  <a:cubicBezTo>
                    <a:pt x="3083460" y="1442152"/>
                    <a:pt x="3079650" y="1526479"/>
                    <a:pt x="3079650" y="1609400"/>
                  </a:cubicBezTo>
                  <a:cubicBezTo>
                    <a:pt x="3079650" y="1682483"/>
                    <a:pt x="3080920" y="1749945"/>
                    <a:pt x="3082190" y="1821499"/>
                  </a:cubicBezTo>
                  <a:cubicBezTo>
                    <a:pt x="3082190" y="1843089"/>
                    <a:pt x="3082190" y="1857059"/>
                    <a:pt x="3082190" y="1881189"/>
                  </a:cubicBezTo>
                  <a:cubicBezTo>
                    <a:pt x="3059330" y="1881189"/>
                    <a:pt x="3039010" y="1882459"/>
                    <a:pt x="3014250" y="1881189"/>
                  </a:cubicBezTo>
                  <a:cubicBezTo>
                    <a:pt x="2861131" y="1876109"/>
                    <a:pt x="2705657" y="1882459"/>
                    <a:pt x="2552539" y="1877379"/>
                  </a:cubicBezTo>
                  <a:cubicBezTo>
                    <a:pt x="2460667" y="1873569"/>
                    <a:pt x="2371152" y="1876109"/>
                    <a:pt x="2279281" y="1873569"/>
                  </a:cubicBezTo>
                  <a:cubicBezTo>
                    <a:pt x="2236879" y="1872299"/>
                    <a:pt x="2194477" y="1871029"/>
                    <a:pt x="2152075" y="1869759"/>
                  </a:cubicBezTo>
                  <a:cubicBezTo>
                    <a:pt x="2126163" y="1869759"/>
                    <a:pt x="2102606" y="1871029"/>
                    <a:pt x="2076694" y="1871029"/>
                  </a:cubicBezTo>
                  <a:cubicBezTo>
                    <a:pt x="2010735" y="1869759"/>
                    <a:pt x="1829348" y="1871029"/>
                    <a:pt x="1763390" y="1869759"/>
                  </a:cubicBezTo>
                  <a:cubicBezTo>
                    <a:pt x="1716276" y="1868489"/>
                    <a:pt x="774009" y="1877379"/>
                    <a:pt x="726896" y="1876109"/>
                  </a:cubicBezTo>
                  <a:cubicBezTo>
                    <a:pt x="715117" y="1876109"/>
                    <a:pt x="700983" y="1877379"/>
                    <a:pt x="689205" y="1877379"/>
                  </a:cubicBezTo>
                  <a:cubicBezTo>
                    <a:pt x="660937" y="1877379"/>
                    <a:pt x="635025" y="1878649"/>
                    <a:pt x="606757" y="1878649"/>
                  </a:cubicBezTo>
                  <a:cubicBezTo>
                    <a:pt x="536087" y="1878649"/>
                    <a:pt x="467772" y="1877379"/>
                    <a:pt x="397102" y="1876109"/>
                  </a:cubicBezTo>
                  <a:cubicBezTo>
                    <a:pt x="354700" y="1874839"/>
                    <a:pt x="312298" y="1873569"/>
                    <a:pt x="272252" y="1872299"/>
                  </a:cubicBezTo>
                  <a:cubicBezTo>
                    <a:pt x="196870" y="1871029"/>
                    <a:pt x="121489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2597" y="30480"/>
                    <a:pt x="100288" y="29210"/>
                  </a:cubicBezTo>
                  <a:cubicBezTo>
                    <a:pt x="163891" y="25400"/>
                    <a:pt x="227494" y="22860"/>
                    <a:pt x="293453" y="20320"/>
                  </a:cubicBezTo>
                  <a:cubicBezTo>
                    <a:pt x="338210" y="17780"/>
                    <a:pt x="382968" y="16510"/>
                    <a:pt x="425370" y="13970"/>
                  </a:cubicBezTo>
                  <a:cubicBezTo>
                    <a:pt x="467772" y="11430"/>
                    <a:pt x="512530" y="8890"/>
                    <a:pt x="554932" y="8890"/>
                  </a:cubicBezTo>
                  <a:cubicBezTo>
                    <a:pt x="602045" y="7620"/>
                    <a:pt x="649159" y="10160"/>
                    <a:pt x="696272" y="8890"/>
                  </a:cubicBezTo>
                  <a:cubicBezTo>
                    <a:pt x="755164" y="8890"/>
                    <a:pt x="1822281" y="6350"/>
                    <a:pt x="1881173" y="5080"/>
                  </a:cubicBezTo>
                  <a:cubicBezTo>
                    <a:pt x="1937709" y="3810"/>
                    <a:pt x="1994245" y="2540"/>
                    <a:pt x="2053137" y="2540"/>
                  </a:cubicBezTo>
                  <a:cubicBezTo>
                    <a:pt x="2149719" y="1270"/>
                    <a:pt x="2243946" y="0"/>
                    <a:pt x="2340528" y="0"/>
                  </a:cubicBezTo>
                  <a:cubicBezTo>
                    <a:pt x="2380575" y="0"/>
                    <a:pt x="2422977" y="2540"/>
                    <a:pt x="2463023" y="2540"/>
                  </a:cubicBezTo>
                  <a:cubicBezTo>
                    <a:pt x="2573740" y="3810"/>
                    <a:pt x="2686812" y="5080"/>
                    <a:pt x="2797528" y="7620"/>
                  </a:cubicBezTo>
                  <a:cubicBezTo>
                    <a:pt x="2856420" y="8890"/>
                    <a:pt x="2915312" y="12700"/>
                    <a:pt x="2974203" y="16510"/>
                  </a:cubicBezTo>
                  <a:cubicBezTo>
                    <a:pt x="2988337" y="16510"/>
                    <a:pt x="3002471" y="16510"/>
                    <a:pt x="3014250" y="16510"/>
                  </a:cubicBezTo>
                  <a:cubicBezTo>
                    <a:pt x="3030120" y="17780"/>
                    <a:pt x="3039010" y="20320"/>
                    <a:pt x="3049170" y="21590"/>
                  </a:cubicBezTo>
                  <a:close/>
                  <a:moveTo>
                    <a:pt x="3059330" y="1864679"/>
                  </a:moveTo>
                  <a:cubicBezTo>
                    <a:pt x="3060600" y="1848169"/>
                    <a:pt x="3061870" y="1835469"/>
                    <a:pt x="3061870" y="1822769"/>
                  </a:cubicBezTo>
                  <a:cubicBezTo>
                    <a:pt x="3060600" y="1742917"/>
                    <a:pt x="3059330" y="1668429"/>
                    <a:pt x="3059330" y="1588318"/>
                  </a:cubicBezTo>
                  <a:cubicBezTo>
                    <a:pt x="3059330" y="1551777"/>
                    <a:pt x="3061870" y="1515235"/>
                    <a:pt x="3060600" y="1478694"/>
                  </a:cubicBezTo>
                  <a:cubicBezTo>
                    <a:pt x="3060600" y="1444963"/>
                    <a:pt x="3059330" y="1409827"/>
                    <a:pt x="3058060" y="1376096"/>
                  </a:cubicBezTo>
                  <a:cubicBezTo>
                    <a:pt x="3052980" y="1324095"/>
                    <a:pt x="3041550" y="247523"/>
                    <a:pt x="3041550" y="195521"/>
                  </a:cubicBezTo>
                  <a:cubicBezTo>
                    <a:pt x="3039010" y="151953"/>
                    <a:pt x="3036470" y="106978"/>
                    <a:pt x="3033930" y="63500"/>
                  </a:cubicBezTo>
                  <a:cubicBezTo>
                    <a:pt x="3032660" y="44450"/>
                    <a:pt x="3031390" y="43180"/>
                    <a:pt x="3007183" y="41910"/>
                  </a:cubicBezTo>
                  <a:cubicBezTo>
                    <a:pt x="3000115" y="41910"/>
                    <a:pt x="2995404" y="41910"/>
                    <a:pt x="2988337" y="40640"/>
                  </a:cubicBezTo>
                  <a:cubicBezTo>
                    <a:pt x="2929446" y="36830"/>
                    <a:pt x="2868198" y="31750"/>
                    <a:pt x="2809306" y="30480"/>
                  </a:cubicBezTo>
                  <a:cubicBezTo>
                    <a:pt x="2665611" y="26670"/>
                    <a:pt x="2519559" y="25400"/>
                    <a:pt x="2375864" y="22860"/>
                  </a:cubicBezTo>
                  <a:cubicBezTo>
                    <a:pt x="2354663" y="22860"/>
                    <a:pt x="2331106" y="22860"/>
                    <a:pt x="2309905" y="22860"/>
                  </a:cubicBezTo>
                  <a:cubicBezTo>
                    <a:pt x="2274570" y="22860"/>
                    <a:pt x="2239235" y="22860"/>
                    <a:pt x="2206255" y="22860"/>
                  </a:cubicBezTo>
                  <a:cubicBezTo>
                    <a:pt x="2130874" y="22860"/>
                    <a:pt x="2055493" y="22860"/>
                    <a:pt x="1982467" y="24130"/>
                  </a:cubicBezTo>
                  <a:cubicBezTo>
                    <a:pt x="1918864" y="25400"/>
                    <a:pt x="847035" y="29210"/>
                    <a:pt x="783432" y="29210"/>
                  </a:cubicBezTo>
                  <a:cubicBezTo>
                    <a:pt x="679782" y="29210"/>
                    <a:pt x="576133" y="26670"/>
                    <a:pt x="472484" y="33020"/>
                  </a:cubicBezTo>
                  <a:cubicBezTo>
                    <a:pt x="418303" y="36830"/>
                    <a:pt x="366478" y="36830"/>
                    <a:pt x="314654" y="38100"/>
                  </a:cubicBezTo>
                  <a:cubicBezTo>
                    <a:pt x="225138" y="41910"/>
                    <a:pt x="135623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7309" y="1846899"/>
                    <a:pt x="100288" y="1848169"/>
                    <a:pt x="130912" y="1848169"/>
                  </a:cubicBezTo>
                  <a:cubicBezTo>
                    <a:pt x="175669" y="1848169"/>
                    <a:pt x="222783" y="1845629"/>
                    <a:pt x="267540" y="1848169"/>
                  </a:cubicBezTo>
                  <a:cubicBezTo>
                    <a:pt x="340566" y="1851979"/>
                    <a:pt x="413592" y="1854519"/>
                    <a:pt x="486618" y="1853249"/>
                  </a:cubicBezTo>
                  <a:cubicBezTo>
                    <a:pt x="533731" y="1851979"/>
                    <a:pt x="578489" y="1854519"/>
                    <a:pt x="625602" y="1854519"/>
                  </a:cubicBezTo>
                  <a:cubicBezTo>
                    <a:pt x="693916" y="1854519"/>
                    <a:pt x="762231" y="1853249"/>
                    <a:pt x="830545" y="1854519"/>
                  </a:cubicBezTo>
                  <a:cubicBezTo>
                    <a:pt x="931839" y="1855789"/>
                    <a:pt x="2043714" y="1845629"/>
                    <a:pt x="2147364" y="1848169"/>
                  </a:cubicBezTo>
                  <a:cubicBezTo>
                    <a:pt x="2192121" y="1849439"/>
                    <a:pt x="2236879" y="1850709"/>
                    <a:pt x="2279281" y="1850709"/>
                  </a:cubicBezTo>
                  <a:cubicBezTo>
                    <a:pt x="2357018" y="1853249"/>
                    <a:pt x="2432400" y="1849439"/>
                    <a:pt x="2510137" y="1853249"/>
                  </a:cubicBezTo>
                  <a:cubicBezTo>
                    <a:pt x="2573740" y="1855789"/>
                    <a:pt x="2637343" y="1855789"/>
                    <a:pt x="2700946" y="1858329"/>
                  </a:cubicBezTo>
                  <a:cubicBezTo>
                    <a:pt x="2795173" y="1862139"/>
                    <a:pt x="2889399" y="1864679"/>
                    <a:pt x="2983626" y="1865949"/>
                  </a:cubicBezTo>
                  <a:cubicBezTo>
                    <a:pt x="3018961" y="1865949"/>
                    <a:pt x="3039010" y="1864679"/>
                    <a:pt x="305933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739702" y="4119624"/>
            <a:ext cx="8147812" cy="5764211"/>
            <a:chOff x="0" y="0"/>
            <a:chExt cx="2662684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639824" cy="1855789"/>
            </a:xfrm>
            <a:custGeom>
              <a:avLst/>
              <a:gdLst/>
              <a:ahLst/>
              <a:cxnLst/>
              <a:rect l="l" t="t" r="r" b="b"/>
              <a:pathLst>
                <a:path w="2639824" h="1855789">
                  <a:moveTo>
                    <a:pt x="2639824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314240" y="0"/>
                  </a:lnTo>
                  <a:lnTo>
                    <a:pt x="262077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669034" cy="1882459"/>
            </a:xfrm>
            <a:custGeom>
              <a:avLst/>
              <a:gdLst/>
              <a:ahLst/>
              <a:cxnLst/>
              <a:rect l="l" t="t" r="r" b="b"/>
              <a:pathLst>
                <a:path w="2669034" h="1882459">
                  <a:moveTo>
                    <a:pt x="2634744" y="21590"/>
                  </a:moveTo>
                  <a:cubicBezTo>
                    <a:pt x="2636014" y="34290"/>
                    <a:pt x="2636014" y="44450"/>
                    <a:pt x="2637284" y="54610"/>
                  </a:cubicBezTo>
                  <a:cubicBezTo>
                    <a:pt x="2639824" y="91518"/>
                    <a:pt x="2641094" y="130871"/>
                    <a:pt x="2643634" y="168818"/>
                  </a:cubicBezTo>
                  <a:cubicBezTo>
                    <a:pt x="2643634" y="223630"/>
                    <a:pt x="2656334" y="1304418"/>
                    <a:pt x="2662684" y="1359231"/>
                  </a:cubicBezTo>
                  <a:cubicBezTo>
                    <a:pt x="2669034" y="1442152"/>
                    <a:pt x="2665224" y="1526479"/>
                    <a:pt x="2665224" y="1609400"/>
                  </a:cubicBezTo>
                  <a:cubicBezTo>
                    <a:pt x="2665224" y="1682483"/>
                    <a:pt x="2666494" y="1749945"/>
                    <a:pt x="2667764" y="1821499"/>
                  </a:cubicBezTo>
                  <a:cubicBezTo>
                    <a:pt x="2667764" y="1843089"/>
                    <a:pt x="2667764" y="1857059"/>
                    <a:pt x="2667764" y="1881189"/>
                  </a:cubicBezTo>
                  <a:cubicBezTo>
                    <a:pt x="2644904" y="1881189"/>
                    <a:pt x="2624584" y="1882459"/>
                    <a:pt x="2601168" y="1881189"/>
                  </a:cubicBezTo>
                  <a:cubicBezTo>
                    <a:pt x="2469412" y="1876109"/>
                    <a:pt x="2335630" y="1882459"/>
                    <a:pt x="2203875" y="1877379"/>
                  </a:cubicBezTo>
                  <a:cubicBezTo>
                    <a:pt x="2124822" y="1873569"/>
                    <a:pt x="2047796" y="1876109"/>
                    <a:pt x="1968743" y="1873569"/>
                  </a:cubicBezTo>
                  <a:cubicBezTo>
                    <a:pt x="1932256" y="1872299"/>
                    <a:pt x="1895770" y="1871029"/>
                    <a:pt x="1859284" y="1869759"/>
                  </a:cubicBezTo>
                  <a:cubicBezTo>
                    <a:pt x="1836987" y="1869759"/>
                    <a:pt x="1816717" y="1871029"/>
                    <a:pt x="1794420" y="1871029"/>
                  </a:cubicBezTo>
                  <a:cubicBezTo>
                    <a:pt x="1737664" y="1869759"/>
                    <a:pt x="1581585" y="1871029"/>
                    <a:pt x="1524829" y="1869759"/>
                  </a:cubicBezTo>
                  <a:cubicBezTo>
                    <a:pt x="1484289" y="1868489"/>
                    <a:pt x="673488" y="1877379"/>
                    <a:pt x="632948" y="1876109"/>
                  </a:cubicBezTo>
                  <a:cubicBezTo>
                    <a:pt x="622812" y="1876109"/>
                    <a:pt x="610650" y="1877379"/>
                    <a:pt x="600515" y="1877379"/>
                  </a:cubicBezTo>
                  <a:cubicBezTo>
                    <a:pt x="576191" y="1877379"/>
                    <a:pt x="553894" y="1878649"/>
                    <a:pt x="529570" y="1878649"/>
                  </a:cubicBezTo>
                  <a:cubicBezTo>
                    <a:pt x="468760" y="1878649"/>
                    <a:pt x="409977" y="1877379"/>
                    <a:pt x="349167" y="1876109"/>
                  </a:cubicBezTo>
                  <a:cubicBezTo>
                    <a:pt x="312681" y="1874839"/>
                    <a:pt x="276195" y="1873569"/>
                    <a:pt x="241736" y="1872299"/>
                  </a:cubicBezTo>
                  <a:cubicBezTo>
                    <a:pt x="176872" y="1871029"/>
                    <a:pt x="112008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33" y="30480"/>
                    <a:pt x="93765" y="29210"/>
                  </a:cubicBezTo>
                  <a:cubicBezTo>
                    <a:pt x="148494" y="25400"/>
                    <a:pt x="203223" y="22860"/>
                    <a:pt x="259979" y="20320"/>
                  </a:cubicBezTo>
                  <a:cubicBezTo>
                    <a:pt x="298492" y="17780"/>
                    <a:pt x="337005" y="16510"/>
                    <a:pt x="373491" y="13970"/>
                  </a:cubicBezTo>
                  <a:cubicBezTo>
                    <a:pt x="409977" y="11430"/>
                    <a:pt x="448490" y="8890"/>
                    <a:pt x="484976" y="8890"/>
                  </a:cubicBezTo>
                  <a:cubicBezTo>
                    <a:pt x="525516" y="7620"/>
                    <a:pt x="566056" y="10160"/>
                    <a:pt x="606597" y="8890"/>
                  </a:cubicBezTo>
                  <a:cubicBezTo>
                    <a:pt x="657272" y="8890"/>
                    <a:pt x="1575504" y="6350"/>
                    <a:pt x="1626179" y="5080"/>
                  </a:cubicBezTo>
                  <a:cubicBezTo>
                    <a:pt x="1674827" y="3810"/>
                    <a:pt x="1723475" y="2540"/>
                    <a:pt x="1774150" y="2540"/>
                  </a:cubicBezTo>
                  <a:cubicBezTo>
                    <a:pt x="1857258" y="1270"/>
                    <a:pt x="1938338" y="0"/>
                    <a:pt x="2021445" y="0"/>
                  </a:cubicBezTo>
                  <a:cubicBezTo>
                    <a:pt x="2055904" y="0"/>
                    <a:pt x="2092390" y="2540"/>
                    <a:pt x="2126849" y="2540"/>
                  </a:cubicBezTo>
                  <a:cubicBezTo>
                    <a:pt x="2222118" y="3810"/>
                    <a:pt x="2319414" y="5080"/>
                    <a:pt x="2414683" y="7620"/>
                  </a:cubicBezTo>
                  <a:cubicBezTo>
                    <a:pt x="2465358" y="8890"/>
                    <a:pt x="2516033" y="12700"/>
                    <a:pt x="2566709" y="16510"/>
                  </a:cubicBezTo>
                  <a:cubicBezTo>
                    <a:pt x="2578870" y="16510"/>
                    <a:pt x="2591033" y="16510"/>
                    <a:pt x="2601168" y="16510"/>
                  </a:cubicBezTo>
                  <a:cubicBezTo>
                    <a:pt x="2615694" y="17780"/>
                    <a:pt x="2624584" y="20320"/>
                    <a:pt x="2634744" y="21590"/>
                  </a:cubicBezTo>
                  <a:close/>
                  <a:moveTo>
                    <a:pt x="2644904" y="1864679"/>
                  </a:moveTo>
                  <a:cubicBezTo>
                    <a:pt x="2646174" y="1848169"/>
                    <a:pt x="2647444" y="1835469"/>
                    <a:pt x="2647444" y="1822769"/>
                  </a:cubicBezTo>
                  <a:cubicBezTo>
                    <a:pt x="2646174" y="1742917"/>
                    <a:pt x="2644904" y="1668429"/>
                    <a:pt x="2644904" y="1588318"/>
                  </a:cubicBezTo>
                  <a:cubicBezTo>
                    <a:pt x="2644904" y="1551777"/>
                    <a:pt x="2647444" y="1515235"/>
                    <a:pt x="2646174" y="1478694"/>
                  </a:cubicBezTo>
                  <a:cubicBezTo>
                    <a:pt x="2646174" y="1444963"/>
                    <a:pt x="2644904" y="1409827"/>
                    <a:pt x="2643634" y="1376096"/>
                  </a:cubicBezTo>
                  <a:cubicBezTo>
                    <a:pt x="2638554" y="1324095"/>
                    <a:pt x="2627124" y="247523"/>
                    <a:pt x="2627124" y="195521"/>
                  </a:cubicBezTo>
                  <a:cubicBezTo>
                    <a:pt x="2624584" y="151953"/>
                    <a:pt x="2622044" y="106978"/>
                    <a:pt x="2619504" y="63500"/>
                  </a:cubicBezTo>
                  <a:cubicBezTo>
                    <a:pt x="2618234" y="44450"/>
                    <a:pt x="2616964" y="43180"/>
                    <a:pt x="2595087" y="41910"/>
                  </a:cubicBezTo>
                  <a:cubicBezTo>
                    <a:pt x="2589005" y="41910"/>
                    <a:pt x="2584952" y="41910"/>
                    <a:pt x="2578870" y="40640"/>
                  </a:cubicBezTo>
                  <a:cubicBezTo>
                    <a:pt x="2528196" y="36830"/>
                    <a:pt x="2475493" y="31750"/>
                    <a:pt x="2424818" y="30480"/>
                  </a:cubicBezTo>
                  <a:cubicBezTo>
                    <a:pt x="2301171" y="26670"/>
                    <a:pt x="2175497" y="25400"/>
                    <a:pt x="2051850" y="22860"/>
                  </a:cubicBezTo>
                  <a:cubicBezTo>
                    <a:pt x="2033607" y="22860"/>
                    <a:pt x="2013337" y="22860"/>
                    <a:pt x="1995094" y="22860"/>
                  </a:cubicBezTo>
                  <a:cubicBezTo>
                    <a:pt x="1964689" y="22860"/>
                    <a:pt x="1934284" y="22860"/>
                    <a:pt x="1905906" y="22860"/>
                  </a:cubicBezTo>
                  <a:cubicBezTo>
                    <a:pt x="1841041" y="22860"/>
                    <a:pt x="1776177" y="22860"/>
                    <a:pt x="1713340" y="24130"/>
                  </a:cubicBezTo>
                  <a:cubicBezTo>
                    <a:pt x="1658611" y="25400"/>
                    <a:pt x="736325" y="29210"/>
                    <a:pt x="681596" y="29210"/>
                  </a:cubicBezTo>
                  <a:cubicBezTo>
                    <a:pt x="592408" y="29210"/>
                    <a:pt x="503219" y="26670"/>
                    <a:pt x="414031" y="33020"/>
                  </a:cubicBezTo>
                  <a:cubicBezTo>
                    <a:pt x="367410" y="36830"/>
                    <a:pt x="322816" y="36830"/>
                    <a:pt x="278222" y="38100"/>
                  </a:cubicBezTo>
                  <a:cubicBezTo>
                    <a:pt x="201196" y="41910"/>
                    <a:pt x="124170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387" y="1846899"/>
                    <a:pt x="93765" y="1848169"/>
                    <a:pt x="120116" y="1848169"/>
                  </a:cubicBezTo>
                  <a:cubicBezTo>
                    <a:pt x="158629" y="1848169"/>
                    <a:pt x="199169" y="1845629"/>
                    <a:pt x="237682" y="1848169"/>
                  </a:cubicBezTo>
                  <a:cubicBezTo>
                    <a:pt x="300519" y="1851979"/>
                    <a:pt x="363356" y="1854519"/>
                    <a:pt x="426193" y="1853249"/>
                  </a:cubicBezTo>
                  <a:cubicBezTo>
                    <a:pt x="466733" y="1851979"/>
                    <a:pt x="505246" y="1854519"/>
                    <a:pt x="545786" y="1854519"/>
                  </a:cubicBezTo>
                  <a:cubicBezTo>
                    <a:pt x="604570" y="1854519"/>
                    <a:pt x="663353" y="1853249"/>
                    <a:pt x="722136" y="1854519"/>
                  </a:cubicBezTo>
                  <a:cubicBezTo>
                    <a:pt x="809297" y="1855789"/>
                    <a:pt x="1766042" y="1845629"/>
                    <a:pt x="1855231" y="1848169"/>
                  </a:cubicBezTo>
                  <a:cubicBezTo>
                    <a:pt x="1893743" y="1849439"/>
                    <a:pt x="1932256" y="1850709"/>
                    <a:pt x="1968743" y="1850709"/>
                  </a:cubicBezTo>
                  <a:cubicBezTo>
                    <a:pt x="2035634" y="1853249"/>
                    <a:pt x="2100498" y="1849439"/>
                    <a:pt x="2167389" y="1853249"/>
                  </a:cubicBezTo>
                  <a:cubicBezTo>
                    <a:pt x="2222118" y="1855789"/>
                    <a:pt x="2276847" y="1855789"/>
                    <a:pt x="2331576" y="1858329"/>
                  </a:cubicBezTo>
                  <a:cubicBezTo>
                    <a:pt x="2412656" y="1862139"/>
                    <a:pt x="2493737" y="1864679"/>
                    <a:pt x="2574817" y="1865949"/>
                  </a:cubicBezTo>
                  <a:cubicBezTo>
                    <a:pt x="2605222" y="1865949"/>
                    <a:pt x="2624584" y="1864679"/>
                    <a:pt x="2644904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879335" y="28051"/>
            <a:ext cx="3594529" cy="2421814"/>
          </a:xfrm>
          <a:custGeom>
            <a:avLst/>
            <a:gdLst/>
            <a:ahLst/>
            <a:cxnLst/>
            <a:rect l="l" t="t" r="r" b="b"/>
            <a:pathLst>
              <a:path w="3594529" h="2421814">
                <a:moveTo>
                  <a:pt x="0" y="0"/>
                </a:moveTo>
                <a:lnTo>
                  <a:pt x="3594530" y="0"/>
                </a:lnTo>
                <a:lnTo>
                  <a:pt x="3594530" y="2421814"/>
                </a:lnTo>
                <a:lnTo>
                  <a:pt x="0" y="24218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flipH="1">
            <a:off x="12982973" y="-112854"/>
            <a:ext cx="5468521" cy="2283108"/>
          </a:xfrm>
          <a:custGeom>
            <a:avLst/>
            <a:gdLst/>
            <a:ahLst/>
            <a:cxnLst/>
            <a:rect l="l" t="t" r="r" b="b"/>
            <a:pathLst>
              <a:path w="5468521" h="2283108">
                <a:moveTo>
                  <a:pt x="5468521" y="0"/>
                </a:moveTo>
                <a:lnTo>
                  <a:pt x="0" y="0"/>
                </a:lnTo>
                <a:lnTo>
                  <a:pt x="0" y="2283108"/>
                </a:lnTo>
                <a:lnTo>
                  <a:pt x="5468521" y="2283108"/>
                </a:lnTo>
                <a:lnTo>
                  <a:pt x="546852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9812454" y="7495696"/>
            <a:ext cx="3170519" cy="2299027"/>
          </a:xfrm>
          <a:custGeom>
            <a:avLst/>
            <a:gdLst/>
            <a:ahLst/>
            <a:cxnLst/>
            <a:rect l="l" t="t" r="r" b="b"/>
            <a:pathLst>
              <a:path w="3170519" h="2299027">
                <a:moveTo>
                  <a:pt x="0" y="0"/>
                </a:moveTo>
                <a:lnTo>
                  <a:pt x="3170519" y="0"/>
                </a:lnTo>
                <a:lnTo>
                  <a:pt x="3170519" y="2299027"/>
                </a:lnTo>
                <a:lnTo>
                  <a:pt x="0" y="229902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5338308" y="5025632"/>
            <a:ext cx="2549205" cy="2038444"/>
          </a:xfrm>
          <a:custGeom>
            <a:avLst/>
            <a:gdLst/>
            <a:ahLst/>
            <a:cxnLst/>
            <a:rect l="l" t="t" r="r" b="b"/>
            <a:pathLst>
              <a:path w="2549205" h="2038444">
                <a:moveTo>
                  <a:pt x="0" y="0"/>
                </a:moveTo>
                <a:lnTo>
                  <a:pt x="2549206" y="0"/>
                </a:lnTo>
                <a:lnTo>
                  <a:pt x="2549206" y="2038444"/>
                </a:lnTo>
                <a:lnTo>
                  <a:pt x="0" y="203844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4082957" y="7296967"/>
            <a:ext cx="2645453" cy="2392457"/>
          </a:xfrm>
          <a:custGeom>
            <a:avLst/>
            <a:gdLst/>
            <a:ahLst/>
            <a:cxnLst/>
            <a:rect l="l" t="t" r="r" b="b"/>
            <a:pathLst>
              <a:path w="2645453" h="2392457">
                <a:moveTo>
                  <a:pt x="0" y="0"/>
                </a:moveTo>
                <a:lnTo>
                  <a:pt x="2645453" y="0"/>
                </a:lnTo>
                <a:lnTo>
                  <a:pt x="2645453" y="2392457"/>
                </a:lnTo>
                <a:lnTo>
                  <a:pt x="0" y="239245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9812454" y="4216223"/>
            <a:ext cx="2222837" cy="1813475"/>
          </a:xfrm>
          <a:custGeom>
            <a:avLst/>
            <a:gdLst/>
            <a:ahLst/>
            <a:cxnLst/>
            <a:rect l="l" t="t" r="r" b="b"/>
            <a:pathLst>
              <a:path w="2222837" h="1813475">
                <a:moveTo>
                  <a:pt x="0" y="0"/>
                </a:moveTo>
                <a:lnTo>
                  <a:pt x="2222837" y="0"/>
                </a:lnTo>
                <a:lnTo>
                  <a:pt x="2222837" y="1813475"/>
                </a:lnTo>
                <a:lnTo>
                  <a:pt x="0" y="181347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2149591" y="5390296"/>
            <a:ext cx="3026571" cy="2202191"/>
          </a:xfrm>
          <a:custGeom>
            <a:avLst/>
            <a:gdLst/>
            <a:ahLst/>
            <a:cxnLst/>
            <a:rect l="l" t="t" r="r" b="b"/>
            <a:pathLst>
              <a:path w="3026571" h="2202191">
                <a:moveTo>
                  <a:pt x="0" y="0"/>
                </a:moveTo>
                <a:lnTo>
                  <a:pt x="3026572" y="0"/>
                </a:lnTo>
                <a:lnTo>
                  <a:pt x="3026572" y="2202191"/>
                </a:lnTo>
                <a:lnTo>
                  <a:pt x="0" y="220219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2305685" y="4216223"/>
            <a:ext cx="3099998" cy="1247749"/>
          </a:xfrm>
          <a:custGeom>
            <a:avLst/>
            <a:gdLst/>
            <a:ahLst/>
            <a:cxnLst/>
            <a:rect l="l" t="t" r="r" b="b"/>
            <a:pathLst>
              <a:path w="3099998" h="1247749">
                <a:moveTo>
                  <a:pt x="0" y="0"/>
                </a:moveTo>
                <a:lnTo>
                  <a:pt x="3099999" y="0"/>
                </a:lnTo>
                <a:lnTo>
                  <a:pt x="3099999" y="1247749"/>
                </a:lnTo>
                <a:lnTo>
                  <a:pt x="0" y="124774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TextBox 28"/>
          <p:cNvSpPr txBox="1"/>
          <p:nvPr/>
        </p:nvSpPr>
        <p:spPr>
          <a:xfrm>
            <a:off x="5296959" y="5132607"/>
            <a:ext cx="4457800" cy="6449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aardig, vriendelijk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grootmoeder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grootvader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grootouders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hij/zij heet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mama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moeder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9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61811" y="5132607"/>
            <a:ext cx="4506768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gentil, gentille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grand-mère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grand-père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des grands-parents</a:t>
            </a:r>
            <a:r>
              <a:rPr lang="en-US" sz="3696">
                <a:solidFill>
                  <a:srgbClr val="000000"/>
                </a:solidFill>
                <a:latin typeface="Now"/>
              </a:rPr>
              <a:t> 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il</a:t>
            </a:r>
            <a:r>
              <a:rPr lang="en-US" sz="3696">
                <a:solidFill>
                  <a:srgbClr val="000000"/>
                </a:solidFill>
                <a:latin typeface="Now"/>
              </a:rPr>
              <a:t>/</a:t>
            </a:r>
            <a:r>
              <a:rPr lang="en-US" sz="3696">
                <a:solidFill>
                  <a:srgbClr val="D46A6A"/>
                </a:solidFill>
                <a:latin typeface="Now"/>
              </a:rPr>
              <a:t>elle</a:t>
            </a:r>
            <a:r>
              <a:rPr lang="en-US" sz="3696">
                <a:solidFill>
                  <a:srgbClr val="000000"/>
                </a:solidFill>
                <a:latin typeface="Now"/>
              </a:rPr>
              <a:t> s’appelle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maman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mère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2721443" y="4005324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795</Words>
  <Application>Microsoft Office PowerPoint</Application>
  <PresentationFormat>Aangepast</PresentationFormat>
  <Paragraphs>347</Paragraphs>
  <Slides>37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37</vt:i4>
      </vt:variant>
    </vt:vector>
  </HeadingPairs>
  <TitlesOfParts>
    <vt:vector size="47" baseType="lpstr">
      <vt:lpstr>Moontime</vt:lpstr>
      <vt:lpstr>TT Chocolates</vt:lpstr>
      <vt:lpstr>Lulu Font TH</vt:lpstr>
      <vt:lpstr>Sigher</vt:lpstr>
      <vt:lpstr>Sunday</vt:lpstr>
      <vt:lpstr>Arial</vt:lpstr>
      <vt:lpstr>Calibri</vt:lpstr>
      <vt:lpstr>Now</vt:lpstr>
      <vt:lpstr>Open Sans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Mission 9</dc:title>
  <dc:creator>Julie Heuten</dc:creator>
  <cp:lastModifiedBy>Julie Heuten</cp:lastModifiedBy>
  <cp:revision>2</cp:revision>
  <dcterms:created xsi:type="dcterms:W3CDTF">2006-08-16T00:00:00Z</dcterms:created>
  <dcterms:modified xsi:type="dcterms:W3CDTF">2024-02-06T13:48:42Z</dcterms:modified>
  <dc:identifier>DAF8BJJSXcQ</dc:identifier>
</cp:coreProperties>
</file>