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18288000" cy="10287000"/>
  <p:notesSz cx="6858000" cy="9144000"/>
  <p:embeddedFontLst>
    <p:embeddedFont>
      <p:font typeface="Calibri" panose="020F0502020204030204" pitchFamily="34" charset="0"/>
      <p:regular r:id="rId39"/>
      <p:bold r:id="rId40"/>
      <p:italic r:id="rId41"/>
      <p:boldItalic r:id="rId42"/>
    </p:embeddedFont>
    <p:embeddedFont>
      <p:font typeface="Lulu Font TH" panose="020B0604020202020204" charset="-34"/>
      <p:regular r:id="rId43"/>
    </p:embeddedFont>
    <p:embeddedFont>
      <p:font typeface="Moontime" panose="020B0604020202020204" charset="0"/>
      <p:regular r:id="rId44"/>
    </p:embeddedFont>
    <p:embeddedFont>
      <p:font typeface="Now" panose="020B0604020202020204" charset="0"/>
      <p:regular r:id="rId45"/>
    </p:embeddedFont>
    <p:embeddedFont>
      <p:font typeface="Open Sans" panose="020B0606030504020204" pitchFamily="34" charset="0"/>
      <p:regular r:id="rId46"/>
      <p:bold r:id="rId47"/>
      <p:italic r:id="rId48"/>
      <p:boldItalic r:id="rId49"/>
    </p:embeddedFont>
    <p:embeddedFont>
      <p:font typeface="Sigher" panose="020B0604020202020204" charset="0"/>
      <p:regular r:id="rId50"/>
    </p:embeddedFont>
    <p:embeddedFont>
      <p:font typeface="Sunday" panose="020B0604020202020204" charset="0"/>
      <p:regular r:id="rId51"/>
    </p:embeddedFont>
    <p:embeddedFont>
      <p:font typeface="TT Chocolates" panose="020B0604020202020204" charset="0"/>
      <p:regular r:id="rId5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7060" autoAdjust="0"/>
  </p:normalViewPr>
  <p:slideViewPr>
    <p:cSldViewPr>
      <p:cViewPr varScale="1">
        <p:scale>
          <a:sx n="50" d="100"/>
          <a:sy n="50" d="100"/>
        </p:scale>
        <p:origin x="1373" y="379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52" Type="http://schemas.openxmlformats.org/officeDocument/2006/relationships/font" Target="fonts/font1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13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svg"/><Relationship Id="rId4" Type="http://schemas.openxmlformats.org/officeDocument/2006/relationships/image" Target="../media/image3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7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3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35.png"/><Relationship Id="rId5" Type="http://schemas.openxmlformats.org/officeDocument/2006/relationships/image" Target="../media/image5.png"/><Relationship Id="rId15" Type="http://schemas.openxmlformats.org/officeDocument/2006/relationships/image" Target="../media/image39.svg"/><Relationship Id="rId10" Type="http://schemas.openxmlformats.org/officeDocument/2006/relationships/image" Target="../media/image34.png"/><Relationship Id="rId4" Type="http://schemas.openxmlformats.org/officeDocument/2006/relationships/image" Target="../media/image4.svg"/><Relationship Id="rId9" Type="http://schemas.openxmlformats.org/officeDocument/2006/relationships/image" Target="../media/image33.png"/><Relationship Id="rId14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6.sv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2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12" Type="http://schemas.openxmlformats.org/officeDocument/2006/relationships/image" Target="../media/image41.png"/><Relationship Id="rId2" Type="http://schemas.openxmlformats.org/officeDocument/2006/relationships/image" Target="../media/image13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0.png"/><Relationship Id="rId5" Type="http://schemas.openxmlformats.org/officeDocument/2006/relationships/image" Target="../media/image4.svg"/><Relationship Id="rId15" Type="http://schemas.openxmlformats.org/officeDocument/2006/relationships/image" Target="../media/image44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svg"/><Relationship Id="rId14" Type="http://schemas.openxmlformats.org/officeDocument/2006/relationships/image" Target="../media/image4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44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4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2.png"/><Relationship Id="rId5" Type="http://schemas.openxmlformats.org/officeDocument/2006/relationships/image" Target="../media/image5.png"/><Relationship Id="rId10" Type="http://schemas.openxmlformats.org/officeDocument/2006/relationships/image" Target="../media/image41.png"/><Relationship Id="rId4" Type="http://schemas.openxmlformats.org/officeDocument/2006/relationships/image" Target="../media/image4.sv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12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3.png"/><Relationship Id="rId5" Type="http://schemas.openxmlformats.org/officeDocument/2006/relationships/image" Target="../media/image6.svg"/><Relationship Id="rId10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openxmlformats.org/officeDocument/2006/relationships/image" Target="../media/image41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46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12" Type="http://schemas.openxmlformats.org/officeDocument/2006/relationships/image" Target="../media/image1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0.pn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svg"/><Relationship Id="rId1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47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46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6.png"/><Relationship Id="rId5" Type="http://schemas.openxmlformats.org/officeDocument/2006/relationships/image" Target="../media/image6.svg"/><Relationship Id="rId10" Type="http://schemas.openxmlformats.org/officeDocument/2006/relationships/image" Target="../media/image47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48.png"/><Relationship Id="rId5" Type="http://schemas.openxmlformats.org/officeDocument/2006/relationships/image" Target="../media/image4.sv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sv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4" Type="http://schemas.openxmlformats.org/officeDocument/2006/relationships/image" Target="../media/image4.svg"/><Relationship Id="rId9" Type="http://schemas.openxmlformats.org/officeDocument/2006/relationships/image" Target="../media/image4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8.png"/><Relationship Id="rId18" Type="http://schemas.openxmlformats.org/officeDocument/2006/relationships/image" Target="../media/image23.png"/><Relationship Id="rId3" Type="http://schemas.openxmlformats.org/officeDocument/2006/relationships/image" Target="../media/image12.svg"/><Relationship Id="rId7" Type="http://schemas.openxmlformats.org/officeDocument/2006/relationships/image" Target="../media/image4.svg"/><Relationship Id="rId12" Type="http://schemas.openxmlformats.org/officeDocument/2006/relationships/image" Target="../media/image17.png"/><Relationship Id="rId17" Type="http://schemas.openxmlformats.org/officeDocument/2006/relationships/image" Target="../media/image22.png"/><Relationship Id="rId2" Type="http://schemas.openxmlformats.org/officeDocument/2006/relationships/image" Target="../media/image11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6.svg"/><Relationship Id="rId5" Type="http://schemas.openxmlformats.org/officeDocument/2006/relationships/image" Target="../media/image14.sv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13.png"/><Relationship Id="rId9" Type="http://schemas.openxmlformats.org/officeDocument/2006/relationships/image" Target="../media/image6.svg"/><Relationship Id="rId14" Type="http://schemas.openxmlformats.org/officeDocument/2006/relationships/image" Target="../media/image19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6.svg"/><Relationship Id="rId10" Type="http://schemas.openxmlformats.org/officeDocument/2006/relationships/image" Target="../media/image35.png"/><Relationship Id="rId4" Type="http://schemas.openxmlformats.org/officeDocument/2006/relationships/image" Target="../media/image5.png"/><Relationship Id="rId9" Type="http://schemas.openxmlformats.org/officeDocument/2006/relationships/image" Target="../media/image34.png"/><Relationship Id="rId14" Type="http://schemas.openxmlformats.org/officeDocument/2006/relationships/image" Target="../media/image39.sv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12" Type="http://schemas.openxmlformats.org/officeDocument/2006/relationships/image" Target="../media/image4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3.png"/><Relationship Id="rId5" Type="http://schemas.openxmlformats.org/officeDocument/2006/relationships/image" Target="../media/image6.svg"/><Relationship Id="rId10" Type="http://schemas.openxmlformats.org/officeDocument/2006/relationships/image" Target="../media/image42.png"/><Relationship Id="rId4" Type="http://schemas.openxmlformats.org/officeDocument/2006/relationships/image" Target="../media/image5.png"/><Relationship Id="rId9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46.png"/><Relationship Id="rId5" Type="http://schemas.openxmlformats.org/officeDocument/2006/relationships/image" Target="../media/image6.svg"/><Relationship Id="rId10" Type="http://schemas.openxmlformats.org/officeDocument/2006/relationships/image" Target="../media/image47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5" Type="http://schemas.openxmlformats.org/officeDocument/2006/relationships/image" Target="../media/image5.png"/><Relationship Id="rId10" Type="http://schemas.openxmlformats.org/officeDocument/2006/relationships/image" Target="../media/image50.png"/><Relationship Id="rId4" Type="http://schemas.openxmlformats.org/officeDocument/2006/relationships/image" Target="../media/image4.svg"/><Relationship Id="rId9" Type="http://schemas.openxmlformats.org/officeDocument/2006/relationships/image" Target="../media/image4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22.png"/><Relationship Id="rId3" Type="http://schemas.openxmlformats.org/officeDocument/2006/relationships/image" Target="../media/image3.png"/><Relationship Id="rId7" Type="http://schemas.openxmlformats.org/officeDocument/2006/relationships/image" Target="../media/image25.png"/><Relationship Id="rId12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svg"/><Relationship Id="rId11" Type="http://schemas.openxmlformats.org/officeDocument/2006/relationships/image" Target="../media/image20.png"/><Relationship Id="rId5" Type="http://schemas.openxmlformats.org/officeDocument/2006/relationships/image" Target="../media/image5.png"/><Relationship Id="rId10" Type="http://schemas.openxmlformats.org/officeDocument/2006/relationships/image" Target="../media/image19.png"/><Relationship Id="rId4" Type="http://schemas.openxmlformats.org/officeDocument/2006/relationships/image" Target="../media/image4.svg"/><Relationship Id="rId9" Type="http://schemas.openxmlformats.org/officeDocument/2006/relationships/image" Target="../media/image18.png"/><Relationship Id="rId14" Type="http://schemas.openxmlformats.org/officeDocument/2006/relationships/image" Target="../media/image2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4.svg"/><Relationship Id="rId7" Type="http://schemas.openxmlformats.org/officeDocument/2006/relationships/image" Target="../media/image2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6.svg"/><Relationship Id="rId4" Type="http://schemas.openxmlformats.org/officeDocument/2006/relationships/image" Target="../media/image5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4.svg"/><Relationship Id="rId7" Type="http://schemas.openxmlformats.org/officeDocument/2006/relationships/image" Target="../media/image32.png"/><Relationship Id="rId12" Type="http://schemas.openxmlformats.org/officeDocument/2006/relationships/image" Target="../media/image2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21.png"/><Relationship Id="rId5" Type="http://schemas.openxmlformats.org/officeDocument/2006/relationships/image" Target="../media/image6.svg"/><Relationship Id="rId10" Type="http://schemas.openxmlformats.org/officeDocument/2006/relationships/image" Target="../media/image20.png"/><Relationship Id="rId4" Type="http://schemas.openxmlformats.org/officeDocument/2006/relationships/image" Target="../media/image5.png"/><Relationship Id="rId9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35.png"/><Relationship Id="rId3" Type="http://schemas.openxmlformats.org/officeDocument/2006/relationships/image" Target="../media/image14.svg"/><Relationship Id="rId7" Type="http://schemas.openxmlformats.org/officeDocument/2006/relationships/image" Target="../media/image6.svg"/><Relationship Id="rId12" Type="http://schemas.openxmlformats.org/officeDocument/2006/relationships/image" Target="../media/image34.png"/><Relationship Id="rId17" Type="http://schemas.openxmlformats.org/officeDocument/2006/relationships/image" Target="../media/image39.svg"/><Relationship Id="rId2" Type="http://schemas.openxmlformats.org/officeDocument/2006/relationships/image" Target="../media/image13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33.png"/><Relationship Id="rId5" Type="http://schemas.openxmlformats.org/officeDocument/2006/relationships/image" Target="../media/image4.svg"/><Relationship Id="rId15" Type="http://schemas.openxmlformats.org/officeDocument/2006/relationships/image" Target="../media/image37.png"/><Relationship Id="rId10" Type="http://schemas.openxmlformats.org/officeDocument/2006/relationships/image" Target="../media/image17.png"/><Relationship Id="rId4" Type="http://schemas.openxmlformats.org/officeDocument/2006/relationships/image" Target="../media/image3.png"/><Relationship Id="rId9" Type="http://schemas.openxmlformats.org/officeDocument/2006/relationships/image" Target="../media/image16.svg"/><Relationship Id="rId1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Freeform 5"/>
          <p:cNvSpPr/>
          <p:nvPr/>
        </p:nvSpPr>
        <p:spPr>
          <a:xfrm>
            <a:off x="15617922" y="8982229"/>
            <a:ext cx="3811631" cy="1418244"/>
          </a:xfrm>
          <a:custGeom>
            <a:avLst/>
            <a:gdLst/>
            <a:ahLst/>
            <a:cxnLst/>
            <a:rect l="l" t="t" r="r" b="b"/>
            <a:pathLst>
              <a:path w="3811631" h="1418244">
                <a:moveTo>
                  <a:pt x="0" y="0"/>
                </a:moveTo>
                <a:lnTo>
                  <a:pt x="3811631" y="0"/>
                </a:lnTo>
                <a:lnTo>
                  <a:pt x="3811631" y="1418245"/>
                </a:lnTo>
                <a:lnTo>
                  <a:pt x="0" y="141824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6" name="Group 6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6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0" y="8868756"/>
            <a:ext cx="3811631" cy="1418244"/>
          </a:xfrm>
          <a:custGeom>
            <a:avLst/>
            <a:gdLst/>
            <a:ahLst/>
            <a:cxnLst/>
            <a:rect l="l" t="t" r="r" b="b"/>
            <a:pathLst>
              <a:path w="3811631" h="1418244">
                <a:moveTo>
                  <a:pt x="0" y="0"/>
                </a:moveTo>
                <a:lnTo>
                  <a:pt x="3811631" y="0"/>
                </a:lnTo>
                <a:lnTo>
                  <a:pt x="3811631" y="1418244"/>
                </a:lnTo>
                <a:lnTo>
                  <a:pt x="0" y="1418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>
            <a:off x="3935380" y="8892419"/>
            <a:ext cx="3811631" cy="1418244"/>
          </a:xfrm>
          <a:custGeom>
            <a:avLst/>
            <a:gdLst/>
            <a:ahLst/>
            <a:cxnLst/>
            <a:rect l="l" t="t" r="r" b="b"/>
            <a:pathLst>
              <a:path w="3811631" h="1418244">
                <a:moveTo>
                  <a:pt x="0" y="0"/>
                </a:moveTo>
                <a:lnTo>
                  <a:pt x="3811631" y="0"/>
                </a:lnTo>
                <a:lnTo>
                  <a:pt x="3811631" y="1418244"/>
                </a:lnTo>
                <a:lnTo>
                  <a:pt x="0" y="1418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7870836" y="8892419"/>
            <a:ext cx="3811631" cy="1418244"/>
          </a:xfrm>
          <a:custGeom>
            <a:avLst/>
            <a:gdLst/>
            <a:ahLst/>
            <a:cxnLst/>
            <a:rect l="l" t="t" r="r" b="b"/>
            <a:pathLst>
              <a:path w="3811631" h="1418244">
                <a:moveTo>
                  <a:pt x="0" y="0"/>
                </a:moveTo>
                <a:lnTo>
                  <a:pt x="3811631" y="0"/>
                </a:lnTo>
                <a:lnTo>
                  <a:pt x="3811631" y="1418244"/>
                </a:lnTo>
                <a:lnTo>
                  <a:pt x="0" y="1418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1682467" y="8868756"/>
            <a:ext cx="3811631" cy="1418244"/>
          </a:xfrm>
          <a:custGeom>
            <a:avLst/>
            <a:gdLst/>
            <a:ahLst/>
            <a:cxnLst/>
            <a:rect l="l" t="t" r="r" b="b"/>
            <a:pathLst>
              <a:path w="3811631" h="1418244">
                <a:moveTo>
                  <a:pt x="0" y="0"/>
                </a:moveTo>
                <a:lnTo>
                  <a:pt x="3811630" y="0"/>
                </a:lnTo>
                <a:lnTo>
                  <a:pt x="3811630" y="1418244"/>
                </a:lnTo>
                <a:lnTo>
                  <a:pt x="0" y="141824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0" y="105885"/>
            <a:ext cx="1852577" cy="1845630"/>
          </a:xfrm>
          <a:custGeom>
            <a:avLst/>
            <a:gdLst/>
            <a:ahLst/>
            <a:cxnLst/>
            <a:rect l="l" t="t" r="r" b="b"/>
            <a:pathLst>
              <a:path w="1852577" h="1845630">
                <a:moveTo>
                  <a:pt x="0" y="0"/>
                </a:moveTo>
                <a:lnTo>
                  <a:pt x="1852577" y="0"/>
                </a:lnTo>
                <a:lnTo>
                  <a:pt x="1852577" y="1845630"/>
                </a:lnTo>
                <a:lnTo>
                  <a:pt x="0" y="1845630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TextBox 19"/>
          <p:cNvSpPr txBox="1"/>
          <p:nvPr/>
        </p:nvSpPr>
        <p:spPr>
          <a:xfrm>
            <a:off x="1355240" y="1259240"/>
            <a:ext cx="15765152" cy="2472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217"/>
              </a:lnSpc>
              <a:spcBef>
                <a:spcPct val="0"/>
              </a:spcBef>
            </a:pPr>
            <a:r>
              <a:rPr lang="en-US" sz="14441">
                <a:solidFill>
                  <a:srgbClr val="000000"/>
                </a:solidFill>
                <a:latin typeface="Sunday"/>
              </a:rPr>
              <a:t>FRANÇAIS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654804" y="6975477"/>
            <a:ext cx="7435209" cy="13835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82"/>
              </a:lnSpc>
              <a:spcBef>
                <a:spcPct val="0"/>
              </a:spcBef>
            </a:pPr>
            <a:r>
              <a:rPr lang="en-US" sz="8058">
                <a:solidFill>
                  <a:srgbClr val="72742C"/>
                </a:solidFill>
                <a:latin typeface="Sigher"/>
              </a:rPr>
              <a:t>Zoufff!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3627856" y="5058414"/>
            <a:ext cx="11457422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9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8216345"/>
            <a:ext cx="6316687" cy="2368757"/>
          </a:xfrm>
          <a:custGeom>
            <a:avLst/>
            <a:gdLst/>
            <a:ahLst/>
            <a:cxnLst/>
            <a:rect l="l" t="t" r="r" b="b"/>
            <a:pathLst>
              <a:path w="6316687" h="2368757">
                <a:moveTo>
                  <a:pt x="0" y="0"/>
                </a:moveTo>
                <a:lnTo>
                  <a:pt x="6316687" y="0"/>
                </a:lnTo>
                <a:lnTo>
                  <a:pt x="6316687" y="2368757"/>
                </a:lnTo>
                <a:lnTo>
                  <a:pt x="0" y="2368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6" name="Group 6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4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6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513468" y="219146"/>
            <a:ext cx="3540301" cy="2009121"/>
          </a:xfrm>
          <a:custGeom>
            <a:avLst/>
            <a:gdLst/>
            <a:ahLst/>
            <a:cxnLst/>
            <a:rect l="l" t="t" r="r" b="b"/>
            <a:pathLst>
              <a:path w="3540301" h="2009121">
                <a:moveTo>
                  <a:pt x="0" y="0"/>
                </a:moveTo>
                <a:lnTo>
                  <a:pt x="3540300" y="0"/>
                </a:lnTo>
                <a:lnTo>
                  <a:pt x="3540300" y="2009120"/>
                </a:lnTo>
                <a:lnTo>
                  <a:pt x="0" y="20091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 rot="-4189416" flipV="1">
            <a:off x="-302473" y="-563684"/>
            <a:ext cx="3915925" cy="3950491"/>
          </a:xfrm>
          <a:custGeom>
            <a:avLst/>
            <a:gdLst/>
            <a:ahLst/>
            <a:cxnLst/>
            <a:rect l="l" t="t" r="r" b="b"/>
            <a:pathLst>
              <a:path w="3915925" h="3950491">
                <a:moveTo>
                  <a:pt x="0" y="3950492"/>
                </a:moveTo>
                <a:lnTo>
                  <a:pt x="3915924" y="3950492"/>
                </a:lnTo>
                <a:lnTo>
                  <a:pt x="3915924" y="0"/>
                </a:lnTo>
                <a:lnTo>
                  <a:pt x="0" y="0"/>
                </a:lnTo>
                <a:lnTo>
                  <a:pt x="0" y="3950492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486447" y="1344887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2</a:t>
            </a:r>
          </a:p>
        </p:txBody>
      </p:sp>
      <p:sp>
        <p:nvSpPr>
          <p:cNvPr id="17" name="Freeform 17"/>
          <p:cNvSpPr/>
          <p:nvPr/>
        </p:nvSpPr>
        <p:spPr>
          <a:xfrm>
            <a:off x="9050184" y="5398746"/>
            <a:ext cx="4418565" cy="3204018"/>
          </a:xfrm>
          <a:custGeom>
            <a:avLst/>
            <a:gdLst/>
            <a:ahLst/>
            <a:cxnLst/>
            <a:rect l="l" t="t" r="r" b="b"/>
            <a:pathLst>
              <a:path w="4418565" h="3204018">
                <a:moveTo>
                  <a:pt x="0" y="0"/>
                </a:moveTo>
                <a:lnTo>
                  <a:pt x="4418565" y="0"/>
                </a:lnTo>
                <a:lnTo>
                  <a:pt x="4418565" y="3204018"/>
                </a:lnTo>
                <a:lnTo>
                  <a:pt x="0" y="3204018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1486447" y="2311203"/>
            <a:ext cx="3552677" cy="2840859"/>
          </a:xfrm>
          <a:custGeom>
            <a:avLst/>
            <a:gdLst/>
            <a:ahLst/>
            <a:cxnLst/>
            <a:rect l="l" t="t" r="r" b="b"/>
            <a:pathLst>
              <a:path w="3552677" h="2840859">
                <a:moveTo>
                  <a:pt x="0" y="0"/>
                </a:moveTo>
                <a:lnTo>
                  <a:pt x="3552677" y="0"/>
                </a:lnTo>
                <a:lnTo>
                  <a:pt x="3552677" y="2840859"/>
                </a:lnTo>
                <a:lnTo>
                  <a:pt x="0" y="284085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13110407" y="2064520"/>
            <a:ext cx="3686811" cy="3334226"/>
          </a:xfrm>
          <a:custGeom>
            <a:avLst/>
            <a:gdLst/>
            <a:ahLst/>
            <a:cxnLst/>
            <a:rect l="l" t="t" r="r" b="b"/>
            <a:pathLst>
              <a:path w="3686811" h="3334226">
                <a:moveTo>
                  <a:pt x="0" y="0"/>
                </a:moveTo>
                <a:lnTo>
                  <a:pt x="3686811" y="0"/>
                </a:lnTo>
                <a:lnTo>
                  <a:pt x="3686811" y="3334226"/>
                </a:lnTo>
                <a:lnTo>
                  <a:pt x="0" y="333422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3636566" y="5688400"/>
            <a:ext cx="3097837" cy="2527333"/>
          </a:xfrm>
          <a:custGeom>
            <a:avLst/>
            <a:gdLst/>
            <a:ahLst/>
            <a:cxnLst/>
            <a:rect l="l" t="t" r="r" b="b"/>
            <a:pathLst>
              <a:path w="3097837" h="2527333">
                <a:moveTo>
                  <a:pt x="0" y="0"/>
                </a:moveTo>
                <a:lnTo>
                  <a:pt x="3097837" y="0"/>
                </a:lnTo>
                <a:lnTo>
                  <a:pt x="3097837" y="2527333"/>
                </a:lnTo>
                <a:lnTo>
                  <a:pt x="0" y="252733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9304323" y="1575012"/>
            <a:ext cx="4217954" cy="3069063"/>
          </a:xfrm>
          <a:custGeom>
            <a:avLst/>
            <a:gdLst/>
            <a:ahLst/>
            <a:cxnLst/>
            <a:rect l="l" t="t" r="r" b="b"/>
            <a:pathLst>
              <a:path w="4217954" h="3069063">
                <a:moveTo>
                  <a:pt x="0" y="0"/>
                </a:moveTo>
                <a:lnTo>
                  <a:pt x="4217954" y="0"/>
                </a:lnTo>
                <a:lnTo>
                  <a:pt x="4217954" y="3069063"/>
                </a:lnTo>
                <a:lnTo>
                  <a:pt x="0" y="3069063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4984039" y="3930659"/>
            <a:ext cx="4320284" cy="1738914"/>
          </a:xfrm>
          <a:custGeom>
            <a:avLst/>
            <a:gdLst/>
            <a:ahLst/>
            <a:cxnLst/>
            <a:rect l="l" t="t" r="r" b="b"/>
            <a:pathLst>
              <a:path w="4320284" h="1738914">
                <a:moveTo>
                  <a:pt x="0" y="0"/>
                </a:moveTo>
                <a:lnTo>
                  <a:pt x="4320284" y="0"/>
                </a:lnTo>
                <a:lnTo>
                  <a:pt x="4320284" y="1738915"/>
                </a:lnTo>
                <a:lnTo>
                  <a:pt x="0" y="1738915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63221" y="5854362"/>
            <a:ext cx="8136171" cy="2271376"/>
            <a:chOff x="0" y="0"/>
            <a:chExt cx="2658879" cy="742280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636019" cy="714340"/>
            </a:xfrm>
            <a:custGeom>
              <a:avLst/>
              <a:gdLst/>
              <a:ahLst/>
              <a:cxnLst/>
              <a:rect l="l" t="t" r="r" b="b"/>
              <a:pathLst>
                <a:path w="2636019" h="714340">
                  <a:moveTo>
                    <a:pt x="2636019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312342" y="0"/>
                  </a:lnTo>
                  <a:lnTo>
                    <a:pt x="2616969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665229" cy="741010"/>
            </a:xfrm>
            <a:custGeom>
              <a:avLst/>
              <a:gdLst/>
              <a:ahLst/>
              <a:cxnLst/>
              <a:rect l="l" t="t" r="r" b="b"/>
              <a:pathLst>
                <a:path w="2665229" h="741010">
                  <a:moveTo>
                    <a:pt x="2630939" y="21590"/>
                  </a:moveTo>
                  <a:cubicBezTo>
                    <a:pt x="2632209" y="34290"/>
                    <a:pt x="2632209" y="44450"/>
                    <a:pt x="2633479" y="54610"/>
                  </a:cubicBezTo>
                  <a:cubicBezTo>
                    <a:pt x="2636019" y="73857"/>
                    <a:pt x="2637289" y="87629"/>
                    <a:pt x="2639829" y="100909"/>
                  </a:cubicBezTo>
                  <a:cubicBezTo>
                    <a:pt x="2639829" y="120092"/>
                    <a:pt x="2652529" y="498336"/>
                    <a:pt x="2658879" y="517518"/>
                  </a:cubicBezTo>
                  <a:cubicBezTo>
                    <a:pt x="2665229" y="546538"/>
                    <a:pt x="2661419" y="576050"/>
                    <a:pt x="2661419" y="605070"/>
                  </a:cubicBezTo>
                  <a:cubicBezTo>
                    <a:pt x="2661419" y="630647"/>
                    <a:pt x="2662689" y="654257"/>
                    <a:pt x="2663959" y="680050"/>
                  </a:cubicBezTo>
                  <a:cubicBezTo>
                    <a:pt x="2663959" y="701640"/>
                    <a:pt x="2663959" y="715610"/>
                    <a:pt x="2663959" y="739740"/>
                  </a:cubicBezTo>
                  <a:cubicBezTo>
                    <a:pt x="2641099" y="739740"/>
                    <a:pt x="2620779" y="741010"/>
                    <a:pt x="2597376" y="739740"/>
                  </a:cubicBezTo>
                  <a:cubicBezTo>
                    <a:pt x="2465817" y="734660"/>
                    <a:pt x="2332233" y="741010"/>
                    <a:pt x="2200674" y="735930"/>
                  </a:cubicBezTo>
                  <a:cubicBezTo>
                    <a:pt x="2121739" y="732120"/>
                    <a:pt x="2044827" y="734660"/>
                    <a:pt x="1965892" y="732120"/>
                  </a:cubicBezTo>
                  <a:cubicBezTo>
                    <a:pt x="1929460" y="730850"/>
                    <a:pt x="1893028" y="729580"/>
                    <a:pt x="1856597" y="728310"/>
                  </a:cubicBezTo>
                  <a:cubicBezTo>
                    <a:pt x="1834333" y="728310"/>
                    <a:pt x="1814093" y="729580"/>
                    <a:pt x="1791829" y="729580"/>
                  </a:cubicBezTo>
                  <a:cubicBezTo>
                    <a:pt x="1735157" y="728310"/>
                    <a:pt x="1579311" y="729580"/>
                    <a:pt x="1522639" y="728310"/>
                  </a:cubicBezTo>
                  <a:cubicBezTo>
                    <a:pt x="1482159" y="727040"/>
                    <a:pt x="672565" y="735930"/>
                    <a:pt x="632085" y="734660"/>
                  </a:cubicBezTo>
                  <a:cubicBezTo>
                    <a:pt x="621965" y="734660"/>
                    <a:pt x="609821" y="735930"/>
                    <a:pt x="599701" y="735930"/>
                  </a:cubicBezTo>
                  <a:cubicBezTo>
                    <a:pt x="575413" y="735930"/>
                    <a:pt x="553150" y="737200"/>
                    <a:pt x="528862" y="737200"/>
                  </a:cubicBezTo>
                  <a:cubicBezTo>
                    <a:pt x="468142" y="737200"/>
                    <a:pt x="409447" y="735930"/>
                    <a:pt x="348727" y="734660"/>
                  </a:cubicBezTo>
                  <a:cubicBezTo>
                    <a:pt x="312295" y="733390"/>
                    <a:pt x="275864" y="732120"/>
                    <a:pt x="241456" y="730850"/>
                  </a:cubicBezTo>
                  <a:cubicBezTo>
                    <a:pt x="176688" y="729580"/>
                    <a:pt x="111921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21" y="30480"/>
                    <a:pt x="93705" y="29210"/>
                  </a:cubicBezTo>
                  <a:cubicBezTo>
                    <a:pt x="148352" y="25400"/>
                    <a:pt x="203000" y="22860"/>
                    <a:pt x="259672" y="20320"/>
                  </a:cubicBezTo>
                  <a:cubicBezTo>
                    <a:pt x="298127" y="17780"/>
                    <a:pt x="336583" y="16510"/>
                    <a:pt x="373015" y="13970"/>
                  </a:cubicBezTo>
                  <a:cubicBezTo>
                    <a:pt x="409447" y="11430"/>
                    <a:pt x="447902" y="8890"/>
                    <a:pt x="484334" y="8890"/>
                  </a:cubicBezTo>
                  <a:cubicBezTo>
                    <a:pt x="524814" y="7620"/>
                    <a:pt x="565294" y="10160"/>
                    <a:pt x="605773" y="8890"/>
                  </a:cubicBezTo>
                  <a:cubicBezTo>
                    <a:pt x="656373" y="8890"/>
                    <a:pt x="1573239" y="6350"/>
                    <a:pt x="1623838" y="5080"/>
                  </a:cubicBezTo>
                  <a:cubicBezTo>
                    <a:pt x="1672414" y="3810"/>
                    <a:pt x="1720990" y="2540"/>
                    <a:pt x="1771589" y="2540"/>
                  </a:cubicBezTo>
                  <a:cubicBezTo>
                    <a:pt x="1854573" y="1270"/>
                    <a:pt x="1935532" y="0"/>
                    <a:pt x="2018516" y="0"/>
                  </a:cubicBezTo>
                  <a:cubicBezTo>
                    <a:pt x="2052923" y="0"/>
                    <a:pt x="2089355" y="2540"/>
                    <a:pt x="2123763" y="2540"/>
                  </a:cubicBezTo>
                  <a:cubicBezTo>
                    <a:pt x="2218890" y="3810"/>
                    <a:pt x="2316042" y="5080"/>
                    <a:pt x="2411169" y="7620"/>
                  </a:cubicBezTo>
                  <a:cubicBezTo>
                    <a:pt x="2461768" y="8890"/>
                    <a:pt x="2512368" y="12700"/>
                    <a:pt x="2562968" y="16510"/>
                  </a:cubicBezTo>
                  <a:cubicBezTo>
                    <a:pt x="2575112" y="16510"/>
                    <a:pt x="2587256" y="16510"/>
                    <a:pt x="2597376" y="16510"/>
                  </a:cubicBezTo>
                  <a:cubicBezTo>
                    <a:pt x="2611889" y="17780"/>
                    <a:pt x="2620779" y="20320"/>
                    <a:pt x="2630939" y="21590"/>
                  </a:cubicBezTo>
                  <a:close/>
                  <a:moveTo>
                    <a:pt x="2641099" y="723230"/>
                  </a:moveTo>
                  <a:cubicBezTo>
                    <a:pt x="2642369" y="706720"/>
                    <a:pt x="2643639" y="694020"/>
                    <a:pt x="2643639" y="681320"/>
                  </a:cubicBezTo>
                  <a:cubicBezTo>
                    <a:pt x="2642369" y="651797"/>
                    <a:pt x="2641099" y="625728"/>
                    <a:pt x="2641099" y="597692"/>
                  </a:cubicBezTo>
                  <a:cubicBezTo>
                    <a:pt x="2641099" y="584904"/>
                    <a:pt x="2643639" y="572115"/>
                    <a:pt x="2642369" y="559327"/>
                  </a:cubicBezTo>
                  <a:cubicBezTo>
                    <a:pt x="2642369" y="547522"/>
                    <a:pt x="2641099" y="535225"/>
                    <a:pt x="2639829" y="523421"/>
                  </a:cubicBezTo>
                  <a:cubicBezTo>
                    <a:pt x="2634749" y="505222"/>
                    <a:pt x="2623319" y="128454"/>
                    <a:pt x="2623319" y="110255"/>
                  </a:cubicBezTo>
                  <a:cubicBezTo>
                    <a:pt x="2620779" y="95007"/>
                    <a:pt x="2618239" y="79267"/>
                    <a:pt x="2615699" y="63500"/>
                  </a:cubicBezTo>
                  <a:cubicBezTo>
                    <a:pt x="2614429" y="44450"/>
                    <a:pt x="2613159" y="43180"/>
                    <a:pt x="2591304" y="41910"/>
                  </a:cubicBezTo>
                  <a:cubicBezTo>
                    <a:pt x="2585232" y="41910"/>
                    <a:pt x="2581184" y="41910"/>
                    <a:pt x="2575112" y="40640"/>
                  </a:cubicBezTo>
                  <a:cubicBezTo>
                    <a:pt x="2524512" y="36830"/>
                    <a:pt x="2471888" y="31750"/>
                    <a:pt x="2421289" y="30480"/>
                  </a:cubicBezTo>
                  <a:cubicBezTo>
                    <a:pt x="2297826" y="26670"/>
                    <a:pt x="2172339" y="25400"/>
                    <a:pt x="2048875" y="22860"/>
                  </a:cubicBezTo>
                  <a:cubicBezTo>
                    <a:pt x="2030660" y="22860"/>
                    <a:pt x="2010420" y="22860"/>
                    <a:pt x="1992204" y="22860"/>
                  </a:cubicBezTo>
                  <a:cubicBezTo>
                    <a:pt x="1961844" y="22860"/>
                    <a:pt x="1931484" y="22860"/>
                    <a:pt x="1903148" y="22860"/>
                  </a:cubicBezTo>
                  <a:cubicBezTo>
                    <a:pt x="1838381" y="22860"/>
                    <a:pt x="1773613" y="22860"/>
                    <a:pt x="1710870" y="24130"/>
                  </a:cubicBezTo>
                  <a:cubicBezTo>
                    <a:pt x="1656222" y="25400"/>
                    <a:pt x="735308" y="29210"/>
                    <a:pt x="680661" y="29210"/>
                  </a:cubicBezTo>
                  <a:cubicBezTo>
                    <a:pt x="591605" y="29210"/>
                    <a:pt x="502550" y="26670"/>
                    <a:pt x="413495" y="33020"/>
                  </a:cubicBezTo>
                  <a:cubicBezTo>
                    <a:pt x="366943" y="36830"/>
                    <a:pt x="322415" y="36830"/>
                    <a:pt x="277888" y="38100"/>
                  </a:cubicBezTo>
                  <a:cubicBezTo>
                    <a:pt x="200976" y="41910"/>
                    <a:pt x="124065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5369" y="705450"/>
                    <a:pt x="93705" y="706720"/>
                    <a:pt x="120017" y="706720"/>
                  </a:cubicBezTo>
                  <a:cubicBezTo>
                    <a:pt x="158472" y="706720"/>
                    <a:pt x="198952" y="704180"/>
                    <a:pt x="237408" y="706720"/>
                  </a:cubicBezTo>
                  <a:cubicBezTo>
                    <a:pt x="300151" y="710530"/>
                    <a:pt x="362895" y="713070"/>
                    <a:pt x="425639" y="711800"/>
                  </a:cubicBezTo>
                  <a:cubicBezTo>
                    <a:pt x="466118" y="710530"/>
                    <a:pt x="504574" y="713070"/>
                    <a:pt x="545054" y="713070"/>
                  </a:cubicBezTo>
                  <a:cubicBezTo>
                    <a:pt x="603749" y="713070"/>
                    <a:pt x="662445" y="711800"/>
                    <a:pt x="721141" y="713070"/>
                  </a:cubicBezTo>
                  <a:cubicBezTo>
                    <a:pt x="808172" y="714340"/>
                    <a:pt x="1763493" y="704180"/>
                    <a:pt x="1852549" y="706720"/>
                  </a:cubicBezTo>
                  <a:cubicBezTo>
                    <a:pt x="1891004" y="707990"/>
                    <a:pt x="1929460" y="709260"/>
                    <a:pt x="1965892" y="709260"/>
                  </a:cubicBezTo>
                  <a:cubicBezTo>
                    <a:pt x="2032684" y="711800"/>
                    <a:pt x="2097451" y="707990"/>
                    <a:pt x="2164243" y="711800"/>
                  </a:cubicBezTo>
                  <a:cubicBezTo>
                    <a:pt x="2218890" y="714340"/>
                    <a:pt x="2273538" y="714340"/>
                    <a:pt x="2328186" y="716880"/>
                  </a:cubicBezTo>
                  <a:cubicBezTo>
                    <a:pt x="2409145" y="720690"/>
                    <a:pt x="2490104" y="723230"/>
                    <a:pt x="2571064" y="724500"/>
                  </a:cubicBezTo>
                  <a:cubicBezTo>
                    <a:pt x="2601424" y="724500"/>
                    <a:pt x="2620779" y="723230"/>
                    <a:pt x="2641099" y="72323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637885" y="7420919"/>
            <a:ext cx="3976845" cy="2833502"/>
          </a:xfrm>
          <a:custGeom>
            <a:avLst/>
            <a:gdLst/>
            <a:ahLst/>
            <a:cxnLst/>
            <a:rect l="l" t="t" r="r" b="b"/>
            <a:pathLst>
              <a:path w="3976845" h="2833502">
                <a:moveTo>
                  <a:pt x="0" y="0"/>
                </a:moveTo>
                <a:lnTo>
                  <a:pt x="3976846" y="0"/>
                </a:lnTo>
                <a:lnTo>
                  <a:pt x="3976846" y="2833502"/>
                </a:lnTo>
                <a:lnTo>
                  <a:pt x="0" y="2833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0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TextBox 21"/>
          <p:cNvSpPr txBox="1"/>
          <p:nvPr/>
        </p:nvSpPr>
        <p:spPr>
          <a:xfrm>
            <a:off x="9658343" y="6123103"/>
            <a:ext cx="7964977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Quel temps fait-il?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31479" y="6123103"/>
            <a:ext cx="620107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Le calendrier!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16333" y="1754516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3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</a:rPr>
              <a:t>QUELLE DATE SOMMES-NOUS?</a:t>
            </a:r>
          </a:p>
        </p:txBody>
      </p:sp>
      <p:sp>
        <p:nvSpPr>
          <p:cNvPr id="25" name="Freeform 25"/>
          <p:cNvSpPr/>
          <p:nvPr/>
        </p:nvSpPr>
        <p:spPr>
          <a:xfrm>
            <a:off x="7832557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5593323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122663"/>
            <a:ext cx="16042967" cy="8041673"/>
            <a:chOff x="0" y="0"/>
            <a:chExt cx="5242800" cy="26279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600058"/>
            </a:xfrm>
            <a:custGeom>
              <a:avLst/>
              <a:gdLst/>
              <a:ahLst/>
              <a:cxnLst/>
              <a:rect l="l" t="t" r="r" b="b"/>
              <a:pathLst>
                <a:path w="5219940" h="2600058">
                  <a:moveTo>
                    <a:pt x="5219940" y="2600058"/>
                  </a:moveTo>
                  <a:lnTo>
                    <a:pt x="0" y="2592438"/>
                  </a:lnTo>
                  <a:lnTo>
                    <a:pt x="0" y="914995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626728"/>
            </a:xfrm>
            <a:custGeom>
              <a:avLst/>
              <a:gdLst/>
              <a:ahLst/>
              <a:cxnLst/>
              <a:rect l="l" t="t" r="r" b="b"/>
              <a:pathLst>
                <a:path w="5249150" h="262672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3034"/>
                    <a:pt x="5221210" y="159066"/>
                    <a:pt x="5223750" y="213097"/>
                  </a:cubicBezTo>
                  <a:cubicBezTo>
                    <a:pt x="5223750" y="291141"/>
                    <a:pt x="5236450" y="1830015"/>
                    <a:pt x="5242800" y="1908059"/>
                  </a:cubicBezTo>
                  <a:cubicBezTo>
                    <a:pt x="5249150" y="2026126"/>
                    <a:pt x="5245340" y="2146195"/>
                    <a:pt x="5245340" y="2264261"/>
                  </a:cubicBezTo>
                  <a:cubicBezTo>
                    <a:pt x="5245340" y="2368321"/>
                    <a:pt x="5246610" y="2464375"/>
                    <a:pt x="5247880" y="2565768"/>
                  </a:cubicBezTo>
                  <a:cubicBezTo>
                    <a:pt x="5247880" y="2587358"/>
                    <a:pt x="5247880" y="2601328"/>
                    <a:pt x="5247880" y="2625458"/>
                  </a:cubicBezTo>
                  <a:cubicBezTo>
                    <a:pt x="5225020" y="2625458"/>
                    <a:pt x="5204700" y="2626728"/>
                    <a:pt x="5172915" y="2625458"/>
                  </a:cubicBezTo>
                  <a:cubicBezTo>
                    <a:pt x="4908158" y="2620378"/>
                    <a:pt x="4639327" y="2626728"/>
                    <a:pt x="4374570" y="2621648"/>
                  </a:cubicBezTo>
                  <a:cubicBezTo>
                    <a:pt x="4215715" y="2617838"/>
                    <a:pt x="4060934" y="2620378"/>
                    <a:pt x="3902079" y="2617838"/>
                  </a:cubicBezTo>
                  <a:cubicBezTo>
                    <a:pt x="3828762" y="2616568"/>
                    <a:pt x="3755444" y="2615298"/>
                    <a:pt x="3682127" y="2614028"/>
                  </a:cubicBezTo>
                  <a:cubicBezTo>
                    <a:pt x="3637322" y="2614028"/>
                    <a:pt x="3596590" y="2615298"/>
                    <a:pt x="3551785" y="2615298"/>
                  </a:cubicBezTo>
                  <a:cubicBezTo>
                    <a:pt x="3437735" y="2614028"/>
                    <a:pt x="3124099" y="2615298"/>
                    <a:pt x="3010050" y="2614028"/>
                  </a:cubicBezTo>
                  <a:cubicBezTo>
                    <a:pt x="2928586" y="2612758"/>
                    <a:pt x="1299310" y="2621648"/>
                    <a:pt x="1217846" y="2620378"/>
                  </a:cubicBezTo>
                  <a:cubicBezTo>
                    <a:pt x="1197480" y="2620378"/>
                    <a:pt x="1173041" y="2621648"/>
                    <a:pt x="1152675" y="2621648"/>
                  </a:cubicBezTo>
                  <a:cubicBezTo>
                    <a:pt x="1103796" y="2621648"/>
                    <a:pt x="1058991" y="2622918"/>
                    <a:pt x="1010113" y="2622918"/>
                  </a:cubicBezTo>
                  <a:cubicBezTo>
                    <a:pt x="887917" y="2622918"/>
                    <a:pt x="769794" y="2621648"/>
                    <a:pt x="647599" y="2620378"/>
                  </a:cubicBezTo>
                  <a:cubicBezTo>
                    <a:pt x="574281" y="2619108"/>
                    <a:pt x="500964" y="2617838"/>
                    <a:pt x="431720" y="2616568"/>
                  </a:cubicBezTo>
                  <a:cubicBezTo>
                    <a:pt x="301377" y="2615298"/>
                    <a:pt x="171035" y="2614028"/>
                    <a:pt x="48260" y="2614028"/>
                  </a:cubicBezTo>
                  <a:cubicBezTo>
                    <a:pt x="38100" y="2614028"/>
                    <a:pt x="29210" y="2614028"/>
                    <a:pt x="19050" y="2612758"/>
                  </a:cubicBezTo>
                  <a:cubicBezTo>
                    <a:pt x="10160" y="2611488"/>
                    <a:pt x="5080" y="2605138"/>
                    <a:pt x="7620" y="2596248"/>
                  </a:cubicBezTo>
                  <a:cubicBezTo>
                    <a:pt x="16510" y="2564432"/>
                    <a:pt x="12700" y="2514404"/>
                    <a:pt x="11430" y="2462374"/>
                  </a:cubicBezTo>
                  <a:cubicBezTo>
                    <a:pt x="10160" y="2356314"/>
                    <a:pt x="6350" y="2252255"/>
                    <a:pt x="7620" y="2146195"/>
                  </a:cubicBezTo>
                  <a:cubicBezTo>
                    <a:pt x="5080" y="2014120"/>
                    <a:pt x="0" y="379191"/>
                    <a:pt x="7620" y="245115"/>
                  </a:cubicBezTo>
                  <a:cubicBezTo>
                    <a:pt x="8890" y="219100"/>
                    <a:pt x="7620" y="191084"/>
                    <a:pt x="8890" y="165070"/>
                  </a:cubicBezTo>
                  <a:cubicBezTo>
                    <a:pt x="10160" y="123046"/>
                    <a:pt x="12700" y="770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608948"/>
                  </a:moveTo>
                  <a:cubicBezTo>
                    <a:pt x="5226290" y="2592438"/>
                    <a:pt x="5227560" y="2579738"/>
                    <a:pt x="5227560" y="2567038"/>
                  </a:cubicBezTo>
                  <a:cubicBezTo>
                    <a:pt x="5226290" y="2454370"/>
                    <a:pt x="5225020" y="2348309"/>
                    <a:pt x="5225020" y="2234245"/>
                  </a:cubicBezTo>
                  <a:cubicBezTo>
                    <a:pt x="5225020" y="2182215"/>
                    <a:pt x="5227560" y="2130185"/>
                    <a:pt x="5226290" y="2078156"/>
                  </a:cubicBezTo>
                  <a:cubicBezTo>
                    <a:pt x="5226290" y="2030129"/>
                    <a:pt x="5225020" y="1980100"/>
                    <a:pt x="5223750" y="1932073"/>
                  </a:cubicBezTo>
                  <a:cubicBezTo>
                    <a:pt x="5218670" y="1858031"/>
                    <a:pt x="5207240" y="325161"/>
                    <a:pt x="5207240" y="251119"/>
                  </a:cubicBezTo>
                  <a:cubicBezTo>
                    <a:pt x="5204700" y="189083"/>
                    <a:pt x="5202160" y="125047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1016"/>
                  </a:cubicBezTo>
                  <a:cubicBezTo>
                    <a:pt x="31750" y="107037"/>
                    <a:pt x="31750" y="143057"/>
                    <a:pt x="30480" y="179078"/>
                  </a:cubicBezTo>
                  <a:cubicBezTo>
                    <a:pt x="29210" y="239112"/>
                    <a:pt x="26670" y="297145"/>
                    <a:pt x="25400" y="357179"/>
                  </a:cubicBezTo>
                  <a:cubicBezTo>
                    <a:pt x="20320" y="421215"/>
                    <a:pt x="26670" y="1986104"/>
                    <a:pt x="29210" y="2050140"/>
                  </a:cubicBezTo>
                  <a:cubicBezTo>
                    <a:pt x="29210" y="2118179"/>
                    <a:pt x="29210" y="2188218"/>
                    <a:pt x="30480" y="2256257"/>
                  </a:cubicBezTo>
                  <a:cubicBezTo>
                    <a:pt x="30480" y="2306285"/>
                    <a:pt x="33020" y="2356314"/>
                    <a:pt x="33020" y="2406342"/>
                  </a:cubicBezTo>
                  <a:cubicBezTo>
                    <a:pt x="33020" y="2460373"/>
                    <a:pt x="33020" y="2514404"/>
                    <a:pt x="31750" y="2567038"/>
                  </a:cubicBezTo>
                  <a:cubicBezTo>
                    <a:pt x="31750" y="2570848"/>
                    <a:pt x="31750" y="2573388"/>
                    <a:pt x="31750" y="2577198"/>
                  </a:cubicBezTo>
                  <a:cubicBezTo>
                    <a:pt x="31750" y="2587358"/>
                    <a:pt x="35560" y="2591168"/>
                    <a:pt x="44450" y="2591168"/>
                  </a:cubicBezTo>
                  <a:cubicBezTo>
                    <a:pt x="77352" y="2591168"/>
                    <a:pt x="134377" y="2592438"/>
                    <a:pt x="187328" y="2592438"/>
                  </a:cubicBezTo>
                  <a:cubicBezTo>
                    <a:pt x="264719" y="2592438"/>
                    <a:pt x="346183" y="2589898"/>
                    <a:pt x="423573" y="2592438"/>
                  </a:cubicBezTo>
                  <a:cubicBezTo>
                    <a:pt x="549842" y="2596248"/>
                    <a:pt x="676111" y="2598788"/>
                    <a:pt x="802380" y="2597518"/>
                  </a:cubicBezTo>
                  <a:cubicBezTo>
                    <a:pt x="883844" y="2596248"/>
                    <a:pt x="961235" y="2598788"/>
                    <a:pt x="1042698" y="2598788"/>
                  </a:cubicBezTo>
                  <a:cubicBezTo>
                    <a:pt x="1160821" y="2598788"/>
                    <a:pt x="1278944" y="2597518"/>
                    <a:pt x="1397066" y="2598788"/>
                  </a:cubicBezTo>
                  <a:cubicBezTo>
                    <a:pt x="1572213" y="2600058"/>
                    <a:pt x="3494760" y="2589898"/>
                    <a:pt x="3673981" y="2592438"/>
                  </a:cubicBezTo>
                  <a:cubicBezTo>
                    <a:pt x="3751371" y="2593708"/>
                    <a:pt x="3828762" y="2594978"/>
                    <a:pt x="3902079" y="2594978"/>
                  </a:cubicBezTo>
                  <a:cubicBezTo>
                    <a:pt x="4036495" y="2597518"/>
                    <a:pt x="4166837" y="2593708"/>
                    <a:pt x="4301252" y="2597518"/>
                  </a:cubicBezTo>
                  <a:cubicBezTo>
                    <a:pt x="4411228" y="2600058"/>
                    <a:pt x="4521204" y="2600058"/>
                    <a:pt x="4631181" y="2602598"/>
                  </a:cubicBezTo>
                  <a:cubicBezTo>
                    <a:pt x="4794108" y="2606408"/>
                    <a:pt x="4957036" y="2608948"/>
                    <a:pt x="5119964" y="2610218"/>
                  </a:cubicBezTo>
                  <a:cubicBezTo>
                    <a:pt x="5181061" y="2610218"/>
                    <a:pt x="5204700" y="2608948"/>
                    <a:pt x="5225020" y="26089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7772400" y="341781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6340750" y="360512"/>
            <a:ext cx="1237818" cy="1336376"/>
          </a:xfrm>
          <a:custGeom>
            <a:avLst/>
            <a:gdLst/>
            <a:ahLst/>
            <a:cxnLst/>
            <a:rect l="l" t="t" r="r" b="b"/>
            <a:pathLst>
              <a:path w="1237818" h="1336376">
                <a:moveTo>
                  <a:pt x="0" y="0"/>
                </a:moveTo>
                <a:lnTo>
                  <a:pt x="1237819" y="0"/>
                </a:lnTo>
                <a:lnTo>
                  <a:pt x="1237819" y="1336376"/>
                </a:lnTo>
                <a:lnTo>
                  <a:pt x="0" y="133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flipH="1">
            <a:off x="-605389" y="-204551"/>
            <a:ext cx="2556557" cy="1901439"/>
          </a:xfrm>
          <a:custGeom>
            <a:avLst/>
            <a:gdLst/>
            <a:ahLst/>
            <a:cxnLst/>
            <a:rect l="l" t="t" r="r" b="b"/>
            <a:pathLst>
              <a:path w="2556557" h="1901439">
                <a:moveTo>
                  <a:pt x="2556557" y="0"/>
                </a:moveTo>
                <a:lnTo>
                  <a:pt x="0" y="0"/>
                </a:lnTo>
                <a:lnTo>
                  <a:pt x="0" y="1901439"/>
                </a:lnTo>
                <a:lnTo>
                  <a:pt x="2556557" y="1901439"/>
                </a:lnTo>
                <a:lnTo>
                  <a:pt x="2556557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2498257" y="7943262"/>
            <a:ext cx="4030769" cy="2630077"/>
          </a:xfrm>
          <a:custGeom>
            <a:avLst/>
            <a:gdLst/>
            <a:ahLst/>
            <a:cxnLst/>
            <a:rect l="l" t="t" r="r" b="b"/>
            <a:pathLst>
              <a:path w="4030769" h="2630077">
                <a:moveTo>
                  <a:pt x="0" y="0"/>
                </a:moveTo>
                <a:lnTo>
                  <a:pt x="4030769" y="0"/>
                </a:lnTo>
                <a:lnTo>
                  <a:pt x="4030769" y="2630076"/>
                </a:lnTo>
                <a:lnTo>
                  <a:pt x="0" y="26300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3604" y="1407768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144000" y="4475536"/>
            <a:ext cx="4506768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gentil, gentille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grand-mère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grand-père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des grands-parents</a:t>
            </a:r>
            <a:r>
              <a:rPr lang="en-US" sz="3696">
                <a:solidFill>
                  <a:srgbClr val="000000"/>
                </a:solidFill>
                <a:latin typeface="Now"/>
              </a:rPr>
              <a:t>  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il</a:t>
            </a:r>
            <a:r>
              <a:rPr lang="en-US" sz="3696">
                <a:solidFill>
                  <a:srgbClr val="000000"/>
                </a:solidFill>
                <a:latin typeface="Now"/>
              </a:rPr>
              <a:t>/</a:t>
            </a:r>
            <a:r>
              <a:rPr lang="en-US" sz="3696">
                <a:solidFill>
                  <a:srgbClr val="D46A6A"/>
                </a:solidFill>
                <a:latin typeface="Now"/>
              </a:rPr>
              <a:t>elle</a:t>
            </a:r>
            <a:r>
              <a:rPr lang="en-US" sz="3696">
                <a:solidFill>
                  <a:srgbClr val="000000"/>
                </a:solidFill>
                <a:latin typeface="Now"/>
              </a:rPr>
              <a:t> s’appelle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maman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mère 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D46A6A"/>
              </a:solidFill>
              <a:latin typeface="Now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5300971" y="4475536"/>
            <a:ext cx="3637204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beaucoup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famille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fille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fils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la Flandre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   en Flandre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frère 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004AAD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8153400" y="1482760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7003489"/>
            <a:ext cx="3096463" cy="3007440"/>
          </a:xfrm>
          <a:custGeom>
            <a:avLst/>
            <a:gdLst/>
            <a:ahLst/>
            <a:cxnLst/>
            <a:rect l="l" t="t" r="r" b="b"/>
            <a:pathLst>
              <a:path w="3096463" h="3007440">
                <a:moveTo>
                  <a:pt x="0" y="0"/>
                </a:moveTo>
                <a:lnTo>
                  <a:pt x="3096463" y="0"/>
                </a:lnTo>
                <a:lnTo>
                  <a:pt x="3096463" y="3007440"/>
                </a:lnTo>
                <a:lnTo>
                  <a:pt x="0" y="3007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rot="2150863">
            <a:off x="15019041" y="441158"/>
            <a:ext cx="3253576" cy="2537789"/>
          </a:xfrm>
          <a:custGeom>
            <a:avLst/>
            <a:gdLst/>
            <a:ahLst/>
            <a:cxnLst/>
            <a:rect l="l" t="t" r="r" b="b"/>
            <a:pathLst>
              <a:path w="3253576" h="2537789">
                <a:moveTo>
                  <a:pt x="0" y="0"/>
                </a:moveTo>
                <a:lnTo>
                  <a:pt x="3253575" y="0"/>
                </a:lnTo>
                <a:lnTo>
                  <a:pt x="3253575" y="2537789"/>
                </a:lnTo>
                <a:lnTo>
                  <a:pt x="0" y="25377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TextBox 17"/>
          <p:cNvSpPr txBox="1"/>
          <p:nvPr/>
        </p:nvSpPr>
        <p:spPr>
          <a:xfrm>
            <a:off x="1349069" y="1366469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3</a:t>
            </a:r>
          </a:p>
        </p:txBody>
      </p:sp>
      <p:sp>
        <p:nvSpPr>
          <p:cNvPr id="18" name="Freeform 18"/>
          <p:cNvSpPr/>
          <p:nvPr/>
        </p:nvSpPr>
        <p:spPr>
          <a:xfrm>
            <a:off x="9050184" y="5398746"/>
            <a:ext cx="4418565" cy="3204018"/>
          </a:xfrm>
          <a:custGeom>
            <a:avLst/>
            <a:gdLst/>
            <a:ahLst/>
            <a:cxnLst/>
            <a:rect l="l" t="t" r="r" b="b"/>
            <a:pathLst>
              <a:path w="4418565" h="3204018">
                <a:moveTo>
                  <a:pt x="0" y="0"/>
                </a:moveTo>
                <a:lnTo>
                  <a:pt x="4418565" y="0"/>
                </a:lnTo>
                <a:lnTo>
                  <a:pt x="4418565" y="3204018"/>
                </a:lnTo>
                <a:lnTo>
                  <a:pt x="0" y="32040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1486447" y="2311203"/>
            <a:ext cx="3552677" cy="2840859"/>
          </a:xfrm>
          <a:custGeom>
            <a:avLst/>
            <a:gdLst/>
            <a:ahLst/>
            <a:cxnLst/>
            <a:rect l="l" t="t" r="r" b="b"/>
            <a:pathLst>
              <a:path w="3552677" h="2840859">
                <a:moveTo>
                  <a:pt x="0" y="0"/>
                </a:moveTo>
                <a:lnTo>
                  <a:pt x="3552677" y="0"/>
                </a:lnTo>
                <a:lnTo>
                  <a:pt x="3552677" y="2840859"/>
                </a:lnTo>
                <a:lnTo>
                  <a:pt x="0" y="28408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3272849" y="3617841"/>
            <a:ext cx="3686811" cy="3334226"/>
          </a:xfrm>
          <a:custGeom>
            <a:avLst/>
            <a:gdLst/>
            <a:ahLst/>
            <a:cxnLst/>
            <a:rect l="l" t="t" r="r" b="b"/>
            <a:pathLst>
              <a:path w="3686811" h="3334226">
                <a:moveTo>
                  <a:pt x="0" y="0"/>
                </a:moveTo>
                <a:lnTo>
                  <a:pt x="3686811" y="0"/>
                </a:lnTo>
                <a:lnTo>
                  <a:pt x="3686811" y="3334226"/>
                </a:lnTo>
                <a:lnTo>
                  <a:pt x="0" y="3334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3636566" y="5688400"/>
            <a:ext cx="3097837" cy="2527333"/>
          </a:xfrm>
          <a:custGeom>
            <a:avLst/>
            <a:gdLst/>
            <a:ahLst/>
            <a:cxnLst/>
            <a:rect l="l" t="t" r="r" b="b"/>
            <a:pathLst>
              <a:path w="3097837" h="2527333">
                <a:moveTo>
                  <a:pt x="0" y="0"/>
                </a:moveTo>
                <a:lnTo>
                  <a:pt x="3097837" y="0"/>
                </a:lnTo>
                <a:lnTo>
                  <a:pt x="3097837" y="2527333"/>
                </a:lnTo>
                <a:lnTo>
                  <a:pt x="0" y="25273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10366133" y="1866764"/>
            <a:ext cx="4217954" cy="3069063"/>
          </a:xfrm>
          <a:custGeom>
            <a:avLst/>
            <a:gdLst/>
            <a:ahLst/>
            <a:cxnLst/>
            <a:rect l="l" t="t" r="r" b="b"/>
            <a:pathLst>
              <a:path w="4217954" h="3069063">
                <a:moveTo>
                  <a:pt x="0" y="0"/>
                </a:moveTo>
                <a:lnTo>
                  <a:pt x="4217953" y="0"/>
                </a:lnTo>
                <a:lnTo>
                  <a:pt x="4217953" y="3069064"/>
                </a:lnTo>
                <a:lnTo>
                  <a:pt x="0" y="30690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5471613" y="3230455"/>
            <a:ext cx="4320284" cy="1738914"/>
          </a:xfrm>
          <a:custGeom>
            <a:avLst/>
            <a:gdLst/>
            <a:ahLst/>
            <a:cxnLst/>
            <a:rect l="l" t="t" r="r" b="b"/>
            <a:pathLst>
              <a:path w="4320284" h="1738914">
                <a:moveTo>
                  <a:pt x="0" y="0"/>
                </a:moveTo>
                <a:lnTo>
                  <a:pt x="4320284" y="0"/>
                </a:lnTo>
                <a:lnTo>
                  <a:pt x="4320284" y="1738914"/>
                </a:lnTo>
                <a:lnTo>
                  <a:pt x="0" y="17389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285646" y="4119624"/>
            <a:ext cx="9415956" cy="5764211"/>
            <a:chOff x="0" y="0"/>
            <a:chExt cx="3077110" cy="188372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3054250" cy="1855789"/>
            </a:xfrm>
            <a:custGeom>
              <a:avLst/>
              <a:gdLst/>
              <a:ahLst/>
              <a:cxnLst/>
              <a:rect l="l" t="t" r="r" b="b"/>
              <a:pathLst>
                <a:path w="3054250" h="1855789">
                  <a:moveTo>
                    <a:pt x="3054250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520920" y="0"/>
                  </a:lnTo>
                  <a:lnTo>
                    <a:pt x="303520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3083460" cy="1882459"/>
            </a:xfrm>
            <a:custGeom>
              <a:avLst/>
              <a:gdLst/>
              <a:ahLst/>
              <a:cxnLst/>
              <a:rect l="l" t="t" r="r" b="b"/>
              <a:pathLst>
                <a:path w="3083460" h="1882459">
                  <a:moveTo>
                    <a:pt x="3049170" y="21590"/>
                  </a:moveTo>
                  <a:cubicBezTo>
                    <a:pt x="3050440" y="34290"/>
                    <a:pt x="3050440" y="44450"/>
                    <a:pt x="3051710" y="54610"/>
                  </a:cubicBezTo>
                  <a:cubicBezTo>
                    <a:pt x="3054250" y="91518"/>
                    <a:pt x="3055520" y="130871"/>
                    <a:pt x="3058060" y="168818"/>
                  </a:cubicBezTo>
                  <a:cubicBezTo>
                    <a:pt x="3058060" y="223630"/>
                    <a:pt x="3070760" y="1304418"/>
                    <a:pt x="3077110" y="1359231"/>
                  </a:cubicBezTo>
                  <a:cubicBezTo>
                    <a:pt x="3083460" y="1442152"/>
                    <a:pt x="3079650" y="1526479"/>
                    <a:pt x="3079650" y="1609400"/>
                  </a:cubicBezTo>
                  <a:cubicBezTo>
                    <a:pt x="3079650" y="1682483"/>
                    <a:pt x="3080920" y="1749945"/>
                    <a:pt x="3082190" y="1821499"/>
                  </a:cubicBezTo>
                  <a:cubicBezTo>
                    <a:pt x="3082190" y="1843089"/>
                    <a:pt x="3082190" y="1857059"/>
                    <a:pt x="3082190" y="1881189"/>
                  </a:cubicBezTo>
                  <a:cubicBezTo>
                    <a:pt x="3059330" y="1881189"/>
                    <a:pt x="3039010" y="1882459"/>
                    <a:pt x="3014250" y="1881189"/>
                  </a:cubicBezTo>
                  <a:cubicBezTo>
                    <a:pt x="2861131" y="1876109"/>
                    <a:pt x="2705657" y="1882459"/>
                    <a:pt x="2552539" y="1877379"/>
                  </a:cubicBezTo>
                  <a:cubicBezTo>
                    <a:pt x="2460667" y="1873569"/>
                    <a:pt x="2371152" y="1876109"/>
                    <a:pt x="2279281" y="1873569"/>
                  </a:cubicBezTo>
                  <a:cubicBezTo>
                    <a:pt x="2236879" y="1872299"/>
                    <a:pt x="2194477" y="1871029"/>
                    <a:pt x="2152075" y="1869759"/>
                  </a:cubicBezTo>
                  <a:cubicBezTo>
                    <a:pt x="2126163" y="1869759"/>
                    <a:pt x="2102606" y="1871029"/>
                    <a:pt x="2076694" y="1871029"/>
                  </a:cubicBezTo>
                  <a:cubicBezTo>
                    <a:pt x="2010735" y="1869759"/>
                    <a:pt x="1829348" y="1871029"/>
                    <a:pt x="1763390" y="1869759"/>
                  </a:cubicBezTo>
                  <a:cubicBezTo>
                    <a:pt x="1716276" y="1868489"/>
                    <a:pt x="774009" y="1877379"/>
                    <a:pt x="726896" y="1876109"/>
                  </a:cubicBezTo>
                  <a:cubicBezTo>
                    <a:pt x="715117" y="1876109"/>
                    <a:pt x="700983" y="1877379"/>
                    <a:pt x="689205" y="1877379"/>
                  </a:cubicBezTo>
                  <a:cubicBezTo>
                    <a:pt x="660937" y="1877379"/>
                    <a:pt x="635025" y="1878649"/>
                    <a:pt x="606757" y="1878649"/>
                  </a:cubicBezTo>
                  <a:cubicBezTo>
                    <a:pt x="536087" y="1878649"/>
                    <a:pt x="467772" y="1877379"/>
                    <a:pt x="397102" y="1876109"/>
                  </a:cubicBezTo>
                  <a:cubicBezTo>
                    <a:pt x="354700" y="1874839"/>
                    <a:pt x="312298" y="1873569"/>
                    <a:pt x="272252" y="1872299"/>
                  </a:cubicBezTo>
                  <a:cubicBezTo>
                    <a:pt x="196870" y="1871029"/>
                    <a:pt x="121489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97" y="30480"/>
                    <a:pt x="100288" y="29210"/>
                  </a:cubicBezTo>
                  <a:cubicBezTo>
                    <a:pt x="163891" y="25400"/>
                    <a:pt x="227494" y="22860"/>
                    <a:pt x="293453" y="20320"/>
                  </a:cubicBezTo>
                  <a:cubicBezTo>
                    <a:pt x="338210" y="17780"/>
                    <a:pt x="382968" y="16510"/>
                    <a:pt x="425370" y="13970"/>
                  </a:cubicBezTo>
                  <a:cubicBezTo>
                    <a:pt x="467772" y="11430"/>
                    <a:pt x="512530" y="8890"/>
                    <a:pt x="554932" y="8890"/>
                  </a:cubicBezTo>
                  <a:cubicBezTo>
                    <a:pt x="602045" y="7620"/>
                    <a:pt x="649159" y="10160"/>
                    <a:pt x="696272" y="8890"/>
                  </a:cubicBezTo>
                  <a:cubicBezTo>
                    <a:pt x="755164" y="8890"/>
                    <a:pt x="1822281" y="6350"/>
                    <a:pt x="1881173" y="5080"/>
                  </a:cubicBezTo>
                  <a:cubicBezTo>
                    <a:pt x="1937709" y="3810"/>
                    <a:pt x="1994245" y="2540"/>
                    <a:pt x="2053137" y="2540"/>
                  </a:cubicBezTo>
                  <a:cubicBezTo>
                    <a:pt x="2149719" y="1270"/>
                    <a:pt x="2243946" y="0"/>
                    <a:pt x="2340528" y="0"/>
                  </a:cubicBezTo>
                  <a:cubicBezTo>
                    <a:pt x="2380575" y="0"/>
                    <a:pt x="2422977" y="2540"/>
                    <a:pt x="2463023" y="2540"/>
                  </a:cubicBezTo>
                  <a:cubicBezTo>
                    <a:pt x="2573740" y="3810"/>
                    <a:pt x="2686812" y="5080"/>
                    <a:pt x="2797528" y="7620"/>
                  </a:cubicBezTo>
                  <a:cubicBezTo>
                    <a:pt x="2856420" y="8890"/>
                    <a:pt x="2915312" y="12700"/>
                    <a:pt x="2974203" y="16510"/>
                  </a:cubicBezTo>
                  <a:cubicBezTo>
                    <a:pt x="2988337" y="16510"/>
                    <a:pt x="3002471" y="16510"/>
                    <a:pt x="3014250" y="16510"/>
                  </a:cubicBezTo>
                  <a:cubicBezTo>
                    <a:pt x="3030120" y="17780"/>
                    <a:pt x="3039010" y="20320"/>
                    <a:pt x="3049170" y="21590"/>
                  </a:cubicBezTo>
                  <a:close/>
                  <a:moveTo>
                    <a:pt x="3059330" y="1864679"/>
                  </a:moveTo>
                  <a:cubicBezTo>
                    <a:pt x="3060600" y="1848169"/>
                    <a:pt x="3061870" y="1835469"/>
                    <a:pt x="3061870" y="1822769"/>
                  </a:cubicBezTo>
                  <a:cubicBezTo>
                    <a:pt x="3060600" y="1742917"/>
                    <a:pt x="3059330" y="1668429"/>
                    <a:pt x="3059330" y="1588318"/>
                  </a:cubicBezTo>
                  <a:cubicBezTo>
                    <a:pt x="3059330" y="1551777"/>
                    <a:pt x="3061870" y="1515235"/>
                    <a:pt x="3060600" y="1478694"/>
                  </a:cubicBezTo>
                  <a:cubicBezTo>
                    <a:pt x="3060600" y="1444963"/>
                    <a:pt x="3059330" y="1409827"/>
                    <a:pt x="3058060" y="1376096"/>
                  </a:cubicBezTo>
                  <a:cubicBezTo>
                    <a:pt x="3052980" y="1324095"/>
                    <a:pt x="3041550" y="247523"/>
                    <a:pt x="3041550" y="195521"/>
                  </a:cubicBezTo>
                  <a:cubicBezTo>
                    <a:pt x="3039010" y="151953"/>
                    <a:pt x="3036470" y="106978"/>
                    <a:pt x="3033930" y="63500"/>
                  </a:cubicBezTo>
                  <a:cubicBezTo>
                    <a:pt x="3032660" y="44450"/>
                    <a:pt x="3031390" y="43180"/>
                    <a:pt x="3007183" y="41910"/>
                  </a:cubicBezTo>
                  <a:cubicBezTo>
                    <a:pt x="3000115" y="41910"/>
                    <a:pt x="2995404" y="41910"/>
                    <a:pt x="2988337" y="40640"/>
                  </a:cubicBezTo>
                  <a:cubicBezTo>
                    <a:pt x="2929446" y="36830"/>
                    <a:pt x="2868198" y="31750"/>
                    <a:pt x="2809306" y="30480"/>
                  </a:cubicBezTo>
                  <a:cubicBezTo>
                    <a:pt x="2665611" y="26670"/>
                    <a:pt x="2519559" y="25400"/>
                    <a:pt x="2375864" y="22860"/>
                  </a:cubicBezTo>
                  <a:cubicBezTo>
                    <a:pt x="2354663" y="22860"/>
                    <a:pt x="2331106" y="22860"/>
                    <a:pt x="2309905" y="22860"/>
                  </a:cubicBezTo>
                  <a:cubicBezTo>
                    <a:pt x="2274570" y="22860"/>
                    <a:pt x="2239235" y="22860"/>
                    <a:pt x="2206255" y="22860"/>
                  </a:cubicBezTo>
                  <a:cubicBezTo>
                    <a:pt x="2130874" y="22860"/>
                    <a:pt x="2055493" y="22860"/>
                    <a:pt x="1982467" y="24130"/>
                  </a:cubicBezTo>
                  <a:cubicBezTo>
                    <a:pt x="1918864" y="25400"/>
                    <a:pt x="847035" y="29210"/>
                    <a:pt x="783432" y="29210"/>
                  </a:cubicBezTo>
                  <a:cubicBezTo>
                    <a:pt x="679782" y="29210"/>
                    <a:pt x="576133" y="26670"/>
                    <a:pt x="472484" y="33020"/>
                  </a:cubicBezTo>
                  <a:cubicBezTo>
                    <a:pt x="418303" y="36830"/>
                    <a:pt x="366478" y="36830"/>
                    <a:pt x="314654" y="38100"/>
                  </a:cubicBezTo>
                  <a:cubicBezTo>
                    <a:pt x="225138" y="41910"/>
                    <a:pt x="135623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7309" y="1846899"/>
                    <a:pt x="100288" y="1848169"/>
                    <a:pt x="130912" y="1848169"/>
                  </a:cubicBezTo>
                  <a:cubicBezTo>
                    <a:pt x="175669" y="1848169"/>
                    <a:pt x="222783" y="1845629"/>
                    <a:pt x="267540" y="1848169"/>
                  </a:cubicBezTo>
                  <a:cubicBezTo>
                    <a:pt x="340566" y="1851979"/>
                    <a:pt x="413592" y="1854519"/>
                    <a:pt x="486618" y="1853249"/>
                  </a:cubicBezTo>
                  <a:cubicBezTo>
                    <a:pt x="533731" y="1851979"/>
                    <a:pt x="578489" y="1854519"/>
                    <a:pt x="625602" y="1854519"/>
                  </a:cubicBezTo>
                  <a:cubicBezTo>
                    <a:pt x="693916" y="1854519"/>
                    <a:pt x="762231" y="1853249"/>
                    <a:pt x="830545" y="1854519"/>
                  </a:cubicBezTo>
                  <a:cubicBezTo>
                    <a:pt x="931839" y="1855789"/>
                    <a:pt x="2043714" y="1845629"/>
                    <a:pt x="2147364" y="1848169"/>
                  </a:cubicBezTo>
                  <a:cubicBezTo>
                    <a:pt x="2192121" y="1849439"/>
                    <a:pt x="2236879" y="1850709"/>
                    <a:pt x="2279281" y="1850709"/>
                  </a:cubicBezTo>
                  <a:cubicBezTo>
                    <a:pt x="2357018" y="1853249"/>
                    <a:pt x="2432400" y="1849439"/>
                    <a:pt x="2510137" y="1853249"/>
                  </a:cubicBezTo>
                  <a:cubicBezTo>
                    <a:pt x="2573740" y="1855789"/>
                    <a:pt x="2637343" y="1855789"/>
                    <a:pt x="2700946" y="1858329"/>
                  </a:cubicBezTo>
                  <a:cubicBezTo>
                    <a:pt x="2795173" y="1862139"/>
                    <a:pt x="2889399" y="1864679"/>
                    <a:pt x="2983626" y="1865949"/>
                  </a:cubicBezTo>
                  <a:cubicBezTo>
                    <a:pt x="3018961" y="1865949"/>
                    <a:pt x="3039010" y="1864679"/>
                    <a:pt x="3059330" y="186467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5646" y="1223706"/>
            <a:ext cx="17601868" cy="2796466"/>
            <a:chOff x="0" y="0"/>
            <a:chExt cx="5752244" cy="9138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729385" cy="885938"/>
            </a:xfrm>
            <a:custGeom>
              <a:avLst/>
              <a:gdLst/>
              <a:ahLst/>
              <a:cxnLst/>
              <a:rect l="l" t="t" r="r" b="b"/>
              <a:pathLst>
                <a:path w="5729385" h="885938">
                  <a:moveTo>
                    <a:pt x="5729385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855048" y="0"/>
                  </a:lnTo>
                  <a:lnTo>
                    <a:pt x="571033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5758594" cy="912608"/>
            </a:xfrm>
            <a:custGeom>
              <a:avLst/>
              <a:gdLst/>
              <a:ahLst/>
              <a:cxnLst/>
              <a:rect l="l" t="t" r="r" b="b"/>
              <a:pathLst>
                <a:path w="5758594" h="912608">
                  <a:moveTo>
                    <a:pt x="5724305" y="21590"/>
                  </a:moveTo>
                  <a:cubicBezTo>
                    <a:pt x="5725575" y="34290"/>
                    <a:pt x="5725575" y="44450"/>
                    <a:pt x="5726844" y="54610"/>
                  </a:cubicBezTo>
                  <a:cubicBezTo>
                    <a:pt x="5729385" y="76512"/>
                    <a:pt x="5730655" y="94130"/>
                    <a:pt x="5733194" y="111118"/>
                  </a:cubicBezTo>
                  <a:cubicBezTo>
                    <a:pt x="5733194" y="135657"/>
                    <a:pt x="5745894" y="619517"/>
                    <a:pt x="5752244" y="644056"/>
                  </a:cubicBezTo>
                  <a:cubicBezTo>
                    <a:pt x="5758594" y="681179"/>
                    <a:pt x="5754785" y="718931"/>
                    <a:pt x="5754785" y="756055"/>
                  </a:cubicBezTo>
                  <a:cubicBezTo>
                    <a:pt x="5754785" y="788773"/>
                    <a:pt x="5756055" y="818975"/>
                    <a:pt x="5757325" y="851648"/>
                  </a:cubicBezTo>
                  <a:cubicBezTo>
                    <a:pt x="5757325" y="873238"/>
                    <a:pt x="5757325" y="887208"/>
                    <a:pt x="5757325" y="911338"/>
                  </a:cubicBezTo>
                  <a:cubicBezTo>
                    <a:pt x="5734464" y="911338"/>
                    <a:pt x="5714144" y="912608"/>
                    <a:pt x="5680708" y="911338"/>
                  </a:cubicBezTo>
                  <a:cubicBezTo>
                    <a:pt x="5389688" y="906258"/>
                    <a:pt x="5094192" y="912608"/>
                    <a:pt x="4803174" y="907528"/>
                  </a:cubicBezTo>
                  <a:cubicBezTo>
                    <a:pt x="4628562" y="903718"/>
                    <a:pt x="4458428" y="906258"/>
                    <a:pt x="4283817" y="903718"/>
                  </a:cubicBezTo>
                  <a:cubicBezTo>
                    <a:pt x="4203227" y="902448"/>
                    <a:pt x="4122638" y="901178"/>
                    <a:pt x="4042048" y="899908"/>
                  </a:cubicBezTo>
                  <a:cubicBezTo>
                    <a:pt x="3992798" y="899908"/>
                    <a:pt x="3948026" y="901178"/>
                    <a:pt x="3898777" y="901178"/>
                  </a:cubicBezTo>
                  <a:cubicBezTo>
                    <a:pt x="3773415" y="899908"/>
                    <a:pt x="3428669" y="901178"/>
                    <a:pt x="3303307" y="899908"/>
                  </a:cubicBezTo>
                  <a:cubicBezTo>
                    <a:pt x="3213763" y="898638"/>
                    <a:pt x="1422878" y="907528"/>
                    <a:pt x="1333334" y="906258"/>
                  </a:cubicBezTo>
                  <a:cubicBezTo>
                    <a:pt x="1310948" y="906258"/>
                    <a:pt x="1284085" y="907528"/>
                    <a:pt x="1261699" y="907528"/>
                  </a:cubicBezTo>
                  <a:cubicBezTo>
                    <a:pt x="1207972" y="907528"/>
                    <a:pt x="1158723" y="908798"/>
                    <a:pt x="1104996" y="908798"/>
                  </a:cubicBezTo>
                  <a:cubicBezTo>
                    <a:pt x="970680" y="908798"/>
                    <a:pt x="840840" y="907528"/>
                    <a:pt x="706524" y="906258"/>
                  </a:cubicBezTo>
                  <a:cubicBezTo>
                    <a:pt x="625934" y="904988"/>
                    <a:pt x="545345" y="903718"/>
                    <a:pt x="469232" y="902448"/>
                  </a:cubicBezTo>
                  <a:cubicBezTo>
                    <a:pt x="325961" y="901178"/>
                    <a:pt x="182690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0760" y="30480"/>
                    <a:pt x="142395" y="29210"/>
                  </a:cubicBezTo>
                  <a:cubicBezTo>
                    <a:pt x="263280" y="25400"/>
                    <a:pt x="384165" y="22860"/>
                    <a:pt x="509527" y="20320"/>
                  </a:cubicBezTo>
                  <a:cubicBezTo>
                    <a:pt x="594594" y="17780"/>
                    <a:pt x="679661" y="16510"/>
                    <a:pt x="760251" y="13970"/>
                  </a:cubicBezTo>
                  <a:cubicBezTo>
                    <a:pt x="840841" y="11430"/>
                    <a:pt x="925908" y="8890"/>
                    <a:pt x="1006498" y="8890"/>
                  </a:cubicBezTo>
                  <a:cubicBezTo>
                    <a:pt x="1096042" y="7620"/>
                    <a:pt x="1185586" y="10160"/>
                    <a:pt x="1275130" y="8890"/>
                  </a:cubicBezTo>
                  <a:cubicBezTo>
                    <a:pt x="1387061" y="8890"/>
                    <a:pt x="3415238" y="6350"/>
                    <a:pt x="3527168" y="5080"/>
                  </a:cubicBezTo>
                  <a:cubicBezTo>
                    <a:pt x="3634621" y="3810"/>
                    <a:pt x="3742074" y="2540"/>
                    <a:pt x="3854005" y="2540"/>
                  </a:cubicBezTo>
                  <a:cubicBezTo>
                    <a:pt x="4037570" y="1270"/>
                    <a:pt x="4216659" y="0"/>
                    <a:pt x="4400225" y="0"/>
                  </a:cubicBezTo>
                  <a:cubicBezTo>
                    <a:pt x="4476337" y="0"/>
                    <a:pt x="4556927" y="2540"/>
                    <a:pt x="4633039" y="2540"/>
                  </a:cubicBezTo>
                  <a:cubicBezTo>
                    <a:pt x="4843468" y="3810"/>
                    <a:pt x="5058375" y="5080"/>
                    <a:pt x="5268804" y="7620"/>
                  </a:cubicBezTo>
                  <a:cubicBezTo>
                    <a:pt x="5380734" y="8890"/>
                    <a:pt x="5492665" y="12700"/>
                    <a:pt x="5604595" y="16510"/>
                  </a:cubicBezTo>
                  <a:cubicBezTo>
                    <a:pt x="5631458" y="16510"/>
                    <a:pt x="5658321" y="16510"/>
                    <a:pt x="5680708" y="16510"/>
                  </a:cubicBezTo>
                  <a:cubicBezTo>
                    <a:pt x="5705255" y="17780"/>
                    <a:pt x="5714144" y="20320"/>
                    <a:pt x="5724305" y="21590"/>
                  </a:cubicBezTo>
                  <a:close/>
                  <a:moveTo>
                    <a:pt x="5734464" y="894828"/>
                  </a:moveTo>
                  <a:cubicBezTo>
                    <a:pt x="5735735" y="878318"/>
                    <a:pt x="5737005" y="865618"/>
                    <a:pt x="5737005" y="852918"/>
                  </a:cubicBezTo>
                  <a:cubicBezTo>
                    <a:pt x="5735735" y="815829"/>
                    <a:pt x="5734464" y="782481"/>
                    <a:pt x="5734464" y="746616"/>
                  </a:cubicBezTo>
                  <a:cubicBezTo>
                    <a:pt x="5734464" y="730257"/>
                    <a:pt x="5737005" y="713898"/>
                    <a:pt x="5735735" y="697538"/>
                  </a:cubicBezTo>
                  <a:cubicBezTo>
                    <a:pt x="5735735" y="682437"/>
                    <a:pt x="5734464" y="666707"/>
                    <a:pt x="5733194" y="651606"/>
                  </a:cubicBezTo>
                  <a:cubicBezTo>
                    <a:pt x="5728114" y="628326"/>
                    <a:pt x="5716685" y="146354"/>
                    <a:pt x="5716685" y="123073"/>
                  </a:cubicBezTo>
                  <a:cubicBezTo>
                    <a:pt x="5714144" y="103568"/>
                    <a:pt x="5711605" y="83433"/>
                    <a:pt x="5709064" y="63500"/>
                  </a:cubicBezTo>
                  <a:cubicBezTo>
                    <a:pt x="5707794" y="44450"/>
                    <a:pt x="5706525" y="43180"/>
                    <a:pt x="5667276" y="41910"/>
                  </a:cubicBezTo>
                  <a:cubicBezTo>
                    <a:pt x="5653844" y="41910"/>
                    <a:pt x="5644890" y="41910"/>
                    <a:pt x="5631458" y="40640"/>
                  </a:cubicBezTo>
                  <a:cubicBezTo>
                    <a:pt x="5519528" y="36830"/>
                    <a:pt x="5403120" y="31750"/>
                    <a:pt x="5291190" y="30480"/>
                  </a:cubicBezTo>
                  <a:cubicBezTo>
                    <a:pt x="5018080" y="26670"/>
                    <a:pt x="4740493" y="25400"/>
                    <a:pt x="4467383" y="22860"/>
                  </a:cubicBezTo>
                  <a:cubicBezTo>
                    <a:pt x="4427088" y="22860"/>
                    <a:pt x="4382316" y="22860"/>
                    <a:pt x="4342021" y="22860"/>
                  </a:cubicBezTo>
                  <a:cubicBezTo>
                    <a:pt x="4274863" y="22860"/>
                    <a:pt x="4207705" y="22860"/>
                    <a:pt x="4145024" y="22860"/>
                  </a:cubicBezTo>
                  <a:cubicBezTo>
                    <a:pt x="4001753" y="22860"/>
                    <a:pt x="3858482" y="22860"/>
                    <a:pt x="3719688" y="24130"/>
                  </a:cubicBezTo>
                  <a:cubicBezTo>
                    <a:pt x="3598803" y="25400"/>
                    <a:pt x="1561672" y="29210"/>
                    <a:pt x="1440787" y="29210"/>
                  </a:cubicBezTo>
                  <a:cubicBezTo>
                    <a:pt x="1243790" y="29210"/>
                    <a:pt x="1046792" y="26670"/>
                    <a:pt x="849795" y="33020"/>
                  </a:cubicBezTo>
                  <a:cubicBezTo>
                    <a:pt x="746819" y="36830"/>
                    <a:pt x="648321" y="36830"/>
                    <a:pt x="549822" y="38100"/>
                  </a:cubicBezTo>
                  <a:cubicBezTo>
                    <a:pt x="379688" y="41910"/>
                    <a:pt x="209554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9715" y="877048"/>
                    <a:pt x="142395" y="878318"/>
                    <a:pt x="200599" y="878318"/>
                  </a:cubicBezTo>
                  <a:cubicBezTo>
                    <a:pt x="285666" y="878318"/>
                    <a:pt x="375211" y="875778"/>
                    <a:pt x="460278" y="878318"/>
                  </a:cubicBezTo>
                  <a:cubicBezTo>
                    <a:pt x="599071" y="882128"/>
                    <a:pt x="737865" y="884668"/>
                    <a:pt x="876658" y="883398"/>
                  </a:cubicBezTo>
                  <a:cubicBezTo>
                    <a:pt x="966203" y="882128"/>
                    <a:pt x="1051270" y="884668"/>
                    <a:pt x="1140814" y="884668"/>
                  </a:cubicBezTo>
                  <a:cubicBezTo>
                    <a:pt x="1270653" y="884668"/>
                    <a:pt x="1400492" y="883398"/>
                    <a:pt x="1530331" y="884668"/>
                  </a:cubicBezTo>
                  <a:cubicBezTo>
                    <a:pt x="1722852" y="885938"/>
                    <a:pt x="3836096" y="875778"/>
                    <a:pt x="4033093" y="878318"/>
                  </a:cubicBezTo>
                  <a:cubicBezTo>
                    <a:pt x="4118160" y="879588"/>
                    <a:pt x="4203227" y="880858"/>
                    <a:pt x="4283817" y="880858"/>
                  </a:cubicBezTo>
                  <a:cubicBezTo>
                    <a:pt x="4431565" y="883398"/>
                    <a:pt x="4574836" y="879588"/>
                    <a:pt x="4722584" y="883398"/>
                  </a:cubicBezTo>
                  <a:cubicBezTo>
                    <a:pt x="4843468" y="885938"/>
                    <a:pt x="4964353" y="885938"/>
                    <a:pt x="5085238" y="888478"/>
                  </a:cubicBezTo>
                  <a:cubicBezTo>
                    <a:pt x="5264327" y="892288"/>
                    <a:pt x="5443415" y="894828"/>
                    <a:pt x="5622503" y="896098"/>
                  </a:cubicBezTo>
                  <a:cubicBezTo>
                    <a:pt x="5689662" y="896098"/>
                    <a:pt x="5714144" y="894828"/>
                    <a:pt x="5734464" y="89482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739702" y="4119624"/>
            <a:ext cx="8147812" cy="5764211"/>
            <a:chOff x="0" y="0"/>
            <a:chExt cx="2662684" cy="1883729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2639824" cy="1855789"/>
            </a:xfrm>
            <a:custGeom>
              <a:avLst/>
              <a:gdLst/>
              <a:ahLst/>
              <a:cxnLst/>
              <a:rect l="l" t="t" r="r" b="b"/>
              <a:pathLst>
                <a:path w="2639824" h="1855789">
                  <a:moveTo>
                    <a:pt x="2639824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314240" y="0"/>
                  </a:lnTo>
                  <a:lnTo>
                    <a:pt x="262077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-3810" y="0"/>
              <a:ext cx="2669034" cy="1882459"/>
            </a:xfrm>
            <a:custGeom>
              <a:avLst/>
              <a:gdLst/>
              <a:ahLst/>
              <a:cxnLst/>
              <a:rect l="l" t="t" r="r" b="b"/>
              <a:pathLst>
                <a:path w="2669034" h="1882459">
                  <a:moveTo>
                    <a:pt x="2634744" y="21590"/>
                  </a:moveTo>
                  <a:cubicBezTo>
                    <a:pt x="2636014" y="34290"/>
                    <a:pt x="2636014" y="44450"/>
                    <a:pt x="2637284" y="54610"/>
                  </a:cubicBezTo>
                  <a:cubicBezTo>
                    <a:pt x="2639824" y="91518"/>
                    <a:pt x="2641094" y="130871"/>
                    <a:pt x="2643634" y="168818"/>
                  </a:cubicBezTo>
                  <a:cubicBezTo>
                    <a:pt x="2643634" y="223630"/>
                    <a:pt x="2656334" y="1304418"/>
                    <a:pt x="2662684" y="1359231"/>
                  </a:cubicBezTo>
                  <a:cubicBezTo>
                    <a:pt x="2669034" y="1442152"/>
                    <a:pt x="2665224" y="1526479"/>
                    <a:pt x="2665224" y="1609400"/>
                  </a:cubicBezTo>
                  <a:cubicBezTo>
                    <a:pt x="2665224" y="1682483"/>
                    <a:pt x="2666494" y="1749945"/>
                    <a:pt x="2667764" y="1821499"/>
                  </a:cubicBezTo>
                  <a:cubicBezTo>
                    <a:pt x="2667764" y="1843089"/>
                    <a:pt x="2667764" y="1857059"/>
                    <a:pt x="2667764" y="1881189"/>
                  </a:cubicBezTo>
                  <a:cubicBezTo>
                    <a:pt x="2644904" y="1881189"/>
                    <a:pt x="2624584" y="1882459"/>
                    <a:pt x="2601168" y="1881189"/>
                  </a:cubicBezTo>
                  <a:cubicBezTo>
                    <a:pt x="2469412" y="1876109"/>
                    <a:pt x="2335630" y="1882459"/>
                    <a:pt x="2203875" y="1877379"/>
                  </a:cubicBezTo>
                  <a:cubicBezTo>
                    <a:pt x="2124822" y="1873569"/>
                    <a:pt x="2047796" y="1876109"/>
                    <a:pt x="1968743" y="1873569"/>
                  </a:cubicBezTo>
                  <a:cubicBezTo>
                    <a:pt x="1932256" y="1872299"/>
                    <a:pt x="1895770" y="1871029"/>
                    <a:pt x="1859284" y="1869759"/>
                  </a:cubicBezTo>
                  <a:cubicBezTo>
                    <a:pt x="1836987" y="1869759"/>
                    <a:pt x="1816717" y="1871029"/>
                    <a:pt x="1794420" y="1871029"/>
                  </a:cubicBezTo>
                  <a:cubicBezTo>
                    <a:pt x="1737664" y="1869759"/>
                    <a:pt x="1581585" y="1871029"/>
                    <a:pt x="1524829" y="1869759"/>
                  </a:cubicBezTo>
                  <a:cubicBezTo>
                    <a:pt x="1484289" y="1868489"/>
                    <a:pt x="673488" y="1877379"/>
                    <a:pt x="632948" y="1876109"/>
                  </a:cubicBezTo>
                  <a:cubicBezTo>
                    <a:pt x="622812" y="1876109"/>
                    <a:pt x="610650" y="1877379"/>
                    <a:pt x="600515" y="1877379"/>
                  </a:cubicBezTo>
                  <a:cubicBezTo>
                    <a:pt x="576191" y="1877379"/>
                    <a:pt x="553894" y="1878649"/>
                    <a:pt x="529570" y="1878649"/>
                  </a:cubicBezTo>
                  <a:cubicBezTo>
                    <a:pt x="468760" y="1878649"/>
                    <a:pt x="409977" y="1877379"/>
                    <a:pt x="349167" y="1876109"/>
                  </a:cubicBezTo>
                  <a:cubicBezTo>
                    <a:pt x="312681" y="1874839"/>
                    <a:pt x="276195" y="1873569"/>
                    <a:pt x="241736" y="1872299"/>
                  </a:cubicBezTo>
                  <a:cubicBezTo>
                    <a:pt x="176872" y="1871029"/>
                    <a:pt x="112008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33" y="30480"/>
                    <a:pt x="93765" y="29210"/>
                  </a:cubicBezTo>
                  <a:cubicBezTo>
                    <a:pt x="148494" y="25400"/>
                    <a:pt x="203223" y="22860"/>
                    <a:pt x="259979" y="20320"/>
                  </a:cubicBezTo>
                  <a:cubicBezTo>
                    <a:pt x="298492" y="17780"/>
                    <a:pt x="337005" y="16510"/>
                    <a:pt x="373491" y="13970"/>
                  </a:cubicBezTo>
                  <a:cubicBezTo>
                    <a:pt x="409977" y="11430"/>
                    <a:pt x="448490" y="8890"/>
                    <a:pt x="484976" y="8890"/>
                  </a:cubicBezTo>
                  <a:cubicBezTo>
                    <a:pt x="525516" y="7620"/>
                    <a:pt x="566056" y="10160"/>
                    <a:pt x="606597" y="8890"/>
                  </a:cubicBezTo>
                  <a:cubicBezTo>
                    <a:pt x="657272" y="8890"/>
                    <a:pt x="1575504" y="6350"/>
                    <a:pt x="1626179" y="5080"/>
                  </a:cubicBezTo>
                  <a:cubicBezTo>
                    <a:pt x="1674827" y="3810"/>
                    <a:pt x="1723475" y="2540"/>
                    <a:pt x="1774150" y="2540"/>
                  </a:cubicBezTo>
                  <a:cubicBezTo>
                    <a:pt x="1857258" y="1270"/>
                    <a:pt x="1938338" y="0"/>
                    <a:pt x="2021445" y="0"/>
                  </a:cubicBezTo>
                  <a:cubicBezTo>
                    <a:pt x="2055904" y="0"/>
                    <a:pt x="2092390" y="2540"/>
                    <a:pt x="2126849" y="2540"/>
                  </a:cubicBezTo>
                  <a:cubicBezTo>
                    <a:pt x="2222118" y="3810"/>
                    <a:pt x="2319414" y="5080"/>
                    <a:pt x="2414683" y="7620"/>
                  </a:cubicBezTo>
                  <a:cubicBezTo>
                    <a:pt x="2465358" y="8890"/>
                    <a:pt x="2516033" y="12700"/>
                    <a:pt x="2566709" y="16510"/>
                  </a:cubicBezTo>
                  <a:cubicBezTo>
                    <a:pt x="2578870" y="16510"/>
                    <a:pt x="2591033" y="16510"/>
                    <a:pt x="2601168" y="16510"/>
                  </a:cubicBezTo>
                  <a:cubicBezTo>
                    <a:pt x="2615694" y="17780"/>
                    <a:pt x="2624584" y="20320"/>
                    <a:pt x="2634744" y="21590"/>
                  </a:cubicBezTo>
                  <a:close/>
                  <a:moveTo>
                    <a:pt x="2644904" y="1864679"/>
                  </a:moveTo>
                  <a:cubicBezTo>
                    <a:pt x="2646174" y="1848169"/>
                    <a:pt x="2647444" y="1835469"/>
                    <a:pt x="2647444" y="1822769"/>
                  </a:cubicBezTo>
                  <a:cubicBezTo>
                    <a:pt x="2646174" y="1742917"/>
                    <a:pt x="2644904" y="1668429"/>
                    <a:pt x="2644904" y="1588318"/>
                  </a:cubicBezTo>
                  <a:cubicBezTo>
                    <a:pt x="2644904" y="1551777"/>
                    <a:pt x="2647444" y="1515235"/>
                    <a:pt x="2646174" y="1478694"/>
                  </a:cubicBezTo>
                  <a:cubicBezTo>
                    <a:pt x="2646174" y="1444963"/>
                    <a:pt x="2644904" y="1409827"/>
                    <a:pt x="2643634" y="1376096"/>
                  </a:cubicBezTo>
                  <a:cubicBezTo>
                    <a:pt x="2638554" y="1324095"/>
                    <a:pt x="2627124" y="247523"/>
                    <a:pt x="2627124" y="195521"/>
                  </a:cubicBezTo>
                  <a:cubicBezTo>
                    <a:pt x="2624584" y="151953"/>
                    <a:pt x="2622044" y="106978"/>
                    <a:pt x="2619504" y="63500"/>
                  </a:cubicBezTo>
                  <a:cubicBezTo>
                    <a:pt x="2618234" y="44450"/>
                    <a:pt x="2616964" y="43180"/>
                    <a:pt x="2595087" y="41910"/>
                  </a:cubicBezTo>
                  <a:cubicBezTo>
                    <a:pt x="2589005" y="41910"/>
                    <a:pt x="2584952" y="41910"/>
                    <a:pt x="2578870" y="40640"/>
                  </a:cubicBezTo>
                  <a:cubicBezTo>
                    <a:pt x="2528196" y="36830"/>
                    <a:pt x="2475493" y="31750"/>
                    <a:pt x="2424818" y="30480"/>
                  </a:cubicBezTo>
                  <a:cubicBezTo>
                    <a:pt x="2301171" y="26670"/>
                    <a:pt x="2175497" y="25400"/>
                    <a:pt x="2051850" y="22860"/>
                  </a:cubicBezTo>
                  <a:cubicBezTo>
                    <a:pt x="2033607" y="22860"/>
                    <a:pt x="2013337" y="22860"/>
                    <a:pt x="1995094" y="22860"/>
                  </a:cubicBezTo>
                  <a:cubicBezTo>
                    <a:pt x="1964689" y="22860"/>
                    <a:pt x="1934284" y="22860"/>
                    <a:pt x="1905906" y="22860"/>
                  </a:cubicBezTo>
                  <a:cubicBezTo>
                    <a:pt x="1841041" y="22860"/>
                    <a:pt x="1776177" y="22860"/>
                    <a:pt x="1713340" y="24130"/>
                  </a:cubicBezTo>
                  <a:cubicBezTo>
                    <a:pt x="1658611" y="25400"/>
                    <a:pt x="736325" y="29210"/>
                    <a:pt x="681596" y="29210"/>
                  </a:cubicBezTo>
                  <a:cubicBezTo>
                    <a:pt x="592408" y="29210"/>
                    <a:pt x="503219" y="26670"/>
                    <a:pt x="414031" y="33020"/>
                  </a:cubicBezTo>
                  <a:cubicBezTo>
                    <a:pt x="367410" y="36830"/>
                    <a:pt x="322816" y="36830"/>
                    <a:pt x="278222" y="38100"/>
                  </a:cubicBezTo>
                  <a:cubicBezTo>
                    <a:pt x="201196" y="41910"/>
                    <a:pt x="124170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5387" y="1846899"/>
                    <a:pt x="93765" y="1848169"/>
                    <a:pt x="120116" y="1848169"/>
                  </a:cubicBezTo>
                  <a:cubicBezTo>
                    <a:pt x="158629" y="1848169"/>
                    <a:pt x="199169" y="1845629"/>
                    <a:pt x="237682" y="1848169"/>
                  </a:cubicBezTo>
                  <a:cubicBezTo>
                    <a:pt x="300519" y="1851979"/>
                    <a:pt x="363356" y="1854519"/>
                    <a:pt x="426193" y="1853249"/>
                  </a:cubicBezTo>
                  <a:cubicBezTo>
                    <a:pt x="466733" y="1851979"/>
                    <a:pt x="505246" y="1854519"/>
                    <a:pt x="545786" y="1854519"/>
                  </a:cubicBezTo>
                  <a:cubicBezTo>
                    <a:pt x="604570" y="1854519"/>
                    <a:pt x="663353" y="1853249"/>
                    <a:pt x="722136" y="1854519"/>
                  </a:cubicBezTo>
                  <a:cubicBezTo>
                    <a:pt x="809297" y="1855789"/>
                    <a:pt x="1766042" y="1845629"/>
                    <a:pt x="1855231" y="1848169"/>
                  </a:cubicBezTo>
                  <a:cubicBezTo>
                    <a:pt x="1893743" y="1849439"/>
                    <a:pt x="1932256" y="1850709"/>
                    <a:pt x="1968743" y="1850709"/>
                  </a:cubicBezTo>
                  <a:cubicBezTo>
                    <a:pt x="2035634" y="1853249"/>
                    <a:pt x="2100498" y="1849439"/>
                    <a:pt x="2167389" y="1853249"/>
                  </a:cubicBezTo>
                  <a:cubicBezTo>
                    <a:pt x="2222118" y="1855789"/>
                    <a:pt x="2276847" y="1855789"/>
                    <a:pt x="2331576" y="1858329"/>
                  </a:cubicBezTo>
                  <a:cubicBezTo>
                    <a:pt x="2412656" y="1862139"/>
                    <a:pt x="2493737" y="1864679"/>
                    <a:pt x="2574817" y="1865949"/>
                  </a:cubicBezTo>
                  <a:cubicBezTo>
                    <a:pt x="2605222" y="1865949"/>
                    <a:pt x="2624584" y="1864679"/>
                    <a:pt x="2644904" y="186467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6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879335" y="28051"/>
            <a:ext cx="3594529" cy="2421814"/>
          </a:xfrm>
          <a:custGeom>
            <a:avLst/>
            <a:gdLst/>
            <a:ahLst/>
            <a:cxnLst/>
            <a:rect l="l" t="t" r="r" b="b"/>
            <a:pathLst>
              <a:path w="3594529" h="2421814">
                <a:moveTo>
                  <a:pt x="0" y="0"/>
                </a:moveTo>
                <a:lnTo>
                  <a:pt x="3594530" y="0"/>
                </a:lnTo>
                <a:lnTo>
                  <a:pt x="3594530" y="2421814"/>
                </a:lnTo>
                <a:lnTo>
                  <a:pt x="0" y="2421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 flipH="1">
            <a:off x="12982973" y="-112854"/>
            <a:ext cx="5468521" cy="2283108"/>
          </a:xfrm>
          <a:custGeom>
            <a:avLst/>
            <a:gdLst/>
            <a:ahLst/>
            <a:cxnLst/>
            <a:rect l="l" t="t" r="r" b="b"/>
            <a:pathLst>
              <a:path w="5468521" h="2283108">
                <a:moveTo>
                  <a:pt x="5468521" y="0"/>
                </a:moveTo>
                <a:lnTo>
                  <a:pt x="0" y="0"/>
                </a:lnTo>
                <a:lnTo>
                  <a:pt x="0" y="2283108"/>
                </a:lnTo>
                <a:lnTo>
                  <a:pt x="5468521" y="2283108"/>
                </a:lnTo>
                <a:lnTo>
                  <a:pt x="546852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9866899" y="7549792"/>
            <a:ext cx="3136780" cy="2089508"/>
          </a:xfrm>
          <a:custGeom>
            <a:avLst/>
            <a:gdLst/>
            <a:ahLst/>
            <a:cxnLst/>
            <a:rect l="l" t="t" r="r" b="b"/>
            <a:pathLst>
              <a:path w="3136780" h="2089508">
                <a:moveTo>
                  <a:pt x="0" y="0"/>
                </a:moveTo>
                <a:lnTo>
                  <a:pt x="3136780" y="0"/>
                </a:lnTo>
                <a:lnTo>
                  <a:pt x="3136780" y="2089508"/>
                </a:lnTo>
                <a:lnTo>
                  <a:pt x="0" y="208950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14750116" y="4357187"/>
            <a:ext cx="2848449" cy="2001999"/>
          </a:xfrm>
          <a:custGeom>
            <a:avLst/>
            <a:gdLst/>
            <a:ahLst/>
            <a:cxnLst/>
            <a:rect l="l" t="t" r="r" b="b"/>
            <a:pathLst>
              <a:path w="2848449" h="2001999">
                <a:moveTo>
                  <a:pt x="0" y="0"/>
                </a:moveTo>
                <a:lnTo>
                  <a:pt x="2848449" y="0"/>
                </a:lnTo>
                <a:lnTo>
                  <a:pt x="2848449" y="2001998"/>
                </a:lnTo>
                <a:lnTo>
                  <a:pt x="0" y="2001998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4" name="Freeform 24"/>
          <p:cNvSpPr/>
          <p:nvPr/>
        </p:nvSpPr>
        <p:spPr>
          <a:xfrm>
            <a:off x="15504368" y="6481794"/>
            <a:ext cx="2383146" cy="2377826"/>
          </a:xfrm>
          <a:custGeom>
            <a:avLst/>
            <a:gdLst/>
            <a:ahLst/>
            <a:cxnLst/>
            <a:rect l="l" t="t" r="r" b="b"/>
            <a:pathLst>
              <a:path w="2383146" h="2377826">
                <a:moveTo>
                  <a:pt x="0" y="0"/>
                </a:moveTo>
                <a:lnTo>
                  <a:pt x="2383146" y="0"/>
                </a:lnTo>
                <a:lnTo>
                  <a:pt x="2383146" y="2377827"/>
                </a:lnTo>
                <a:lnTo>
                  <a:pt x="0" y="23778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5" name="Freeform 25"/>
          <p:cNvSpPr/>
          <p:nvPr/>
        </p:nvSpPr>
        <p:spPr>
          <a:xfrm>
            <a:off x="9441548" y="4143731"/>
            <a:ext cx="3073426" cy="2111101"/>
          </a:xfrm>
          <a:custGeom>
            <a:avLst/>
            <a:gdLst/>
            <a:ahLst/>
            <a:cxnLst/>
            <a:rect l="l" t="t" r="r" b="b"/>
            <a:pathLst>
              <a:path w="3073426" h="2111101">
                <a:moveTo>
                  <a:pt x="0" y="0"/>
                </a:moveTo>
                <a:lnTo>
                  <a:pt x="3073426" y="0"/>
                </a:lnTo>
                <a:lnTo>
                  <a:pt x="3073426" y="2111101"/>
                </a:lnTo>
                <a:lnTo>
                  <a:pt x="0" y="211110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1866682" y="6421714"/>
            <a:ext cx="3292542" cy="2497987"/>
          </a:xfrm>
          <a:custGeom>
            <a:avLst/>
            <a:gdLst/>
            <a:ahLst/>
            <a:cxnLst/>
            <a:rect l="l" t="t" r="r" b="b"/>
            <a:pathLst>
              <a:path w="3292542" h="2497987">
                <a:moveTo>
                  <a:pt x="0" y="0"/>
                </a:moveTo>
                <a:lnTo>
                  <a:pt x="3292541" y="0"/>
                </a:lnTo>
                <a:lnTo>
                  <a:pt x="3292541" y="2497987"/>
                </a:lnTo>
                <a:lnTo>
                  <a:pt x="0" y="2497987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7" name="Freeform 27"/>
          <p:cNvSpPr/>
          <p:nvPr/>
        </p:nvSpPr>
        <p:spPr>
          <a:xfrm>
            <a:off x="12654406" y="4650678"/>
            <a:ext cx="1717093" cy="1708508"/>
          </a:xfrm>
          <a:custGeom>
            <a:avLst/>
            <a:gdLst/>
            <a:ahLst/>
            <a:cxnLst/>
            <a:rect l="l" t="t" r="r" b="b"/>
            <a:pathLst>
              <a:path w="1717093" h="1708508">
                <a:moveTo>
                  <a:pt x="0" y="0"/>
                </a:moveTo>
                <a:lnTo>
                  <a:pt x="1717093" y="0"/>
                </a:lnTo>
                <a:lnTo>
                  <a:pt x="1717093" y="1708507"/>
                </a:lnTo>
                <a:lnTo>
                  <a:pt x="0" y="1708507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8" name="TextBox 28"/>
          <p:cNvSpPr txBox="1"/>
          <p:nvPr/>
        </p:nvSpPr>
        <p:spPr>
          <a:xfrm>
            <a:off x="5296959" y="5132607"/>
            <a:ext cx="4457800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geen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oom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papa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ouders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denken (aan)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vader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weinig</a:t>
            </a: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9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61811" y="5132607"/>
            <a:ext cx="4506768" cy="450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ne … pas de (d’)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oncle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papa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des parents</a:t>
            </a:r>
            <a:r>
              <a:rPr lang="en-US" sz="3696">
                <a:solidFill>
                  <a:srgbClr val="000000"/>
                </a:solidFill>
                <a:latin typeface="Now"/>
              </a:rPr>
              <a:t>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penser (à)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père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peu 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2721443" y="4005324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</a:rPr>
              <a:t>Lisez les mots!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86447" y="1344887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3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8216345"/>
            <a:ext cx="6316687" cy="2368757"/>
          </a:xfrm>
          <a:custGeom>
            <a:avLst/>
            <a:gdLst/>
            <a:ahLst/>
            <a:cxnLst/>
            <a:rect l="l" t="t" r="r" b="b"/>
            <a:pathLst>
              <a:path w="6316687" h="2368757">
                <a:moveTo>
                  <a:pt x="0" y="0"/>
                </a:moveTo>
                <a:lnTo>
                  <a:pt x="6316687" y="0"/>
                </a:lnTo>
                <a:lnTo>
                  <a:pt x="6316687" y="2368757"/>
                </a:lnTo>
                <a:lnTo>
                  <a:pt x="0" y="2368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6" name="Group 6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4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6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513468" y="219146"/>
            <a:ext cx="3540301" cy="2009121"/>
          </a:xfrm>
          <a:custGeom>
            <a:avLst/>
            <a:gdLst/>
            <a:ahLst/>
            <a:cxnLst/>
            <a:rect l="l" t="t" r="r" b="b"/>
            <a:pathLst>
              <a:path w="3540301" h="2009121">
                <a:moveTo>
                  <a:pt x="0" y="0"/>
                </a:moveTo>
                <a:lnTo>
                  <a:pt x="3540300" y="0"/>
                </a:lnTo>
                <a:lnTo>
                  <a:pt x="3540300" y="2009120"/>
                </a:lnTo>
                <a:lnTo>
                  <a:pt x="0" y="20091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 rot="-4189416" flipV="1">
            <a:off x="-302473" y="-563684"/>
            <a:ext cx="3915925" cy="3950491"/>
          </a:xfrm>
          <a:custGeom>
            <a:avLst/>
            <a:gdLst/>
            <a:ahLst/>
            <a:cxnLst/>
            <a:rect l="l" t="t" r="r" b="b"/>
            <a:pathLst>
              <a:path w="3915925" h="3950491">
                <a:moveTo>
                  <a:pt x="0" y="3950492"/>
                </a:moveTo>
                <a:lnTo>
                  <a:pt x="3915924" y="3950492"/>
                </a:lnTo>
                <a:lnTo>
                  <a:pt x="3915924" y="0"/>
                </a:lnTo>
                <a:lnTo>
                  <a:pt x="0" y="0"/>
                </a:lnTo>
                <a:lnTo>
                  <a:pt x="0" y="3950492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486447" y="1344887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3</a:t>
            </a:r>
          </a:p>
        </p:txBody>
      </p:sp>
      <p:sp>
        <p:nvSpPr>
          <p:cNvPr id="17" name="Freeform 17"/>
          <p:cNvSpPr/>
          <p:nvPr/>
        </p:nvSpPr>
        <p:spPr>
          <a:xfrm>
            <a:off x="7510790" y="6060574"/>
            <a:ext cx="3946407" cy="2628826"/>
          </a:xfrm>
          <a:custGeom>
            <a:avLst/>
            <a:gdLst/>
            <a:ahLst/>
            <a:cxnLst/>
            <a:rect l="l" t="t" r="r" b="b"/>
            <a:pathLst>
              <a:path w="3946407" h="2628826">
                <a:moveTo>
                  <a:pt x="0" y="0"/>
                </a:moveTo>
                <a:lnTo>
                  <a:pt x="3946407" y="0"/>
                </a:lnTo>
                <a:lnTo>
                  <a:pt x="3946407" y="2628827"/>
                </a:lnTo>
                <a:lnTo>
                  <a:pt x="0" y="26288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11457197" y="2228266"/>
            <a:ext cx="3583656" cy="2518730"/>
          </a:xfrm>
          <a:custGeom>
            <a:avLst/>
            <a:gdLst/>
            <a:ahLst/>
            <a:cxnLst/>
            <a:rect l="l" t="t" r="r" b="b"/>
            <a:pathLst>
              <a:path w="3583656" h="2518730">
                <a:moveTo>
                  <a:pt x="0" y="0"/>
                </a:moveTo>
                <a:lnTo>
                  <a:pt x="3583656" y="0"/>
                </a:lnTo>
                <a:lnTo>
                  <a:pt x="3583656" y="2518730"/>
                </a:lnTo>
                <a:lnTo>
                  <a:pt x="0" y="25187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13285364" y="5561459"/>
            <a:ext cx="2998254" cy="2991562"/>
          </a:xfrm>
          <a:custGeom>
            <a:avLst/>
            <a:gdLst/>
            <a:ahLst/>
            <a:cxnLst/>
            <a:rect l="l" t="t" r="r" b="b"/>
            <a:pathLst>
              <a:path w="2998254" h="2991562">
                <a:moveTo>
                  <a:pt x="0" y="0"/>
                </a:moveTo>
                <a:lnTo>
                  <a:pt x="2998254" y="0"/>
                </a:lnTo>
                <a:lnTo>
                  <a:pt x="2998254" y="2991562"/>
                </a:lnTo>
                <a:lnTo>
                  <a:pt x="0" y="299156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3829516" y="1441891"/>
            <a:ext cx="3866701" cy="2655992"/>
          </a:xfrm>
          <a:custGeom>
            <a:avLst/>
            <a:gdLst/>
            <a:ahLst/>
            <a:cxnLst/>
            <a:rect l="l" t="t" r="r" b="b"/>
            <a:pathLst>
              <a:path w="3866701" h="2655992">
                <a:moveTo>
                  <a:pt x="0" y="0"/>
                </a:moveTo>
                <a:lnTo>
                  <a:pt x="3866701" y="0"/>
                </a:lnTo>
                <a:lnTo>
                  <a:pt x="3866701" y="2655992"/>
                </a:lnTo>
                <a:lnTo>
                  <a:pt x="0" y="2655992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620495" y="3727118"/>
            <a:ext cx="4142372" cy="3142737"/>
          </a:xfrm>
          <a:custGeom>
            <a:avLst/>
            <a:gdLst/>
            <a:ahLst/>
            <a:cxnLst/>
            <a:rect l="l" t="t" r="r" b="b"/>
            <a:pathLst>
              <a:path w="4142372" h="3142737">
                <a:moveTo>
                  <a:pt x="0" y="0"/>
                </a:moveTo>
                <a:lnTo>
                  <a:pt x="4142372" y="0"/>
                </a:lnTo>
                <a:lnTo>
                  <a:pt x="4142372" y="3142737"/>
                </a:lnTo>
                <a:lnTo>
                  <a:pt x="0" y="314273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8496563" y="3148999"/>
            <a:ext cx="2160288" cy="2149487"/>
          </a:xfrm>
          <a:custGeom>
            <a:avLst/>
            <a:gdLst/>
            <a:ahLst/>
            <a:cxnLst/>
            <a:rect l="l" t="t" r="r" b="b"/>
            <a:pathLst>
              <a:path w="2160288" h="2149487">
                <a:moveTo>
                  <a:pt x="0" y="0"/>
                </a:moveTo>
                <a:lnTo>
                  <a:pt x="2160288" y="0"/>
                </a:lnTo>
                <a:lnTo>
                  <a:pt x="2160288" y="2149487"/>
                </a:lnTo>
                <a:lnTo>
                  <a:pt x="0" y="2149487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63221" y="5854362"/>
            <a:ext cx="8136171" cy="2271376"/>
            <a:chOff x="0" y="0"/>
            <a:chExt cx="2658879" cy="742280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636019" cy="714340"/>
            </a:xfrm>
            <a:custGeom>
              <a:avLst/>
              <a:gdLst/>
              <a:ahLst/>
              <a:cxnLst/>
              <a:rect l="l" t="t" r="r" b="b"/>
              <a:pathLst>
                <a:path w="2636019" h="714340">
                  <a:moveTo>
                    <a:pt x="2636019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312342" y="0"/>
                  </a:lnTo>
                  <a:lnTo>
                    <a:pt x="2616969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665229" cy="741010"/>
            </a:xfrm>
            <a:custGeom>
              <a:avLst/>
              <a:gdLst/>
              <a:ahLst/>
              <a:cxnLst/>
              <a:rect l="l" t="t" r="r" b="b"/>
              <a:pathLst>
                <a:path w="2665229" h="741010">
                  <a:moveTo>
                    <a:pt x="2630939" y="21590"/>
                  </a:moveTo>
                  <a:cubicBezTo>
                    <a:pt x="2632209" y="34290"/>
                    <a:pt x="2632209" y="44450"/>
                    <a:pt x="2633479" y="54610"/>
                  </a:cubicBezTo>
                  <a:cubicBezTo>
                    <a:pt x="2636019" y="73857"/>
                    <a:pt x="2637289" y="87629"/>
                    <a:pt x="2639829" y="100909"/>
                  </a:cubicBezTo>
                  <a:cubicBezTo>
                    <a:pt x="2639829" y="120092"/>
                    <a:pt x="2652529" y="498336"/>
                    <a:pt x="2658879" y="517518"/>
                  </a:cubicBezTo>
                  <a:cubicBezTo>
                    <a:pt x="2665229" y="546538"/>
                    <a:pt x="2661419" y="576050"/>
                    <a:pt x="2661419" y="605070"/>
                  </a:cubicBezTo>
                  <a:cubicBezTo>
                    <a:pt x="2661419" y="630647"/>
                    <a:pt x="2662689" y="654257"/>
                    <a:pt x="2663959" y="680050"/>
                  </a:cubicBezTo>
                  <a:cubicBezTo>
                    <a:pt x="2663959" y="701640"/>
                    <a:pt x="2663959" y="715610"/>
                    <a:pt x="2663959" y="739740"/>
                  </a:cubicBezTo>
                  <a:cubicBezTo>
                    <a:pt x="2641099" y="739740"/>
                    <a:pt x="2620779" y="741010"/>
                    <a:pt x="2597376" y="739740"/>
                  </a:cubicBezTo>
                  <a:cubicBezTo>
                    <a:pt x="2465817" y="734660"/>
                    <a:pt x="2332233" y="741010"/>
                    <a:pt x="2200674" y="735930"/>
                  </a:cubicBezTo>
                  <a:cubicBezTo>
                    <a:pt x="2121739" y="732120"/>
                    <a:pt x="2044827" y="734660"/>
                    <a:pt x="1965892" y="732120"/>
                  </a:cubicBezTo>
                  <a:cubicBezTo>
                    <a:pt x="1929460" y="730850"/>
                    <a:pt x="1893028" y="729580"/>
                    <a:pt x="1856597" y="728310"/>
                  </a:cubicBezTo>
                  <a:cubicBezTo>
                    <a:pt x="1834333" y="728310"/>
                    <a:pt x="1814093" y="729580"/>
                    <a:pt x="1791829" y="729580"/>
                  </a:cubicBezTo>
                  <a:cubicBezTo>
                    <a:pt x="1735157" y="728310"/>
                    <a:pt x="1579311" y="729580"/>
                    <a:pt x="1522639" y="728310"/>
                  </a:cubicBezTo>
                  <a:cubicBezTo>
                    <a:pt x="1482159" y="727040"/>
                    <a:pt x="672565" y="735930"/>
                    <a:pt x="632085" y="734660"/>
                  </a:cubicBezTo>
                  <a:cubicBezTo>
                    <a:pt x="621965" y="734660"/>
                    <a:pt x="609821" y="735930"/>
                    <a:pt x="599701" y="735930"/>
                  </a:cubicBezTo>
                  <a:cubicBezTo>
                    <a:pt x="575413" y="735930"/>
                    <a:pt x="553150" y="737200"/>
                    <a:pt x="528862" y="737200"/>
                  </a:cubicBezTo>
                  <a:cubicBezTo>
                    <a:pt x="468142" y="737200"/>
                    <a:pt x="409447" y="735930"/>
                    <a:pt x="348727" y="734660"/>
                  </a:cubicBezTo>
                  <a:cubicBezTo>
                    <a:pt x="312295" y="733390"/>
                    <a:pt x="275864" y="732120"/>
                    <a:pt x="241456" y="730850"/>
                  </a:cubicBezTo>
                  <a:cubicBezTo>
                    <a:pt x="176688" y="729580"/>
                    <a:pt x="111921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21" y="30480"/>
                    <a:pt x="93705" y="29210"/>
                  </a:cubicBezTo>
                  <a:cubicBezTo>
                    <a:pt x="148352" y="25400"/>
                    <a:pt x="203000" y="22860"/>
                    <a:pt x="259672" y="20320"/>
                  </a:cubicBezTo>
                  <a:cubicBezTo>
                    <a:pt x="298127" y="17780"/>
                    <a:pt x="336583" y="16510"/>
                    <a:pt x="373015" y="13970"/>
                  </a:cubicBezTo>
                  <a:cubicBezTo>
                    <a:pt x="409447" y="11430"/>
                    <a:pt x="447902" y="8890"/>
                    <a:pt x="484334" y="8890"/>
                  </a:cubicBezTo>
                  <a:cubicBezTo>
                    <a:pt x="524814" y="7620"/>
                    <a:pt x="565294" y="10160"/>
                    <a:pt x="605773" y="8890"/>
                  </a:cubicBezTo>
                  <a:cubicBezTo>
                    <a:pt x="656373" y="8890"/>
                    <a:pt x="1573239" y="6350"/>
                    <a:pt x="1623838" y="5080"/>
                  </a:cubicBezTo>
                  <a:cubicBezTo>
                    <a:pt x="1672414" y="3810"/>
                    <a:pt x="1720990" y="2540"/>
                    <a:pt x="1771589" y="2540"/>
                  </a:cubicBezTo>
                  <a:cubicBezTo>
                    <a:pt x="1854573" y="1270"/>
                    <a:pt x="1935532" y="0"/>
                    <a:pt x="2018516" y="0"/>
                  </a:cubicBezTo>
                  <a:cubicBezTo>
                    <a:pt x="2052923" y="0"/>
                    <a:pt x="2089355" y="2540"/>
                    <a:pt x="2123763" y="2540"/>
                  </a:cubicBezTo>
                  <a:cubicBezTo>
                    <a:pt x="2218890" y="3810"/>
                    <a:pt x="2316042" y="5080"/>
                    <a:pt x="2411169" y="7620"/>
                  </a:cubicBezTo>
                  <a:cubicBezTo>
                    <a:pt x="2461768" y="8890"/>
                    <a:pt x="2512368" y="12700"/>
                    <a:pt x="2562968" y="16510"/>
                  </a:cubicBezTo>
                  <a:cubicBezTo>
                    <a:pt x="2575112" y="16510"/>
                    <a:pt x="2587256" y="16510"/>
                    <a:pt x="2597376" y="16510"/>
                  </a:cubicBezTo>
                  <a:cubicBezTo>
                    <a:pt x="2611889" y="17780"/>
                    <a:pt x="2620779" y="20320"/>
                    <a:pt x="2630939" y="21590"/>
                  </a:cubicBezTo>
                  <a:close/>
                  <a:moveTo>
                    <a:pt x="2641099" y="723230"/>
                  </a:moveTo>
                  <a:cubicBezTo>
                    <a:pt x="2642369" y="706720"/>
                    <a:pt x="2643639" y="694020"/>
                    <a:pt x="2643639" y="681320"/>
                  </a:cubicBezTo>
                  <a:cubicBezTo>
                    <a:pt x="2642369" y="651797"/>
                    <a:pt x="2641099" y="625728"/>
                    <a:pt x="2641099" y="597692"/>
                  </a:cubicBezTo>
                  <a:cubicBezTo>
                    <a:pt x="2641099" y="584904"/>
                    <a:pt x="2643639" y="572115"/>
                    <a:pt x="2642369" y="559327"/>
                  </a:cubicBezTo>
                  <a:cubicBezTo>
                    <a:pt x="2642369" y="547522"/>
                    <a:pt x="2641099" y="535225"/>
                    <a:pt x="2639829" y="523421"/>
                  </a:cubicBezTo>
                  <a:cubicBezTo>
                    <a:pt x="2634749" y="505222"/>
                    <a:pt x="2623319" y="128454"/>
                    <a:pt x="2623319" y="110255"/>
                  </a:cubicBezTo>
                  <a:cubicBezTo>
                    <a:pt x="2620779" y="95007"/>
                    <a:pt x="2618239" y="79267"/>
                    <a:pt x="2615699" y="63500"/>
                  </a:cubicBezTo>
                  <a:cubicBezTo>
                    <a:pt x="2614429" y="44450"/>
                    <a:pt x="2613159" y="43180"/>
                    <a:pt x="2591304" y="41910"/>
                  </a:cubicBezTo>
                  <a:cubicBezTo>
                    <a:pt x="2585232" y="41910"/>
                    <a:pt x="2581184" y="41910"/>
                    <a:pt x="2575112" y="40640"/>
                  </a:cubicBezTo>
                  <a:cubicBezTo>
                    <a:pt x="2524512" y="36830"/>
                    <a:pt x="2471888" y="31750"/>
                    <a:pt x="2421289" y="30480"/>
                  </a:cubicBezTo>
                  <a:cubicBezTo>
                    <a:pt x="2297826" y="26670"/>
                    <a:pt x="2172339" y="25400"/>
                    <a:pt x="2048875" y="22860"/>
                  </a:cubicBezTo>
                  <a:cubicBezTo>
                    <a:pt x="2030660" y="22860"/>
                    <a:pt x="2010420" y="22860"/>
                    <a:pt x="1992204" y="22860"/>
                  </a:cubicBezTo>
                  <a:cubicBezTo>
                    <a:pt x="1961844" y="22860"/>
                    <a:pt x="1931484" y="22860"/>
                    <a:pt x="1903148" y="22860"/>
                  </a:cubicBezTo>
                  <a:cubicBezTo>
                    <a:pt x="1838381" y="22860"/>
                    <a:pt x="1773613" y="22860"/>
                    <a:pt x="1710870" y="24130"/>
                  </a:cubicBezTo>
                  <a:cubicBezTo>
                    <a:pt x="1656222" y="25400"/>
                    <a:pt x="735308" y="29210"/>
                    <a:pt x="680661" y="29210"/>
                  </a:cubicBezTo>
                  <a:cubicBezTo>
                    <a:pt x="591605" y="29210"/>
                    <a:pt x="502550" y="26670"/>
                    <a:pt x="413495" y="33020"/>
                  </a:cubicBezTo>
                  <a:cubicBezTo>
                    <a:pt x="366943" y="36830"/>
                    <a:pt x="322415" y="36830"/>
                    <a:pt x="277888" y="38100"/>
                  </a:cubicBezTo>
                  <a:cubicBezTo>
                    <a:pt x="200976" y="41910"/>
                    <a:pt x="124065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5369" y="705450"/>
                    <a:pt x="93705" y="706720"/>
                    <a:pt x="120017" y="706720"/>
                  </a:cubicBezTo>
                  <a:cubicBezTo>
                    <a:pt x="158472" y="706720"/>
                    <a:pt x="198952" y="704180"/>
                    <a:pt x="237408" y="706720"/>
                  </a:cubicBezTo>
                  <a:cubicBezTo>
                    <a:pt x="300151" y="710530"/>
                    <a:pt x="362895" y="713070"/>
                    <a:pt x="425639" y="711800"/>
                  </a:cubicBezTo>
                  <a:cubicBezTo>
                    <a:pt x="466118" y="710530"/>
                    <a:pt x="504574" y="713070"/>
                    <a:pt x="545054" y="713070"/>
                  </a:cubicBezTo>
                  <a:cubicBezTo>
                    <a:pt x="603749" y="713070"/>
                    <a:pt x="662445" y="711800"/>
                    <a:pt x="721141" y="713070"/>
                  </a:cubicBezTo>
                  <a:cubicBezTo>
                    <a:pt x="808172" y="714340"/>
                    <a:pt x="1763493" y="704180"/>
                    <a:pt x="1852549" y="706720"/>
                  </a:cubicBezTo>
                  <a:cubicBezTo>
                    <a:pt x="1891004" y="707990"/>
                    <a:pt x="1929460" y="709260"/>
                    <a:pt x="1965892" y="709260"/>
                  </a:cubicBezTo>
                  <a:cubicBezTo>
                    <a:pt x="2032684" y="711800"/>
                    <a:pt x="2097451" y="707990"/>
                    <a:pt x="2164243" y="711800"/>
                  </a:cubicBezTo>
                  <a:cubicBezTo>
                    <a:pt x="2218890" y="714340"/>
                    <a:pt x="2273538" y="714340"/>
                    <a:pt x="2328186" y="716880"/>
                  </a:cubicBezTo>
                  <a:cubicBezTo>
                    <a:pt x="2409145" y="720690"/>
                    <a:pt x="2490104" y="723230"/>
                    <a:pt x="2571064" y="724500"/>
                  </a:cubicBezTo>
                  <a:cubicBezTo>
                    <a:pt x="2601424" y="724500"/>
                    <a:pt x="2620779" y="723230"/>
                    <a:pt x="2641099" y="72323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637885" y="7420919"/>
            <a:ext cx="3976845" cy="2833502"/>
          </a:xfrm>
          <a:custGeom>
            <a:avLst/>
            <a:gdLst/>
            <a:ahLst/>
            <a:cxnLst/>
            <a:rect l="l" t="t" r="r" b="b"/>
            <a:pathLst>
              <a:path w="3976845" h="2833502">
                <a:moveTo>
                  <a:pt x="0" y="0"/>
                </a:moveTo>
                <a:lnTo>
                  <a:pt x="3976846" y="0"/>
                </a:lnTo>
                <a:lnTo>
                  <a:pt x="3976846" y="2833502"/>
                </a:lnTo>
                <a:lnTo>
                  <a:pt x="0" y="2833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0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TextBox 21"/>
          <p:cNvSpPr txBox="1"/>
          <p:nvPr/>
        </p:nvSpPr>
        <p:spPr>
          <a:xfrm>
            <a:off x="9658343" y="6123103"/>
            <a:ext cx="7964977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Quel temps fait-il?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31479" y="6123103"/>
            <a:ext cx="620107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Le calendrier!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16333" y="1754516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4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</a:rPr>
              <a:t>QUELLE DATE SOMMES-NOUS?</a:t>
            </a:r>
          </a:p>
        </p:txBody>
      </p:sp>
      <p:sp>
        <p:nvSpPr>
          <p:cNvPr id="25" name="Freeform 25"/>
          <p:cNvSpPr/>
          <p:nvPr/>
        </p:nvSpPr>
        <p:spPr>
          <a:xfrm>
            <a:off x="7832557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5593323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8041673"/>
            <a:chOff x="0" y="0"/>
            <a:chExt cx="5242800" cy="26279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600058"/>
            </a:xfrm>
            <a:custGeom>
              <a:avLst/>
              <a:gdLst/>
              <a:ahLst/>
              <a:cxnLst/>
              <a:rect l="l" t="t" r="r" b="b"/>
              <a:pathLst>
                <a:path w="5219940" h="2600058">
                  <a:moveTo>
                    <a:pt x="5219940" y="2600058"/>
                  </a:moveTo>
                  <a:lnTo>
                    <a:pt x="0" y="2592438"/>
                  </a:lnTo>
                  <a:lnTo>
                    <a:pt x="0" y="914995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626728"/>
            </a:xfrm>
            <a:custGeom>
              <a:avLst/>
              <a:gdLst/>
              <a:ahLst/>
              <a:cxnLst/>
              <a:rect l="l" t="t" r="r" b="b"/>
              <a:pathLst>
                <a:path w="5249150" h="262672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3034"/>
                    <a:pt x="5221210" y="159066"/>
                    <a:pt x="5223750" y="213097"/>
                  </a:cubicBezTo>
                  <a:cubicBezTo>
                    <a:pt x="5223750" y="291141"/>
                    <a:pt x="5236450" y="1830015"/>
                    <a:pt x="5242800" y="1908059"/>
                  </a:cubicBezTo>
                  <a:cubicBezTo>
                    <a:pt x="5249150" y="2026126"/>
                    <a:pt x="5245340" y="2146195"/>
                    <a:pt x="5245340" y="2264261"/>
                  </a:cubicBezTo>
                  <a:cubicBezTo>
                    <a:pt x="5245340" y="2368321"/>
                    <a:pt x="5246610" y="2464375"/>
                    <a:pt x="5247880" y="2565768"/>
                  </a:cubicBezTo>
                  <a:cubicBezTo>
                    <a:pt x="5247880" y="2587358"/>
                    <a:pt x="5247880" y="2601328"/>
                    <a:pt x="5247880" y="2625458"/>
                  </a:cubicBezTo>
                  <a:cubicBezTo>
                    <a:pt x="5225020" y="2625458"/>
                    <a:pt x="5204700" y="2626728"/>
                    <a:pt x="5172915" y="2625458"/>
                  </a:cubicBezTo>
                  <a:cubicBezTo>
                    <a:pt x="4908158" y="2620378"/>
                    <a:pt x="4639327" y="2626728"/>
                    <a:pt x="4374570" y="2621648"/>
                  </a:cubicBezTo>
                  <a:cubicBezTo>
                    <a:pt x="4215715" y="2617838"/>
                    <a:pt x="4060934" y="2620378"/>
                    <a:pt x="3902079" y="2617838"/>
                  </a:cubicBezTo>
                  <a:cubicBezTo>
                    <a:pt x="3828762" y="2616568"/>
                    <a:pt x="3755444" y="2615298"/>
                    <a:pt x="3682127" y="2614028"/>
                  </a:cubicBezTo>
                  <a:cubicBezTo>
                    <a:pt x="3637322" y="2614028"/>
                    <a:pt x="3596590" y="2615298"/>
                    <a:pt x="3551785" y="2615298"/>
                  </a:cubicBezTo>
                  <a:cubicBezTo>
                    <a:pt x="3437735" y="2614028"/>
                    <a:pt x="3124099" y="2615298"/>
                    <a:pt x="3010050" y="2614028"/>
                  </a:cubicBezTo>
                  <a:cubicBezTo>
                    <a:pt x="2928586" y="2612758"/>
                    <a:pt x="1299310" y="2621648"/>
                    <a:pt x="1217846" y="2620378"/>
                  </a:cubicBezTo>
                  <a:cubicBezTo>
                    <a:pt x="1197480" y="2620378"/>
                    <a:pt x="1173041" y="2621648"/>
                    <a:pt x="1152675" y="2621648"/>
                  </a:cubicBezTo>
                  <a:cubicBezTo>
                    <a:pt x="1103796" y="2621648"/>
                    <a:pt x="1058991" y="2622918"/>
                    <a:pt x="1010113" y="2622918"/>
                  </a:cubicBezTo>
                  <a:cubicBezTo>
                    <a:pt x="887917" y="2622918"/>
                    <a:pt x="769794" y="2621648"/>
                    <a:pt x="647599" y="2620378"/>
                  </a:cubicBezTo>
                  <a:cubicBezTo>
                    <a:pt x="574281" y="2619108"/>
                    <a:pt x="500964" y="2617838"/>
                    <a:pt x="431720" y="2616568"/>
                  </a:cubicBezTo>
                  <a:cubicBezTo>
                    <a:pt x="301377" y="2615298"/>
                    <a:pt x="171035" y="2614028"/>
                    <a:pt x="48260" y="2614028"/>
                  </a:cubicBezTo>
                  <a:cubicBezTo>
                    <a:pt x="38100" y="2614028"/>
                    <a:pt x="29210" y="2614028"/>
                    <a:pt x="19050" y="2612758"/>
                  </a:cubicBezTo>
                  <a:cubicBezTo>
                    <a:pt x="10160" y="2611488"/>
                    <a:pt x="5080" y="2605138"/>
                    <a:pt x="7620" y="2596248"/>
                  </a:cubicBezTo>
                  <a:cubicBezTo>
                    <a:pt x="16510" y="2564432"/>
                    <a:pt x="12700" y="2514404"/>
                    <a:pt x="11430" y="2462374"/>
                  </a:cubicBezTo>
                  <a:cubicBezTo>
                    <a:pt x="10160" y="2356314"/>
                    <a:pt x="6350" y="2252255"/>
                    <a:pt x="7620" y="2146195"/>
                  </a:cubicBezTo>
                  <a:cubicBezTo>
                    <a:pt x="5080" y="2014120"/>
                    <a:pt x="0" y="379191"/>
                    <a:pt x="7620" y="245115"/>
                  </a:cubicBezTo>
                  <a:cubicBezTo>
                    <a:pt x="8890" y="219100"/>
                    <a:pt x="7620" y="191084"/>
                    <a:pt x="8890" y="165070"/>
                  </a:cubicBezTo>
                  <a:cubicBezTo>
                    <a:pt x="10160" y="123046"/>
                    <a:pt x="12700" y="770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608948"/>
                  </a:moveTo>
                  <a:cubicBezTo>
                    <a:pt x="5226290" y="2592438"/>
                    <a:pt x="5227560" y="2579738"/>
                    <a:pt x="5227560" y="2567038"/>
                  </a:cubicBezTo>
                  <a:cubicBezTo>
                    <a:pt x="5226290" y="2454370"/>
                    <a:pt x="5225020" y="2348309"/>
                    <a:pt x="5225020" y="2234245"/>
                  </a:cubicBezTo>
                  <a:cubicBezTo>
                    <a:pt x="5225020" y="2182215"/>
                    <a:pt x="5227560" y="2130185"/>
                    <a:pt x="5226290" y="2078156"/>
                  </a:cubicBezTo>
                  <a:cubicBezTo>
                    <a:pt x="5226290" y="2030129"/>
                    <a:pt x="5225020" y="1980100"/>
                    <a:pt x="5223750" y="1932073"/>
                  </a:cubicBezTo>
                  <a:cubicBezTo>
                    <a:pt x="5218670" y="1858031"/>
                    <a:pt x="5207240" y="325161"/>
                    <a:pt x="5207240" y="251119"/>
                  </a:cubicBezTo>
                  <a:cubicBezTo>
                    <a:pt x="5204700" y="189083"/>
                    <a:pt x="5202160" y="125047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1016"/>
                  </a:cubicBezTo>
                  <a:cubicBezTo>
                    <a:pt x="31750" y="107037"/>
                    <a:pt x="31750" y="143057"/>
                    <a:pt x="30480" y="179078"/>
                  </a:cubicBezTo>
                  <a:cubicBezTo>
                    <a:pt x="29210" y="239112"/>
                    <a:pt x="26670" y="297145"/>
                    <a:pt x="25400" y="357179"/>
                  </a:cubicBezTo>
                  <a:cubicBezTo>
                    <a:pt x="20320" y="421215"/>
                    <a:pt x="26670" y="1986104"/>
                    <a:pt x="29210" y="2050140"/>
                  </a:cubicBezTo>
                  <a:cubicBezTo>
                    <a:pt x="29210" y="2118179"/>
                    <a:pt x="29210" y="2188218"/>
                    <a:pt x="30480" y="2256257"/>
                  </a:cubicBezTo>
                  <a:cubicBezTo>
                    <a:pt x="30480" y="2306285"/>
                    <a:pt x="33020" y="2356314"/>
                    <a:pt x="33020" y="2406342"/>
                  </a:cubicBezTo>
                  <a:cubicBezTo>
                    <a:pt x="33020" y="2460373"/>
                    <a:pt x="33020" y="2514404"/>
                    <a:pt x="31750" y="2567038"/>
                  </a:cubicBezTo>
                  <a:cubicBezTo>
                    <a:pt x="31750" y="2570848"/>
                    <a:pt x="31750" y="2573388"/>
                    <a:pt x="31750" y="2577198"/>
                  </a:cubicBezTo>
                  <a:cubicBezTo>
                    <a:pt x="31750" y="2587358"/>
                    <a:pt x="35560" y="2591168"/>
                    <a:pt x="44450" y="2591168"/>
                  </a:cubicBezTo>
                  <a:cubicBezTo>
                    <a:pt x="77352" y="2591168"/>
                    <a:pt x="134377" y="2592438"/>
                    <a:pt x="187328" y="2592438"/>
                  </a:cubicBezTo>
                  <a:cubicBezTo>
                    <a:pt x="264719" y="2592438"/>
                    <a:pt x="346183" y="2589898"/>
                    <a:pt x="423573" y="2592438"/>
                  </a:cubicBezTo>
                  <a:cubicBezTo>
                    <a:pt x="549842" y="2596248"/>
                    <a:pt x="676111" y="2598788"/>
                    <a:pt x="802380" y="2597518"/>
                  </a:cubicBezTo>
                  <a:cubicBezTo>
                    <a:pt x="883844" y="2596248"/>
                    <a:pt x="961235" y="2598788"/>
                    <a:pt x="1042698" y="2598788"/>
                  </a:cubicBezTo>
                  <a:cubicBezTo>
                    <a:pt x="1160821" y="2598788"/>
                    <a:pt x="1278944" y="2597518"/>
                    <a:pt x="1397066" y="2598788"/>
                  </a:cubicBezTo>
                  <a:cubicBezTo>
                    <a:pt x="1572213" y="2600058"/>
                    <a:pt x="3494760" y="2589898"/>
                    <a:pt x="3673981" y="2592438"/>
                  </a:cubicBezTo>
                  <a:cubicBezTo>
                    <a:pt x="3751371" y="2593708"/>
                    <a:pt x="3828762" y="2594978"/>
                    <a:pt x="3902079" y="2594978"/>
                  </a:cubicBezTo>
                  <a:cubicBezTo>
                    <a:pt x="4036495" y="2597518"/>
                    <a:pt x="4166837" y="2593708"/>
                    <a:pt x="4301252" y="2597518"/>
                  </a:cubicBezTo>
                  <a:cubicBezTo>
                    <a:pt x="4411228" y="2600058"/>
                    <a:pt x="4521204" y="2600058"/>
                    <a:pt x="4631181" y="2602598"/>
                  </a:cubicBezTo>
                  <a:cubicBezTo>
                    <a:pt x="4794108" y="2606408"/>
                    <a:pt x="4957036" y="2608948"/>
                    <a:pt x="5119964" y="2610218"/>
                  </a:cubicBezTo>
                  <a:cubicBezTo>
                    <a:pt x="5181061" y="2610218"/>
                    <a:pt x="5204700" y="2608948"/>
                    <a:pt x="5225020" y="26089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7772400" y="3444077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6340750" y="360512"/>
            <a:ext cx="1237818" cy="1336376"/>
          </a:xfrm>
          <a:custGeom>
            <a:avLst/>
            <a:gdLst/>
            <a:ahLst/>
            <a:cxnLst/>
            <a:rect l="l" t="t" r="r" b="b"/>
            <a:pathLst>
              <a:path w="1237818" h="1336376">
                <a:moveTo>
                  <a:pt x="0" y="0"/>
                </a:moveTo>
                <a:lnTo>
                  <a:pt x="1237819" y="0"/>
                </a:lnTo>
                <a:lnTo>
                  <a:pt x="1237819" y="1336376"/>
                </a:lnTo>
                <a:lnTo>
                  <a:pt x="0" y="133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flipH="1">
            <a:off x="-605389" y="-204551"/>
            <a:ext cx="2556557" cy="1901439"/>
          </a:xfrm>
          <a:custGeom>
            <a:avLst/>
            <a:gdLst/>
            <a:ahLst/>
            <a:cxnLst/>
            <a:rect l="l" t="t" r="r" b="b"/>
            <a:pathLst>
              <a:path w="2556557" h="1901439">
                <a:moveTo>
                  <a:pt x="2556557" y="0"/>
                </a:moveTo>
                <a:lnTo>
                  <a:pt x="0" y="0"/>
                </a:lnTo>
                <a:lnTo>
                  <a:pt x="0" y="1901439"/>
                </a:lnTo>
                <a:lnTo>
                  <a:pt x="2556557" y="1901439"/>
                </a:lnTo>
                <a:lnTo>
                  <a:pt x="2556557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2498257" y="7943262"/>
            <a:ext cx="4030769" cy="2630077"/>
          </a:xfrm>
          <a:custGeom>
            <a:avLst/>
            <a:gdLst/>
            <a:ahLst/>
            <a:cxnLst/>
            <a:rect l="l" t="t" r="r" b="b"/>
            <a:pathLst>
              <a:path w="4030769" h="2630077">
                <a:moveTo>
                  <a:pt x="0" y="0"/>
                </a:moveTo>
                <a:lnTo>
                  <a:pt x="4030769" y="0"/>
                </a:lnTo>
                <a:lnTo>
                  <a:pt x="4030769" y="2630076"/>
                </a:lnTo>
                <a:lnTo>
                  <a:pt x="0" y="26300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3604" y="1407768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4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238981" y="4751607"/>
            <a:ext cx="4506768" cy="450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ne … pas de (d’)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oncle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papa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des parents</a:t>
            </a:r>
            <a:r>
              <a:rPr lang="en-US" sz="3696">
                <a:solidFill>
                  <a:srgbClr val="000000"/>
                </a:solidFill>
                <a:latin typeface="Now"/>
              </a:rPr>
              <a:t>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penser (à)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père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peu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317660" y="4751607"/>
            <a:ext cx="4506768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gentil, gentille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grand-mère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grand-père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des grands-parents</a:t>
            </a:r>
            <a:r>
              <a:rPr lang="en-US" sz="3696">
                <a:solidFill>
                  <a:srgbClr val="000000"/>
                </a:solidFill>
                <a:latin typeface="Now"/>
              </a:rPr>
              <a:t>  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il</a:t>
            </a:r>
            <a:r>
              <a:rPr lang="en-US" sz="3696">
                <a:solidFill>
                  <a:srgbClr val="000000"/>
                </a:solidFill>
                <a:latin typeface="Now"/>
              </a:rPr>
              <a:t>/</a:t>
            </a:r>
            <a:r>
              <a:rPr lang="en-US" sz="3696">
                <a:solidFill>
                  <a:srgbClr val="D46A6A"/>
                </a:solidFill>
                <a:latin typeface="Now"/>
              </a:rPr>
              <a:t>elle</a:t>
            </a:r>
            <a:r>
              <a:rPr lang="en-US" sz="3696">
                <a:solidFill>
                  <a:srgbClr val="000000"/>
                </a:solidFill>
                <a:latin typeface="Now"/>
              </a:rPr>
              <a:t> s’appelle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maman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mère 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D46A6A"/>
              </a:solidFill>
              <a:latin typeface="No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2474632" y="4751607"/>
            <a:ext cx="3637204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beaucoup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famille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fille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fils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la Flandre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   en Flandre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frère 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004AAD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63221" y="5854362"/>
            <a:ext cx="8136171" cy="2271376"/>
            <a:chOff x="0" y="0"/>
            <a:chExt cx="2658879" cy="742280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636019" cy="714340"/>
            </a:xfrm>
            <a:custGeom>
              <a:avLst/>
              <a:gdLst/>
              <a:ahLst/>
              <a:cxnLst/>
              <a:rect l="l" t="t" r="r" b="b"/>
              <a:pathLst>
                <a:path w="2636019" h="714340">
                  <a:moveTo>
                    <a:pt x="2636019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312342" y="0"/>
                  </a:lnTo>
                  <a:lnTo>
                    <a:pt x="2616969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665229" cy="741010"/>
            </a:xfrm>
            <a:custGeom>
              <a:avLst/>
              <a:gdLst/>
              <a:ahLst/>
              <a:cxnLst/>
              <a:rect l="l" t="t" r="r" b="b"/>
              <a:pathLst>
                <a:path w="2665229" h="741010">
                  <a:moveTo>
                    <a:pt x="2630939" y="21590"/>
                  </a:moveTo>
                  <a:cubicBezTo>
                    <a:pt x="2632209" y="34290"/>
                    <a:pt x="2632209" y="44450"/>
                    <a:pt x="2633479" y="54610"/>
                  </a:cubicBezTo>
                  <a:cubicBezTo>
                    <a:pt x="2636019" y="73857"/>
                    <a:pt x="2637289" y="87629"/>
                    <a:pt x="2639829" y="100909"/>
                  </a:cubicBezTo>
                  <a:cubicBezTo>
                    <a:pt x="2639829" y="120092"/>
                    <a:pt x="2652529" y="498336"/>
                    <a:pt x="2658879" y="517518"/>
                  </a:cubicBezTo>
                  <a:cubicBezTo>
                    <a:pt x="2665229" y="546538"/>
                    <a:pt x="2661419" y="576050"/>
                    <a:pt x="2661419" y="605070"/>
                  </a:cubicBezTo>
                  <a:cubicBezTo>
                    <a:pt x="2661419" y="630647"/>
                    <a:pt x="2662689" y="654257"/>
                    <a:pt x="2663959" y="680050"/>
                  </a:cubicBezTo>
                  <a:cubicBezTo>
                    <a:pt x="2663959" y="701640"/>
                    <a:pt x="2663959" y="715610"/>
                    <a:pt x="2663959" y="739740"/>
                  </a:cubicBezTo>
                  <a:cubicBezTo>
                    <a:pt x="2641099" y="739740"/>
                    <a:pt x="2620779" y="741010"/>
                    <a:pt x="2597376" y="739740"/>
                  </a:cubicBezTo>
                  <a:cubicBezTo>
                    <a:pt x="2465817" y="734660"/>
                    <a:pt x="2332233" y="741010"/>
                    <a:pt x="2200674" y="735930"/>
                  </a:cubicBezTo>
                  <a:cubicBezTo>
                    <a:pt x="2121739" y="732120"/>
                    <a:pt x="2044827" y="734660"/>
                    <a:pt x="1965892" y="732120"/>
                  </a:cubicBezTo>
                  <a:cubicBezTo>
                    <a:pt x="1929460" y="730850"/>
                    <a:pt x="1893028" y="729580"/>
                    <a:pt x="1856597" y="728310"/>
                  </a:cubicBezTo>
                  <a:cubicBezTo>
                    <a:pt x="1834333" y="728310"/>
                    <a:pt x="1814093" y="729580"/>
                    <a:pt x="1791829" y="729580"/>
                  </a:cubicBezTo>
                  <a:cubicBezTo>
                    <a:pt x="1735157" y="728310"/>
                    <a:pt x="1579311" y="729580"/>
                    <a:pt x="1522639" y="728310"/>
                  </a:cubicBezTo>
                  <a:cubicBezTo>
                    <a:pt x="1482159" y="727040"/>
                    <a:pt x="672565" y="735930"/>
                    <a:pt x="632085" y="734660"/>
                  </a:cubicBezTo>
                  <a:cubicBezTo>
                    <a:pt x="621965" y="734660"/>
                    <a:pt x="609821" y="735930"/>
                    <a:pt x="599701" y="735930"/>
                  </a:cubicBezTo>
                  <a:cubicBezTo>
                    <a:pt x="575413" y="735930"/>
                    <a:pt x="553150" y="737200"/>
                    <a:pt x="528862" y="737200"/>
                  </a:cubicBezTo>
                  <a:cubicBezTo>
                    <a:pt x="468142" y="737200"/>
                    <a:pt x="409447" y="735930"/>
                    <a:pt x="348727" y="734660"/>
                  </a:cubicBezTo>
                  <a:cubicBezTo>
                    <a:pt x="312295" y="733390"/>
                    <a:pt x="275864" y="732120"/>
                    <a:pt x="241456" y="730850"/>
                  </a:cubicBezTo>
                  <a:cubicBezTo>
                    <a:pt x="176688" y="729580"/>
                    <a:pt x="111921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21" y="30480"/>
                    <a:pt x="93705" y="29210"/>
                  </a:cubicBezTo>
                  <a:cubicBezTo>
                    <a:pt x="148352" y="25400"/>
                    <a:pt x="203000" y="22860"/>
                    <a:pt x="259672" y="20320"/>
                  </a:cubicBezTo>
                  <a:cubicBezTo>
                    <a:pt x="298127" y="17780"/>
                    <a:pt x="336583" y="16510"/>
                    <a:pt x="373015" y="13970"/>
                  </a:cubicBezTo>
                  <a:cubicBezTo>
                    <a:pt x="409447" y="11430"/>
                    <a:pt x="447902" y="8890"/>
                    <a:pt x="484334" y="8890"/>
                  </a:cubicBezTo>
                  <a:cubicBezTo>
                    <a:pt x="524814" y="7620"/>
                    <a:pt x="565294" y="10160"/>
                    <a:pt x="605773" y="8890"/>
                  </a:cubicBezTo>
                  <a:cubicBezTo>
                    <a:pt x="656373" y="8890"/>
                    <a:pt x="1573239" y="6350"/>
                    <a:pt x="1623838" y="5080"/>
                  </a:cubicBezTo>
                  <a:cubicBezTo>
                    <a:pt x="1672414" y="3810"/>
                    <a:pt x="1720990" y="2540"/>
                    <a:pt x="1771589" y="2540"/>
                  </a:cubicBezTo>
                  <a:cubicBezTo>
                    <a:pt x="1854573" y="1270"/>
                    <a:pt x="1935532" y="0"/>
                    <a:pt x="2018516" y="0"/>
                  </a:cubicBezTo>
                  <a:cubicBezTo>
                    <a:pt x="2052923" y="0"/>
                    <a:pt x="2089355" y="2540"/>
                    <a:pt x="2123763" y="2540"/>
                  </a:cubicBezTo>
                  <a:cubicBezTo>
                    <a:pt x="2218890" y="3810"/>
                    <a:pt x="2316042" y="5080"/>
                    <a:pt x="2411169" y="7620"/>
                  </a:cubicBezTo>
                  <a:cubicBezTo>
                    <a:pt x="2461768" y="8890"/>
                    <a:pt x="2512368" y="12700"/>
                    <a:pt x="2562968" y="16510"/>
                  </a:cubicBezTo>
                  <a:cubicBezTo>
                    <a:pt x="2575112" y="16510"/>
                    <a:pt x="2587256" y="16510"/>
                    <a:pt x="2597376" y="16510"/>
                  </a:cubicBezTo>
                  <a:cubicBezTo>
                    <a:pt x="2611889" y="17780"/>
                    <a:pt x="2620779" y="20320"/>
                    <a:pt x="2630939" y="21590"/>
                  </a:cubicBezTo>
                  <a:close/>
                  <a:moveTo>
                    <a:pt x="2641099" y="723230"/>
                  </a:moveTo>
                  <a:cubicBezTo>
                    <a:pt x="2642369" y="706720"/>
                    <a:pt x="2643639" y="694020"/>
                    <a:pt x="2643639" y="681320"/>
                  </a:cubicBezTo>
                  <a:cubicBezTo>
                    <a:pt x="2642369" y="651797"/>
                    <a:pt x="2641099" y="625728"/>
                    <a:pt x="2641099" y="597692"/>
                  </a:cubicBezTo>
                  <a:cubicBezTo>
                    <a:pt x="2641099" y="584904"/>
                    <a:pt x="2643639" y="572115"/>
                    <a:pt x="2642369" y="559327"/>
                  </a:cubicBezTo>
                  <a:cubicBezTo>
                    <a:pt x="2642369" y="547522"/>
                    <a:pt x="2641099" y="535225"/>
                    <a:pt x="2639829" y="523421"/>
                  </a:cubicBezTo>
                  <a:cubicBezTo>
                    <a:pt x="2634749" y="505222"/>
                    <a:pt x="2623319" y="128454"/>
                    <a:pt x="2623319" y="110255"/>
                  </a:cubicBezTo>
                  <a:cubicBezTo>
                    <a:pt x="2620779" y="95007"/>
                    <a:pt x="2618239" y="79267"/>
                    <a:pt x="2615699" y="63500"/>
                  </a:cubicBezTo>
                  <a:cubicBezTo>
                    <a:pt x="2614429" y="44450"/>
                    <a:pt x="2613159" y="43180"/>
                    <a:pt x="2591304" y="41910"/>
                  </a:cubicBezTo>
                  <a:cubicBezTo>
                    <a:pt x="2585232" y="41910"/>
                    <a:pt x="2581184" y="41910"/>
                    <a:pt x="2575112" y="40640"/>
                  </a:cubicBezTo>
                  <a:cubicBezTo>
                    <a:pt x="2524512" y="36830"/>
                    <a:pt x="2471888" y="31750"/>
                    <a:pt x="2421289" y="30480"/>
                  </a:cubicBezTo>
                  <a:cubicBezTo>
                    <a:pt x="2297826" y="26670"/>
                    <a:pt x="2172339" y="25400"/>
                    <a:pt x="2048875" y="22860"/>
                  </a:cubicBezTo>
                  <a:cubicBezTo>
                    <a:pt x="2030660" y="22860"/>
                    <a:pt x="2010420" y="22860"/>
                    <a:pt x="1992204" y="22860"/>
                  </a:cubicBezTo>
                  <a:cubicBezTo>
                    <a:pt x="1961844" y="22860"/>
                    <a:pt x="1931484" y="22860"/>
                    <a:pt x="1903148" y="22860"/>
                  </a:cubicBezTo>
                  <a:cubicBezTo>
                    <a:pt x="1838381" y="22860"/>
                    <a:pt x="1773613" y="22860"/>
                    <a:pt x="1710870" y="24130"/>
                  </a:cubicBezTo>
                  <a:cubicBezTo>
                    <a:pt x="1656222" y="25400"/>
                    <a:pt x="735308" y="29210"/>
                    <a:pt x="680661" y="29210"/>
                  </a:cubicBezTo>
                  <a:cubicBezTo>
                    <a:pt x="591605" y="29210"/>
                    <a:pt x="502550" y="26670"/>
                    <a:pt x="413495" y="33020"/>
                  </a:cubicBezTo>
                  <a:cubicBezTo>
                    <a:pt x="366943" y="36830"/>
                    <a:pt x="322415" y="36830"/>
                    <a:pt x="277888" y="38100"/>
                  </a:cubicBezTo>
                  <a:cubicBezTo>
                    <a:pt x="200976" y="41910"/>
                    <a:pt x="124065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5369" y="705450"/>
                    <a:pt x="93705" y="706720"/>
                    <a:pt x="120017" y="706720"/>
                  </a:cubicBezTo>
                  <a:cubicBezTo>
                    <a:pt x="158472" y="706720"/>
                    <a:pt x="198952" y="704180"/>
                    <a:pt x="237408" y="706720"/>
                  </a:cubicBezTo>
                  <a:cubicBezTo>
                    <a:pt x="300151" y="710530"/>
                    <a:pt x="362895" y="713070"/>
                    <a:pt x="425639" y="711800"/>
                  </a:cubicBezTo>
                  <a:cubicBezTo>
                    <a:pt x="466118" y="710530"/>
                    <a:pt x="504574" y="713070"/>
                    <a:pt x="545054" y="713070"/>
                  </a:cubicBezTo>
                  <a:cubicBezTo>
                    <a:pt x="603749" y="713070"/>
                    <a:pt x="662445" y="711800"/>
                    <a:pt x="721141" y="713070"/>
                  </a:cubicBezTo>
                  <a:cubicBezTo>
                    <a:pt x="808172" y="714340"/>
                    <a:pt x="1763493" y="704180"/>
                    <a:pt x="1852549" y="706720"/>
                  </a:cubicBezTo>
                  <a:cubicBezTo>
                    <a:pt x="1891004" y="707990"/>
                    <a:pt x="1929460" y="709260"/>
                    <a:pt x="1965892" y="709260"/>
                  </a:cubicBezTo>
                  <a:cubicBezTo>
                    <a:pt x="2032684" y="711800"/>
                    <a:pt x="2097451" y="707990"/>
                    <a:pt x="2164243" y="711800"/>
                  </a:cubicBezTo>
                  <a:cubicBezTo>
                    <a:pt x="2218890" y="714340"/>
                    <a:pt x="2273538" y="714340"/>
                    <a:pt x="2328186" y="716880"/>
                  </a:cubicBezTo>
                  <a:cubicBezTo>
                    <a:pt x="2409145" y="720690"/>
                    <a:pt x="2490104" y="723230"/>
                    <a:pt x="2571064" y="724500"/>
                  </a:cubicBezTo>
                  <a:cubicBezTo>
                    <a:pt x="2601424" y="724500"/>
                    <a:pt x="2620779" y="723230"/>
                    <a:pt x="2641099" y="72323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637885" y="7420919"/>
            <a:ext cx="3976845" cy="2833502"/>
          </a:xfrm>
          <a:custGeom>
            <a:avLst/>
            <a:gdLst/>
            <a:ahLst/>
            <a:cxnLst/>
            <a:rect l="l" t="t" r="r" b="b"/>
            <a:pathLst>
              <a:path w="3976845" h="2833502">
                <a:moveTo>
                  <a:pt x="0" y="0"/>
                </a:moveTo>
                <a:lnTo>
                  <a:pt x="3976846" y="0"/>
                </a:lnTo>
                <a:lnTo>
                  <a:pt x="3976846" y="2833502"/>
                </a:lnTo>
                <a:lnTo>
                  <a:pt x="0" y="2833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0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TextBox 21"/>
          <p:cNvSpPr txBox="1"/>
          <p:nvPr/>
        </p:nvSpPr>
        <p:spPr>
          <a:xfrm>
            <a:off x="9658343" y="6123103"/>
            <a:ext cx="7964977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Quel temps fait-il?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31479" y="6123103"/>
            <a:ext cx="620107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Le calendrier!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16333" y="1754516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1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</a:rPr>
              <a:t>QUELLE DATE SOMMES-NOUS?</a:t>
            </a:r>
          </a:p>
        </p:txBody>
      </p:sp>
      <p:sp>
        <p:nvSpPr>
          <p:cNvPr id="25" name="Freeform 25"/>
          <p:cNvSpPr/>
          <p:nvPr/>
        </p:nvSpPr>
        <p:spPr>
          <a:xfrm>
            <a:off x="7832557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5593323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8106844" y="1553340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7003489"/>
            <a:ext cx="3096463" cy="3007440"/>
          </a:xfrm>
          <a:custGeom>
            <a:avLst/>
            <a:gdLst/>
            <a:ahLst/>
            <a:cxnLst/>
            <a:rect l="l" t="t" r="r" b="b"/>
            <a:pathLst>
              <a:path w="3096463" h="3007440">
                <a:moveTo>
                  <a:pt x="0" y="0"/>
                </a:moveTo>
                <a:lnTo>
                  <a:pt x="3096463" y="0"/>
                </a:lnTo>
                <a:lnTo>
                  <a:pt x="3096463" y="3007440"/>
                </a:lnTo>
                <a:lnTo>
                  <a:pt x="0" y="3007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rot="2150863">
            <a:off x="15019041" y="441158"/>
            <a:ext cx="3253576" cy="2537789"/>
          </a:xfrm>
          <a:custGeom>
            <a:avLst/>
            <a:gdLst/>
            <a:ahLst/>
            <a:cxnLst/>
            <a:rect l="l" t="t" r="r" b="b"/>
            <a:pathLst>
              <a:path w="3253576" h="2537789">
                <a:moveTo>
                  <a:pt x="0" y="0"/>
                </a:moveTo>
                <a:lnTo>
                  <a:pt x="3253575" y="0"/>
                </a:lnTo>
                <a:lnTo>
                  <a:pt x="3253575" y="2537789"/>
                </a:lnTo>
                <a:lnTo>
                  <a:pt x="0" y="25377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TextBox 17"/>
          <p:cNvSpPr txBox="1"/>
          <p:nvPr/>
        </p:nvSpPr>
        <p:spPr>
          <a:xfrm>
            <a:off x="1349069" y="1366469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4</a:t>
            </a:r>
          </a:p>
        </p:txBody>
      </p:sp>
      <p:sp>
        <p:nvSpPr>
          <p:cNvPr id="18" name="Freeform 18"/>
          <p:cNvSpPr/>
          <p:nvPr/>
        </p:nvSpPr>
        <p:spPr>
          <a:xfrm>
            <a:off x="3390056" y="6117504"/>
            <a:ext cx="3890220" cy="2591399"/>
          </a:xfrm>
          <a:custGeom>
            <a:avLst/>
            <a:gdLst/>
            <a:ahLst/>
            <a:cxnLst/>
            <a:rect l="l" t="t" r="r" b="b"/>
            <a:pathLst>
              <a:path w="3890220" h="2591399">
                <a:moveTo>
                  <a:pt x="0" y="0"/>
                </a:moveTo>
                <a:lnTo>
                  <a:pt x="3890221" y="0"/>
                </a:lnTo>
                <a:lnTo>
                  <a:pt x="3890221" y="2591399"/>
                </a:lnTo>
                <a:lnTo>
                  <a:pt x="0" y="25913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11437242" y="1907528"/>
            <a:ext cx="3532634" cy="2482870"/>
          </a:xfrm>
          <a:custGeom>
            <a:avLst/>
            <a:gdLst/>
            <a:ahLst/>
            <a:cxnLst/>
            <a:rect l="l" t="t" r="r" b="b"/>
            <a:pathLst>
              <a:path w="3532634" h="2482870">
                <a:moveTo>
                  <a:pt x="0" y="0"/>
                </a:moveTo>
                <a:lnTo>
                  <a:pt x="3532634" y="0"/>
                </a:lnTo>
                <a:lnTo>
                  <a:pt x="3532634" y="2482870"/>
                </a:lnTo>
                <a:lnTo>
                  <a:pt x="0" y="24828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3106303" y="5433754"/>
            <a:ext cx="2955567" cy="2948969"/>
          </a:xfrm>
          <a:custGeom>
            <a:avLst/>
            <a:gdLst/>
            <a:ahLst/>
            <a:cxnLst/>
            <a:rect l="l" t="t" r="r" b="b"/>
            <a:pathLst>
              <a:path w="2955567" h="2948969">
                <a:moveTo>
                  <a:pt x="0" y="0"/>
                </a:moveTo>
                <a:lnTo>
                  <a:pt x="2955567" y="0"/>
                </a:lnTo>
                <a:lnTo>
                  <a:pt x="2955567" y="2948969"/>
                </a:lnTo>
                <a:lnTo>
                  <a:pt x="0" y="29489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3692138" y="1388358"/>
            <a:ext cx="3811649" cy="2618178"/>
          </a:xfrm>
          <a:custGeom>
            <a:avLst/>
            <a:gdLst/>
            <a:ahLst/>
            <a:cxnLst/>
            <a:rect l="l" t="t" r="r" b="b"/>
            <a:pathLst>
              <a:path w="3811649" h="2618178">
                <a:moveTo>
                  <a:pt x="0" y="0"/>
                </a:moveTo>
                <a:lnTo>
                  <a:pt x="3811649" y="0"/>
                </a:lnTo>
                <a:lnTo>
                  <a:pt x="3811649" y="2618178"/>
                </a:lnTo>
                <a:lnTo>
                  <a:pt x="0" y="26181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6699778" y="4213501"/>
            <a:ext cx="4083395" cy="3097993"/>
          </a:xfrm>
          <a:custGeom>
            <a:avLst/>
            <a:gdLst/>
            <a:ahLst/>
            <a:cxnLst/>
            <a:rect l="l" t="t" r="r" b="b"/>
            <a:pathLst>
              <a:path w="4083395" h="3097993">
                <a:moveTo>
                  <a:pt x="0" y="0"/>
                </a:moveTo>
                <a:lnTo>
                  <a:pt x="4083396" y="0"/>
                </a:lnTo>
                <a:lnTo>
                  <a:pt x="4083396" y="3097993"/>
                </a:lnTo>
                <a:lnTo>
                  <a:pt x="0" y="30979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1819728" y="3998620"/>
            <a:ext cx="2129532" cy="2118884"/>
          </a:xfrm>
          <a:custGeom>
            <a:avLst/>
            <a:gdLst/>
            <a:ahLst/>
            <a:cxnLst/>
            <a:rect l="l" t="t" r="r" b="b"/>
            <a:pathLst>
              <a:path w="2129532" h="2118884">
                <a:moveTo>
                  <a:pt x="0" y="0"/>
                </a:moveTo>
                <a:lnTo>
                  <a:pt x="2129531" y="0"/>
                </a:lnTo>
                <a:lnTo>
                  <a:pt x="2129531" y="2118884"/>
                </a:lnTo>
                <a:lnTo>
                  <a:pt x="0" y="21188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285646" y="4119624"/>
            <a:ext cx="9415956" cy="5764211"/>
            <a:chOff x="0" y="0"/>
            <a:chExt cx="3077110" cy="188372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3054250" cy="1855789"/>
            </a:xfrm>
            <a:custGeom>
              <a:avLst/>
              <a:gdLst/>
              <a:ahLst/>
              <a:cxnLst/>
              <a:rect l="l" t="t" r="r" b="b"/>
              <a:pathLst>
                <a:path w="3054250" h="1855789">
                  <a:moveTo>
                    <a:pt x="3054250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520920" y="0"/>
                  </a:lnTo>
                  <a:lnTo>
                    <a:pt x="303520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3083460" cy="1882459"/>
            </a:xfrm>
            <a:custGeom>
              <a:avLst/>
              <a:gdLst/>
              <a:ahLst/>
              <a:cxnLst/>
              <a:rect l="l" t="t" r="r" b="b"/>
              <a:pathLst>
                <a:path w="3083460" h="1882459">
                  <a:moveTo>
                    <a:pt x="3049170" y="21590"/>
                  </a:moveTo>
                  <a:cubicBezTo>
                    <a:pt x="3050440" y="34290"/>
                    <a:pt x="3050440" y="44450"/>
                    <a:pt x="3051710" y="54610"/>
                  </a:cubicBezTo>
                  <a:cubicBezTo>
                    <a:pt x="3054250" y="91518"/>
                    <a:pt x="3055520" y="130871"/>
                    <a:pt x="3058060" y="168818"/>
                  </a:cubicBezTo>
                  <a:cubicBezTo>
                    <a:pt x="3058060" y="223630"/>
                    <a:pt x="3070760" y="1304418"/>
                    <a:pt x="3077110" y="1359231"/>
                  </a:cubicBezTo>
                  <a:cubicBezTo>
                    <a:pt x="3083460" y="1442152"/>
                    <a:pt x="3079650" y="1526479"/>
                    <a:pt x="3079650" y="1609400"/>
                  </a:cubicBezTo>
                  <a:cubicBezTo>
                    <a:pt x="3079650" y="1682483"/>
                    <a:pt x="3080920" y="1749945"/>
                    <a:pt x="3082190" y="1821499"/>
                  </a:cubicBezTo>
                  <a:cubicBezTo>
                    <a:pt x="3082190" y="1843089"/>
                    <a:pt x="3082190" y="1857059"/>
                    <a:pt x="3082190" y="1881189"/>
                  </a:cubicBezTo>
                  <a:cubicBezTo>
                    <a:pt x="3059330" y="1881189"/>
                    <a:pt x="3039010" y="1882459"/>
                    <a:pt x="3014250" y="1881189"/>
                  </a:cubicBezTo>
                  <a:cubicBezTo>
                    <a:pt x="2861131" y="1876109"/>
                    <a:pt x="2705657" y="1882459"/>
                    <a:pt x="2552539" y="1877379"/>
                  </a:cubicBezTo>
                  <a:cubicBezTo>
                    <a:pt x="2460667" y="1873569"/>
                    <a:pt x="2371152" y="1876109"/>
                    <a:pt x="2279281" y="1873569"/>
                  </a:cubicBezTo>
                  <a:cubicBezTo>
                    <a:pt x="2236879" y="1872299"/>
                    <a:pt x="2194477" y="1871029"/>
                    <a:pt x="2152075" y="1869759"/>
                  </a:cubicBezTo>
                  <a:cubicBezTo>
                    <a:pt x="2126163" y="1869759"/>
                    <a:pt x="2102606" y="1871029"/>
                    <a:pt x="2076694" y="1871029"/>
                  </a:cubicBezTo>
                  <a:cubicBezTo>
                    <a:pt x="2010735" y="1869759"/>
                    <a:pt x="1829348" y="1871029"/>
                    <a:pt x="1763390" y="1869759"/>
                  </a:cubicBezTo>
                  <a:cubicBezTo>
                    <a:pt x="1716276" y="1868489"/>
                    <a:pt x="774009" y="1877379"/>
                    <a:pt x="726896" y="1876109"/>
                  </a:cubicBezTo>
                  <a:cubicBezTo>
                    <a:pt x="715117" y="1876109"/>
                    <a:pt x="700983" y="1877379"/>
                    <a:pt x="689205" y="1877379"/>
                  </a:cubicBezTo>
                  <a:cubicBezTo>
                    <a:pt x="660937" y="1877379"/>
                    <a:pt x="635025" y="1878649"/>
                    <a:pt x="606757" y="1878649"/>
                  </a:cubicBezTo>
                  <a:cubicBezTo>
                    <a:pt x="536087" y="1878649"/>
                    <a:pt x="467772" y="1877379"/>
                    <a:pt x="397102" y="1876109"/>
                  </a:cubicBezTo>
                  <a:cubicBezTo>
                    <a:pt x="354700" y="1874839"/>
                    <a:pt x="312298" y="1873569"/>
                    <a:pt x="272252" y="1872299"/>
                  </a:cubicBezTo>
                  <a:cubicBezTo>
                    <a:pt x="196870" y="1871029"/>
                    <a:pt x="121489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97" y="30480"/>
                    <a:pt x="100288" y="29210"/>
                  </a:cubicBezTo>
                  <a:cubicBezTo>
                    <a:pt x="163891" y="25400"/>
                    <a:pt x="227494" y="22860"/>
                    <a:pt x="293453" y="20320"/>
                  </a:cubicBezTo>
                  <a:cubicBezTo>
                    <a:pt x="338210" y="17780"/>
                    <a:pt x="382968" y="16510"/>
                    <a:pt x="425370" y="13970"/>
                  </a:cubicBezTo>
                  <a:cubicBezTo>
                    <a:pt x="467772" y="11430"/>
                    <a:pt x="512530" y="8890"/>
                    <a:pt x="554932" y="8890"/>
                  </a:cubicBezTo>
                  <a:cubicBezTo>
                    <a:pt x="602045" y="7620"/>
                    <a:pt x="649159" y="10160"/>
                    <a:pt x="696272" y="8890"/>
                  </a:cubicBezTo>
                  <a:cubicBezTo>
                    <a:pt x="755164" y="8890"/>
                    <a:pt x="1822281" y="6350"/>
                    <a:pt x="1881173" y="5080"/>
                  </a:cubicBezTo>
                  <a:cubicBezTo>
                    <a:pt x="1937709" y="3810"/>
                    <a:pt x="1994245" y="2540"/>
                    <a:pt x="2053137" y="2540"/>
                  </a:cubicBezTo>
                  <a:cubicBezTo>
                    <a:pt x="2149719" y="1270"/>
                    <a:pt x="2243946" y="0"/>
                    <a:pt x="2340528" y="0"/>
                  </a:cubicBezTo>
                  <a:cubicBezTo>
                    <a:pt x="2380575" y="0"/>
                    <a:pt x="2422977" y="2540"/>
                    <a:pt x="2463023" y="2540"/>
                  </a:cubicBezTo>
                  <a:cubicBezTo>
                    <a:pt x="2573740" y="3810"/>
                    <a:pt x="2686812" y="5080"/>
                    <a:pt x="2797528" y="7620"/>
                  </a:cubicBezTo>
                  <a:cubicBezTo>
                    <a:pt x="2856420" y="8890"/>
                    <a:pt x="2915312" y="12700"/>
                    <a:pt x="2974203" y="16510"/>
                  </a:cubicBezTo>
                  <a:cubicBezTo>
                    <a:pt x="2988337" y="16510"/>
                    <a:pt x="3002471" y="16510"/>
                    <a:pt x="3014250" y="16510"/>
                  </a:cubicBezTo>
                  <a:cubicBezTo>
                    <a:pt x="3030120" y="17780"/>
                    <a:pt x="3039010" y="20320"/>
                    <a:pt x="3049170" y="21590"/>
                  </a:cubicBezTo>
                  <a:close/>
                  <a:moveTo>
                    <a:pt x="3059330" y="1864679"/>
                  </a:moveTo>
                  <a:cubicBezTo>
                    <a:pt x="3060600" y="1848169"/>
                    <a:pt x="3061870" y="1835469"/>
                    <a:pt x="3061870" y="1822769"/>
                  </a:cubicBezTo>
                  <a:cubicBezTo>
                    <a:pt x="3060600" y="1742917"/>
                    <a:pt x="3059330" y="1668429"/>
                    <a:pt x="3059330" y="1588318"/>
                  </a:cubicBezTo>
                  <a:cubicBezTo>
                    <a:pt x="3059330" y="1551777"/>
                    <a:pt x="3061870" y="1515235"/>
                    <a:pt x="3060600" y="1478694"/>
                  </a:cubicBezTo>
                  <a:cubicBezTo>
                    <a:pt x="3060600" y="1444963"/>
                    <a:pt x="3059330" y="1409827"/>
                    <a:pt x="3058060" y="1376096"/>
                  </a:cubicBezTo>
                  <a:cubicBezTo>
                    <a:pt x="3052980" y="1324095"/>
                    <a:pt x="3041550" y="247523"/>
                    <a:pt x="3041550" y="195521"/>
                  </a:cubicBezTo>
                  <a:cubicBezTo>
                    <a:pt x="3039010" y="151953"/>
                    <a:pt x="3036470" y="106978"/>
                    <a:pt x="3033930" y="63500"/>
                  </a:cubicBezTo>
                  <a:cubicBezTo>
                    <a:pt x="3032660" y="44450"/>
                    <a:pt x="3031390" y="43180"/>
                    <a:pt x="3007183" y="41910"/>
                  </a:cubicBezTo>
                  <a:cubicBezTo>
                    <a:pt x="3000115" y="41910"/>
                    <a:pt x="2995404" y="41910"/>
                    <a:pt x="2988337" y="40640"/>
                  </a:cubicBezTo>
                  <a:cubicBezTo>
                    <a:pt x="2929446" y="36830"/>
                    <a:pt x="2868198" y="31750"/>
                    <a:pt x="2809306" y="30480"/>
                  </a:cubicBezTo>
                  <a:cubicBezTo>
                    <a:pt x="2665611" y="26670"/>
                    <a:pt x="2519559" y="25400"/>
                    <a:pt x="2375864" y="22860"/>
                  </a:cubicBezTo>
                  <a:cubicBezTo>
                    <a:pt x="2354663" y="22860"/>
                    <a:pt x="2331106" y="22860"/>
                    <a:pt x="2309905" y="22860"/>
                  </a:cubicBezTo>
                  <a:cubicBezTo>
                    <a:pt x="2274570" y="22860"/>
                    <a:pt x="2239235" y="22860"/>
                    <a:pt x="2206255" y="22860"/>
                  </a:cubicBezTo>
                  <a:cubicBezTo>
                    <a:pt x="2130874" y="22860"/>
                    <a:pt x="2055493" y="22860"/>
                    <a:pt x="1982467" y="24130"/>
                  </a:cubicBezTo>
                  <a:cubicBezTo>
                    <a:pt x="1918864" y="25400"/>
                    <a:pt x="847035" y="29210"/>
                    <a:pt x="783432" y="29210"/>
                  </a:cubicBezTo>
                  <a:cubicBezTo>
                    <a:pt x="679782" y="29210"/>
                    <a:pt x="576133" y="26670"/>
                    <a:pt x="472484" y="33020"/>
                  </a:cubicBezTo>
                  <a:cubicBezTo>
                    <a:pt x="418303" y="36830"/>
                    <a:pt x="366478" y="36830"/>
                    <a:pt x="314654" y="38100"/>
                  </a:cubicBezTo>
                  <a:cubicBezTo>
                    <a:pt x="225138" y="41910"/>
                    <a:pt x="135623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7309" y="1846899"/>
                    <a:pt x="100288" y="1848169"/>
                    <a:pt x="130912" y="1848169"/>
                  </a:cubicBezTo>
                  <a:cubicBezTo>
                    <a:pt x="175669" y="1848169"/>
                    <a:pt x="222783" y="1845629"/>
                    <a:pt x="267540" y="1848169"/>
                  </a:cubicBezTo>
                  <a:cubicBezTo>
                    <a:pt x="340566" y="1851979"/>
                    <a:pt x="413592" y="1854519"/>
                    <a:pt x="486618" y="1853249"/>
                  </a:cubicBezTo>
                  <a:cubicBezTo>
                    <a:pt x="533731" y="1851979"/>
                    <a:pt x="578489" y="1854519"/>
                    <a:pt x="625602" y="1854519"/>
                  </a:cubicBezTo>
                  <a:cubicBezTo>
                    <a:pt x="693916" y="1854519"/>
                    <a:pt x="762231" y="1853249"/>
                    <a:pt x="830545" y="1854519"/>
                  </a:cubicBezTo>
                  <a:cubicBezTo>
                    <a:pt x="931839" y="1855789"/>
                    <a:pt x="2043714" y="1845629"/>
                    <a:pt x="2147364" y="1848169"/>
                  </a:cubicBezTo>
                  <a:cubicBezTo>
                    <a:pt x="2192121" y="1849439"/>
                    <a:pt x="2236879" y="1850709"/>
                    <a:pt x="2279281" y="1850709"/>
                  </a:cubicBezTo>
                  <a:cubicBezTo>
                    <a:pt x="2357018" y="1853249"/>
                    <a:pt x="2432400" y="1849439"/>
                    <a:pt x="2510137" y="1853249"/>
                  </a:cubicBezTo>
                  <a:cubicBezTo>
                    <a:pt x="2573740" y="1855789"/>
                    <a:pt x="2637343" y="1855789"/>
                    <a:pt x="2700946" y="1858329"/>
                  </a:cubicBezTo>
                  <a:cubicBezTo>
                    <a:pt x="2795173" y="1862139"/>
                    <a:pt x="2889399" y="1864679"/>
                    <a:pt x="2983626" y="1865949"/>
                  </a:cubicBezTo>
                  <a:cubicBezTo>
                    <a:pt x="3018961" y="1865949"/>
                    <a:pt x="3039010" y="1864679"/>
                    <a:pt x="3059330" y="186467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5646" y="1223706"/>
            <a:ext cx="17601868" cy="2796466"/>
            <a:chOff x="0" y="0"/>
            <a:chExt cx="5752244" cy="9138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729385" cy="885938"/>
            </a:xfrm>
            <a:custGeom>
              <a:avLst/>
              <a:gdLst/>
              <a:ahLst/>
              <a:cxnLst/>
              <a:rect l="l" t="t" r="r" b="b"/>
              <a:pathLst>
                <a:path w="5729385" h="885938">
                  <a:moveTo>
                    <a:pt x="5729385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855048" y="0"/>
                  </a:lnTo>
                  <a:lnTo>
                    <a:pt x="571033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5758594" cy="912608"/>
            </a:xfrm>
            <a:custGeom>
              <a:avLst/>
              <a:gdLst/>
              <a:ahLst/>
              <a:cxnLst/>
              <a:rect l="l" t="t" r="r" b="b"/>
              <a:pathLst>
                <a:path w="5758594" h="912608">
                  <a:moveTo>
                    <a:pt x="5724305" y="21590"/>
                  </a:moveTo>
                  <a:cubicBezTo>
                    <a:pt x="5725575" y="34290"/>
                    <a:pt x="5725575" y="44450"/>
                    <a:pt x="5726844" y="54610"/>
                  </a:cubicBezTo>
                  <a:cubicBezTo>
                    <a:pt x="5729385" y="76512"/>
                    <a:pt x="5730655" y="94130"/>
                    <a:pt x="5733194" y="111118"/>
                  </a:cubicBezTo>
                  <a:cubicBezTo>
                    <a:pt x="5733194" y="135657"/>
                    <a:pt x="5745894" y="619517"/>
                    <a:pt x="5752244" y="644056"/>
                  </a:cubicBezTo>
                  <a:cubicBezTo>
                    <a:pt x="5758594" y="681179"/>
                    <a:pt x="5754785" y="718931"/>
                    <a:pt x="5754785" y="756055"/>
                  </a:cubicBezTo>
                  <a:cubicBezTo>
                    <a:pt x="5754785" y="788773"/>
                    <a:pt x="5756055" y="818975"/>
                    <a:pt x="5757325" y="851648"/>
                  </a:cubicBezTo>
                  <a:cubicBezTo>
                    <a:pt x="5757325" y="873238"/>
                    <a:pt x="5757325" y="887208"/>
                    <a:pt x="5757325" y="911338"/>
                  </a:cubicBezTo>
                  <a:cubicBezTo>
                    <a:pt x="5734464" y="911338"/>
                    <a:pt x="5714144" y="912608"/>
                    <a:pt x="5680708" y="911338"/>
                  </a:cubicBezTo>
                  <a:cubicBezTo>
                    <a:pt x="5389688" y="906258"/>
                    <a:pt x="5094192" y="912608"/>
                    <a:pt x="4803174" y="907528"/>
                  </a:cubicBezTo>
                  <a:cubicBezTo>
                    <a:pt x="4628562" y="903718"/>
                    <a:pt x="4458428" y="906258"/>
                    <a:pt x="4283817" y="903718"/>
                  </a:cubicBezTo>
                  <a:cubicBezTo>
                    <a:pt x="4203227" y="902448"/>
                    <a:pt x="4122638" y="901178"/>
                    <a:pt x="4042048" y="899908"/>
                  </a:cubicBezTo>
                  <a:cubicBezTo>
                    <a:pt x="3992798" y="899908"/>
                    <a:pt x="3948026" y="901178"/>
                    <a:pt x="3898777" y="901178"/>
                  </a:cubicBezTo>
                  <a:cubicBezTo>
                    <a:pt x="3773415" y="899908"/>
                    <a:pt x="3428669" y="901178"/>
                    <a:pt x="3303307" y="899908"/>
                  </a:cubicBezTo>
                  <a:cubicBezTo>
                    <a:pt x="3213763" y="898638"/>
                    <a:pt x="1422878" y="907528"/>
                    <a:pt x="1333334" y="906258"/>
                  </a:cubicBezTo>
                  <a:cubicBezTo>
                    <a:pt x="1310948" y="906258"/>
                    <a:pt x="1284085" y="907528"/>
                    <a:pt x="1261699" y="907528"/>
                  </a:cubicBezTo>
                  <a:cubicBezTo>
                    <a:pt x="1207972" y="907528"/>
                    <a:pt x="1158723" y="908798"/>
                    <a:pt x="1104996" y="908798"/>
                  </a:cubicBezTo>
                  <a:cubicBezTo>
                    <a:pt x="970680" y="908798"/>
                    <a:pt x="840840" y="907528"/>
                    <a:pt x="706524" y="906258"/>
                  </a:cubicBezTo>
                  <a:cubicBezTo>
                    <a:pt x="625934" y="904988"/>
                    <a:pt x="545345" y="903718"/>
                    <a:pt x="469232" y="902448"/>
                  </a:cubicBezTo>
                  <a:cubicBezTo>
                    <a:pt x="325961" y="901178"/>
                    <a:pt x="182690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0760" y="30480"/>
                    <a:pt x="142395" y="29210"/>
                  </a:cubicBezTo>
                  <a:cubicBezTo>
                    <a:pt x="263280" y="25400"/>
                    <a:pt x="384165" y="22860"/>
                    <a:pt x="509527" y="20320"/>
                  </a:cubicBezTo>
                  <a:cubicBezTo>
                    <a:pt x="594594" y="17780"/>
                    <a:pt x="679661" y="16510"/>
                    <a:pt x="760251" y="13970"/>
                  </a:cubicBezTo>
                  <a:cubicBezTo>
                    <a:pt x="840841" y="11430"/>
                    <a:pt x="925908" y="8890"/>
                    <a:pt x="1006498" y="8890"/>
                  </a:cubicBezTo>
                  <a:cubicBezTo>
                    <a:pt x="1096042" y="7620"/>
                    <a:pt x="1185586" y="10160"/>
                    <a:pt x="1275130" y="8890"/>
                  </a:cubicBezTo>
                  <a:cubicBezTo>
                    <a:pt x="1387061" y="8890"/>
                    <a:pt x="3415238" y="6350"/>
                    <a:pt x="3527168" y="5080"/>
                  </a:cubicBezTo>
                  <a:cubicBezTo>
                    <a:pt x="3634621" y="3810"/>
                    <a:pt x="3742074" y="2540"/>
                    <a:pt x="3854005" y="2540"/>
                  </a:cubicBezTo>
                  <a:cubicBezTo>
                    <a:pt x="4037570" y="1270"/>
                    <a:pt x="4216659" y="0"/>
                    <a:pt x="4400225" y="0"/>
                  </a:cubicBezTo>
                  <a:cubicBezTo>
                    <a:pt x="4476337" y="0"/>
                    <a:pt x="4556927" y="2540"/>
                    <a:pt x="4633039" y="2540"/>
                  </a:cubicBezTo>
                  <a:cubicBezTo>
                    <a:pt x="4843468" y="3810"/>
                    <a:pt x="5058375" y="5080"/>
                    <a:pt x="5268804" y="7620"/>
                  </a:cubicBezTo>
                  <a:cubicBezTo>
                    <a:pt x="5380734" y="8890"/>
                    <a:pt x="5492665" y="12700"/>
                    <a:pt x="5604595" y="16510"/>
                  </a:cubicBezTo>
                  <a:cubicBezTo>
                    <a:pt x="5631458" y="16510"/>
                    <a:pt x="5658321" y="16510"/>
                    <a:pt x="5680708" y="16510"/>
                  </a:cubicBezTo>
                  <a:cubicBezTo>
                    <a:pt x="5705255" y="17780"/>
                    <a:pt x="5714144" y="20320"/>
                    <a:pt x="5724305" y="21590"/>
                  </a:cubicBezTo>
                  <a:close/>
                  <a:moveTo>
                    <a:pt x="5734464" y="894828"/>
                  </a:moveTo>
                  <a:cubicBezTo>
                    <a:pt x="5735735" y="878318"/>
                    <a:pt x="5737005" y="865618"/>
                    <a:pt x="5737005" y="852918"/>
                  </a:cubicBezTo>
                  <a:cubicBezTo>
                    <a:pt x="5735735" y="815829"/>
                    <a:pt x="5734464" y="782481"/>
                    <a:pt x="5734464" y="746616"/>
                  </a:cubicBezTo>
                  <a:cubicBezTo>
                    <a:pt x="5734464" y="730257"/>
                    <a:pt x="5737005" y="713898"/>
                    <a:pt x="5735735" y="697538"/>
                  </a:cubicBezTo>
                  <a:cubicBezTo>
                    <a:pt x="5735735" y="682437"/>
                    <a:pt x="5734464" y="666707"/>
                    <a:pt x="5733194" y="651606"/>
                  </a:cubicBezTo>
                  <a:cubicBezTo>
                    <a:pt x="5728114" y="628326"/>
                    <a:pt x="5716685" y="146354"/>
                    <a:pt x="5716685" y="123073"/>
                  </a:cubicBezTo>
                  <a:cubicBezTo>
                    <a:pt x="5714144" y="103568"/>
                    <a:pt x="5711605" y="83433"/>
                    <a:pt x="5709064" y="63500"/>
                  </a:cubicBezTo>
                  <a:cubicBezTo>
                    <a:pt x="5707794" y="44450"/>
                    <a:pt x="5706525" y="43180"/>
                    <a:pt x="5667276" y="41910"/>
                  </a:cubicBezTo>
                  <a:cubicBezTo>
                    <a:pt x="5653844" y="41910"/>
                    <a:pt x="5644890" y="41910"/>
                    <a:pt x="5631458" y="40640"/>
                  </a:cubicBezTo>
                  <a:cubicBezTo>
                    <a:pt x="5519528" y="36830"/>
                    <a:pt x="5403120" y="31750"/>
                    <a:pt x="5291190" y="30480"/>
                  </a:cubicBezTo>
                  <a:cubicBezTo>
                    <a:pt x="5018080" y="26670"/>
                    <a:pt x="4740493" y="25400"/>
                    <a:pt x="4467383" y="22860"/>
                  </a:cubicBezTo>
                  <a:cubicBezTo>
                    <a:pt x="4427088" y="22860"/>
                    <a:pt x="4382316" y="22860"/>
                    <a:pt x="4342021" y="22860"/>
                  </a:cubicBezTo>
                  <a:cubicBezTo>
                    <a:pt x="4274863" y="22860"/>
                    <a:pt x="4207705" y="22860"/>
                    <a:pt x="4145024" y="22860"/>
                  </a:cubicBezTo>
                  <a:cubicBezTo>
                    <a:pt x="4001753" y="22860"/>
                    <a:pt x="3858482" y="22860"/>
                    <a:pt x="3719688" y="24130"/>
                  </a:cubicBezTo>
                  <a:cubicBezTo>
                    <a:pt x="3598803" y="25400"/>
                    <a:pt x="1561672" y="29210"/>
                    <a:pt x="1440787" y="29210"/>
                  </a:cubicBezTo>
                  <a:cubicBezTo>
                    <a:pt x="1243790" y="29210"/>
                    <a:pt x="1046792" y="26670"/>
                    <a:pt x="849795" y="33020"/>
                  </a:cubicBezTo>
                  <a:cubicBezTo>
                    <a:pt x="746819" y="36830"/>
                    <a:pt x="648321" y="36830"/>
                    <a:pt x="549822" y="38100"/>
                  </a:cubicBezTo>
                  <a:cubicBezTo>
                    <a:pt x="379688" y="41910"/>
                    <a:pt x="209554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9715" y="877048"/>
                    <a:pt x="142395" y="878318"/>
                    <a:pt x="200599" y="878318"/>
                  </a:cubicBezTo>
                  <a:cubicBezTo>
                    <a:pt x="285666" y="878318"/>
                    <a:pt x="375211" y="875778"/>
                    <a:pt x="460278" y="878318"/>
                  </a:cubicBezTo>
                  <a:cubicBezTo>
                    <a:pt x="599071" y="882128"/>
                    <a:pt x="737865" y="884668"/>
                    <a:pt x="876658" y="883398"/>
                  </a:cubicBezTo>
                  <a:cubicBezTo>
                    <a:pt x="966203" y="882128"/>
                    <a:pt x="1051270" y="884668"/>
                    <a:pt x="1140814" y="884668"/>
                  </a:cubicBezTo>
                  <a:cubicBezTo>
                    <a:pt x="1270653" y="884668"/>
                    <a:pt x="1400492" y="883398"/>
                    <a:pt x="1530331" y="884668"/>
                  </a:cubicBezTo>
                  <a:cubicBezTo>
                    <a:pt x="1722852" y="885938"/>
                    <a:pt x="3836096" y="875778"/>
                    <a:pt x="4033093" y="878318"/>
                  </a:cubicBezTo>
                  <a:cubicBezTo>
                    <a:pt x="4118160" y="879588"/>
                    <a:pt x="4203227" y="880858"/>
                    <a:pt x="4283817" y="880858"/>
                  </a:cubicBezTo>
                  <a:cubicBezTo>
                    <a:pt x="4431565" y="883398"/>
                    <a:pt x="4574836" y="879588"/>
                    <a:pt x="4722584" y="883398"/>
                  </a:cubicBezTo>
                  <a:cubicBezTo>
                    <a:pt x="4843468" y="885938"/>
                    <a:pt x="4964353" y="885938"/>
                    <a:pt x="5085238" y="888478"/>
                  </a:cubicBezTo>
                  <a:cubicBezTo>
                    <a:pt x="5264327" y="892288"/>
                    <a:pt x="5443415" y="894828"/>
                    <a:pt x="5622503" y="896098"/>
                  </a:cubicBezTo>
                  <a:cubicBezTo>
                    <a:pt x="5689662" y="896098"/>
                    <a:pt x="5714144" y="894828"/>
                    <a:pt x="5734464" y="89482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739702" y="4119624"/>
            <a:ext cx="8147812" cy="5764211"/>
            <a:chOff x="0" y="0"/>
            <a:chExt cx="2662684" cy="1883729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2639824" cy="1855789"/>
            </a:xfrm>
            <a:custGeom>
              <a:avLst/>
              <a:gdLst/>
              <a:ahLst/>
              <a:cxnLst/>
              <a:rect l="l" t="t" r="r" b="b"/>
              <a:pathLst>
                <a:path w="2639824" h="1855789">
                  <a:moveTo>
                    <a:pt x="2639824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314240" y="0"/>
                  </a:lnTo>
                  <a:lnTo>
                    <a:pt x="262077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-3810" y="0"/>
              <a:ext cx="2669034" cy="1882459"/>
            </a:xfrm>
            <a:custGeom>
              <a:avLst/>
              <a:gdLst/>
              <a:ahLst/>
              <a:cxnLst/>
              <a:rect l="l" t="t" r="r" b="b"/>
              <a:pathLst>
                <a:path w="2669034" h="1882459">
                  <a:moveTo>
                    <a:pt x="2634744" y="21590"/>
                  </a:moveTo>
                  <a:cubicBezTo>
                    <a:pt x="2636014" y="34290"/>
                    <a:pt x="2636014" y="44450"/>
                    <a:pt x="2637284" y="54610"/>
                  </a:cubicBezTo>
                  <a:cubicBezTo>
                    <a:pt x="2639824" y="91518"/>
                    <a:pt x="2641094" y="130871"/>
                    <a:pt x="2643634" y="168818"/>
                  </a:cubicBezTo>
                  <a:cubicBezTo>
                    <a:pt x="2643634" y="223630"/>
                    <a:pt x="2656334" y="1304418"/>
                    <a:pt x="2662684" y="1359231"/>
                  </a:cubicBezTo>
                  <a:cubicBezTo>
                    <a:pt x="2669034" y="1442152"/>
                    <a:pt x="2665224" y="1526479"/>
                    <a:pt x="2665224" y="1609400"/>
                  </a:cubicBezTo>
                  <a:cubicBezTo>
                    <a:pt x="2665224" y="1682483"/>
                    <a:pt x="2666494" y="1749945"/>
                    <a:pt x="2667764" y="1821499"/>
                  </a:cubicBezTo>
                  <a:cubicBezTo>
                    <a:pt x="2667764" y="1843089"/>
                    <a:pt x="2667764" y="1857059"/>
                    <a:pt x="2667764" y="1881189"/>
                  </a:cubicBezTo>
                  <a:cubicBezTo>
                    <a:pt x="2644904" y="1881189"/>
                    <a:pt x="2624584" y="1882459"/>
                    <a:pt x="2601168" y="1881189"/>
                  </a:cubicBezTo>
                  <a:cubicBezTo>
                    <a:pt x="2469412" y="1876109"/>
                    <a:pt x="2335630" y="1882459"/>
                    <a:pt x="2203875" y="1877379"/>
                  </a:cubicBezTo>
                  <a:cubicBezTo>
                    <a:pt x="2124822" y="1873569"/>
                    <a:pt x="2047796" y="1876109"/>
                    <a:pt x="1968743" y="1873569"/>
                  </a:cubicBezTo>
                  <a:cubicBezTo>
                    <a:pt x="1932256" y="1872299"/>
                    <a:pt x="1895770" y="1871029"/>
                    <a:pt x="1859284" y="1869759"/>
                  </a:cubicBezTo>
                  <a:cubicBezTo>
                    <a:pt x="1836987" y="1869759"/>
                    <a:pt x="1816717" y="1871029"/>
                    <a:pt x="1794420" y="1871029"/>
                  </a:cubicBezTo>
                  <a:cubicBezTo>
                    <a:pt x="1737664" y="1869759"/>
                    <a:pt x="1581585" y="1871029"/>
                    <a:pt x="1524829" y="1869759"/>
                  </a:cubicBezTo>
                  <a:cubicBezTo>
                    <a:pt x="1484289" y="1868489"/>
                    <a:pt x="673488" y="1877379"/>
                    <a:pt x="632948" y="1876109"/>
                  </a:cubicBezTo>
                  <a:cubicBezTo>
                    <a:pt x="622812" y="1876109"/>
                    <a:pt x="610650" y="1877379"/>
                    <a:pt x="600515" y="1877379"/>
                  </a:cubicBezTo>
                  <a:cubicBezTo>
                    <a:pt x="576191" y="1877379"/>
                    <a:pt x="553894" y="1878649"/>
                    <a:pt x="529570" y="1878649"/>
                  </a:cubicBezTo>
                  <a:cubicBezTo>
                    <a:pt x="468760" y="1878649"/>
                    <a:pt x="409977" y="1877379"/>
                    <a:pt x="349167" y="1876109"/>
                  </a:cubicBezTo>
                  <a:cubicBezTo>
                    <a:pt x="312681" y="1874839"/>
                    <a:pt x="276195" y="1873569"/>
                    <a:pt x="241736" y="1872299"/>
                  </a:cubicBezTo>
                  <a:cubicBezTo>
                    <a:pt x="176872" y="1871029"/>
                    <a:pt x="112008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33" y="30480"/>
                    <a:pt x="93765" y="29210"/>
                  </a:cubicBezTo>
                  <a:cubicBezTo>
                    <a:pt x="148494" y="25400"/>
                    <a:pt x="203223" y="22860"/>
                    <a:pt x="259979" y="20320"/>
                  </a:cubicBezTo>
                  <a:cubicBezTo>
                    <a:pt x="298492" y="17780"/>
                    <a:pt x="337005" y="16510"/>
                    <a:pt x="373491" y="13970"/>
                  </a:cubicBezTo>
                  <a:cubicBezTo>
                    <a:pt x="409977" y="11430"/>
                    <a:pt x="448490" y="8890"/>
                    <a:pt x="484976" y="8890"/>
                  </a:cubicBezTo>
                  <a:cubicBezTo>
                    <a:pt x="525516" y="7620"/>
                    <a:pt x="566056" y="10160"/>
                    <a:pt x="606597" y="8890"/>
                  </a:cubicBezTo>
                  <a:cubicBezTo>
                    <a:pt x="657272" y="8890"/>
                    <a:pt x="1575504" y="6350"/>
                    <a:pt x="1626179" y="5080"/>
                  </a:cubicBezTo>
                  <a:cubicBezTo>
                    <a:pt x="1674827" y="3810"/>
                    <a:pt x="1723475" y="2540"/>
                    <a:pt x="1774150" y="2540"/>
                  </a:cubicBezTo>
                  <a:cubicBezTo>
                    <a:pt x="1857258" y="1270"/>
                    <a:pt x="1938338" y="0"/>
                    <a:pt x="2021445" y="0"/>
                  </a:cubicBezTo>
                  <a:cubicBezTo>
                    <a:pt x="2055904" y="0"/>
                    <a:pt x="2092390" y="2540"/>
                    <a:pt x="2126849" y="2540"/>
                  </a:cubicBezTo>
                  <a:cubicBezTo>
                    <a:pt x="2222118" y="3810"/>
                    <a:pt x="2319414" y="5080"/>
                    <a:pt x="2414683" y="7620"/>
                  </a:cubicBezTo>
                  <a:cubicBezTo>
                    <a:pt x="2465358" y="8890"/>
                    <a:pt x="2516033" y="12700"/>
                    <a:pt x="2566709" y="16510"/>
                  </a:cubicBezTo>
                  <a:cubicBezTo>
                    <a:pt x="2578870" y="16510"/>
                    <a:pt x="2591033" y="16510"/>
                    <a:pt x="2601168" y="16510"/>
                  </a:cubicBezTo>
                  <a:cubicBezTo>
                    <a:pt x="2615694" y="17780"/>
                    <a:pt x="2624584" y="20320"/>
                    <a:pt x="2634744" y="21590"/>
                  </a:cubicBezTo>
                  <a:close/>
                  <a:moveTo>
                    <a:pt x="2644904" y="1864679"/>
                  </a:moveTo>
                  <a:cubicBezTo>
                    <a:pt x="2646174" y="1848169"/>
                    <a:pt x="2647444" y="1835469"/>
                    <a:pt x="2647444" y="1822769"/>
                  </a:cubicBezTo>
                  <a:cubicBezTo>
                    <a:pt x="2646174" y="1742917"/>
                    <a:pt x="2644904" y="1668429"/>
                    <a:pt x="2644904" y="1588318"/>
                  </a:cubicBezTo>
                  <a:cubicBezTo>
                    <a:pt x="2644904" y="1551777"/>
                    <a:pt x="2647444" y="1515235"/>
                    <a:pt x="2646174" y="1478694"/>
                  </a:cubicBezTo>
                  <a:cubicBezTo>
                    <a:pt x="2646174" y="1444963"/>
                    <a:pt x="2644904" y="1409827"/>
                    <a:pt x="2643634" y="1376096"/>
                  </a:cubicBezTo>
                  <a:cubicBezTo>
                    <a:pt x="2638554" y="1324095"/>
                    <a:pt x="2627124" y="247523"/>
                    <a:pt x="2627124" y="195521"/>
                  </a:cubicBezTo>
                  <a:cubicBezTo>
                    <a:pt x="2624584" y="151953"/>
                    <a:pt x="2622044" y="106978"/>
                    <a:pt x="2619504" y="63500"/>
                  </a:cubicBezTo>
                  <a:cubicBezTo>
                    <a:pt x="2618234" y="44450"/>
                    <a:pt x="2616964" y="43180"/>
                    <a:pt x="2595087" y="41910"/>
                  </a:cubicBezTo>
                  <a:cubicBezTo>
                    <a:pt x="2589005" y="41910"/>
                    <a:pt x="2584952" y="41910"/>
                    <a:pt x="2578870" y="40640"/>
                  </a:cubicBezTo>
                  <a:cubicBezTo>
                    <a:pt x="2528196" y="36830"/>
                    <a:pt x="2475493" y="31750"/>
                    <a:pt x="2424818" y="30480"/>
                  </a:cubicBezTo>
                  <a:cubicBezTo>
                    <a:pt x="2301171" y="26670"/>
                    <a:pt x="2175497" y="25400"/>
                    <a:pt x="2051850" y="22860"/>
                  </a:cubicBezTo>
                  <a:cubicBezTo>
                    <a:pt x="2033607" y="22860"/>
                    <a:pt x="2013337" y="22860"/>
                    <a:pt x="1995094" y="22860"/>
                  </a:cubicBezTo>
                  <a:cubicBezTo>
                    <a:pt x="1964689" y="22860"/>
                    <a:pt x="1934284" y="22860"/>
                    <a:pt x="1905906" y="22860"/>
                  </a:cubicBezTo>
                  <a:cubicBezTo>
                    <a:pt x="1841041" y="22860"/>
                    <a:pt x="1776177" y="22860"/>
                    <a:pt x="1713340" y="24130"/>
                  </a:cubicBezTo>
                  <a:cubicBezTo>
                    <a:pt x="1658611" y="25400"/>
                    <a:pt x="736325" y="29210"/>
                    <a:pt x="681596" y="29210"/>
                  </a:cubicBezTo>
                  <a:cubicBezTo>
                    <a:pt x="592408" y="29210"/>
                    <a:pt x="503219" y="26670"/>
                    <a:pt x="414031" y="33020"/>
                  </a:cubicBezTo>
                  <a:cubicBezTo>
                    <a:pt x="367410" y="36830"/>
                    <a:pt x="322816" y="36830"/>
                    <a:pt x="278222" y="38100"/>
                  </a:cubicBezTo>
                  <a:cubicBezTo>
                    <a:pt x="201196" y="41910"/>
                    <a:pt x="124170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5387" y="1846899"/>
                    <a:pt x="93765" y="1848169"/>
                    <a:pt x="120116" y="1848169"/>
                  </a:cubicBezTo>
                  <a:cubicBezTo>
                    <a:pt x="158629" y="1848169"/>
                    <a:pt x="199169" y="1845629"/>
                    <a:pt x="237682" y="1848169"/>
                  </a:cubicBezTo>
                  <a:cubicBezTo>
                    <a:pt x="300519" y="1851979"/>
                    <a:pt x="363356" y="1854519"/>
                    <a:pt x="426193" y="1853249"/>
                  </a:cubicBezTo>
                  <a:cubicBezTo>
                    <a:pt x="466733" y="1851979"/>
                    <a:pt x="505246" y="1854519"/>
                    <a:pt x="545786" y="1854519"/>
                  </a:cubicBezTo>
                  <a:cubicBezTo>
                    <a:pt x="604570" y="1854519"/>
                    <a:pt x="663353" y="1853249"/>
                    <a:pt x="722136" y="1854519"/>
                  </a:cubicBezTo>
                  <a:cubicBezTo>
                    <a:pt x="809297" y="1855789"/>
                    <a:pt x="1766042" y="1845629"/>
                    <a:pt x="1855231" y="1848169"/>
                  </a:cubicBezTo>
                  <a:cubicBezTo>
                    <a:pt x="1893743" y="1849439"/>
                    <a:pt x="1932256" y="1850709"/>
                    <a:pt x="1968743" y="1850709"/>
                  </a:cubicBezTo>
                  <a:cubicBezTo>
                    <a:pt x="2035634" y="1853249"/>
                    <a:pt x="2100498" y="1849439"/>
                    <a:pt x="2167389" y="1853249"/>
                  </a:cubicBezTo>
                  <a:cubicBezTo>
                    <a:pt x="2222118" y="1855789"/>
                    <a:pt x="2276847" y="1855789"/>
                    <a:pt x="2331576" y="1858329"/>
                  </a:cubicBezTo>
                  <a:cubicBezTo>
                    <a:pt x="2412656" y="1862139"/>
                    <a:pt x="2493737" y="1864679"/>
                    <a:pt x="2574817" y="1865949"/>
                  </a:cubicBezTo>
                  <a:cubicBezTo>
                    <a:pt x="2605222" y="1865949"/>
                    <a:pt x="2624584" y="1864679"/>
                    <a:pt x="2644904" y="186467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6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879335" y="28051"/>
            <a:ext cx="3594529" cy="2421814"/>
          </a:xfrm>
          <a:custGeom>
            <a:avLst/>
            <a:gdLst/>
            <a:ahLst/>
            <a:cxnLst/>
            <a:rect l="l" t="t" r="r" b="b"/>
            <a:pathLst>
              <a:path w="3594529" h="2421814">
                <a:moveTo>
                  <a:pt x="0" y="0"/>
                </a:moveTo>
                <a:lnTo>
                  <a:pt x="3594530" y="0"/>
                </a:lnTo>
                <a:lnTo>
                  <a:pt x="3594530" y="2421814"/>
                </a:lnTo>
                <a:lnTo>
                  <a:pt x="0" y="2421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 flipH="1">
            <a:off x="12982973" y="-112854"/>
            <a:ext cx="5468521" cy="2283108"/>
          </a:xfrm>
          <a:custGeom>
            <a:avLst/>
            <a:gdLst/>
            <a:ahLst/>
            <a:cxnLst/>
            <a:rect l="l" t="t" r="r" b="b"/>
            <a:pathLst>
              <a:path w="5468521" h="2283108">
                <a:moveTo>
                  <a:pt x="5468521" y="0"/>
                </a:moveTo>
                <a:lnTo>
                  <a:pt x="0" y="0"/>
                </a:lnTo>
                <a:lnTo>
                  <a:pt x="0" y="2283108"/>
                </a:lnTo>
                <a:lnTo>
                  <a:pt x="5468521" y="2283108"/>
                </a:lnTo>
                <a:lnTo>
                  <a:pt x="546852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10139602" y="7330049"/>
            <a:ext cx="3674006" cy="2447371"/>
          </a:xfrm>
          <a:custGeom>
            <a:avLst/>
            <a:gdLst/>
            <a:ahLst/>
            <a:cxnLst/>
            <a:rect l="l" t="t" r="r" b="b"/>
            <a:pathLst>
              <a:path w="3674006" h="2447371">
                <a:moveTo>
                  <a:pt x="0" y="0"/>
                </a:moveTo>
                <a:lnTo>
                  <a:pt x="3674006" y="0"/>
                </a:lnTo>
                <a:lnTo>
                  <a:pt x="3674006" y="2447372"/>
                </a:lnTo>
                <a:lnTo>
                  <a:pt x="0" y="244737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14588598" y="4898814"/>
            <a:ext cx="2670702" cy="2230010"/>
          </a:xfrm>
          <a:custGeom>
            <a:avLst/>
            <a:gdLst/>
            <a:ahLst/>
            <a:cxnLst/>
            <a:rect l="l" t="t" r="r" b="b"/>
            <a:pathLst>
              <a:path w="2670702" h="2230010">
                <a:moveTo>
                  <a:pt x="0" y="0"/>
                </a:moveTo>
                <a:lnTo>
                  <a:pt x="2670702" y="0"/>
                </a:lnTo>
                <a:lnTo>
                  <a:pt x="2670702" y="2230010"/>
                </a:lnTo>
                <a:lnTo>
                  <a:pt x="0" y="22300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4" name="Freeform 24"/>
          <p:cNvSpPr/>
          <p:nvPr/>
        </p:nvSpPr>
        <p:spPr>
          <a:xfrm>
            <a:off x="9854002" y="4188307"/>
            <a:ext cx="4291711" cy="3141743"/>
          </a:xfrm>
          <a:custGeom>
            <a:avLst/>
            <a:gdLst/>
            <a:ahLst/>
            <a:cxnLst/>
            <a:rect l="l" t="t" r="r" b="b"/>
            <a:pathLst>
              <a:path w="4291711" h="3141743">
                <a:moveTo>
                  <a:pt x="0" y="0"/>
                </a:moveTo>
                <a:lnTo>
                  <a:pt x="4291711" y="0"/>
                </a:lnTo>
                <a:lnTo>
                  <a:pt x="4291711" y="3141742"/>
                </a:lnTo>
                <a:lnTo>
                  <a:pt x="0" y="3141742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25" name="Group 25"/>
          <p:cNvGrpSpPr/>
          <p:nvPr/>
        </p:nvGrpSpPr>
        <p:grpSpPr>
          <a:xfrm rot="-762872">
            <a:off x="13028400" y="5879010"/>
            <a:ext cx="878356" cy="181656"/>
            <a:chOff x="0" y="0"/>
            <a:chExt cx="231337" cy="47843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231337" cy="47843"/>
            </a:xfrm>
            <a:custGeom>
              <a:avLst/>
              <a:gdLst/>
              <a:ahLst/>
              <a:cxnLst/>
              <a:rect l="l" t="t" r="r" b="b"/>
              <a:pathLst>
                <a:path w="231337" h="47843">
                  <a:moveTo>
                    <a:pt x="0" y="0"/>
                  </a:moveTo>
                  <a:lnTo>
                    <a:pt x="231337" y="0"/>
                  </a:lnTo>
                  <a:lnTo>
                    <a:pt x="231337" y="47843"/>
                  </a:lnTo>
                  <a:lnTo>
                    <a:pt x="0" y="47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0" y="-57150"/>
              <a:ext cx="231337" cy="104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35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13966008" y="7317440"/>
            <a:ext cx="2350520" cy="2459981"/>
          </a:xfrm>
          <a:custGeom>
            <a:avLst/>
            <a:gdLst/>
            <a:ahLst/>
            <a:cxnLst/>
            <a:rect l="l" t="t" r="r" b="b"/>
            <a:pathLst>
              <a:path w="2350520" h="2459981">
                <a:moveTo>
                  <a:pt x="0" y="0"/>
                </a:moveTo>
                <a:lnTo>
                  <a:pt x="2350520" y="0"/>
                </a:lnTo>
                <a:lnTo>
                  <a:pt x="2350520" y="2459981"/>
                </a:lnTo>
                <a:lnTo>
                  <a:pt x="0" y="2459981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9" name="TextBox 29"/>
          <p:cNvSpPr txBox="1"/>
          <p:nvPr/>
        </p:nvSpPr>
        <p:spPr>
          <a:xfrm>
            <a:off x="5123651" y="5132607"/>
            <a:ext cx="4457800" cy="70974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zus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aardig, sympathiek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tante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heel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komen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Wallonië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    in Wallonië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30" name="TextBox 30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9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461811" y="5132607"/>
            <a:ext cx="4506768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sœur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sympa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tante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très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venir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la Wallonie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en Wallonie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2721443" y="4005324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</a:rPr>
              <a:t>Lisez les mots!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486447" y="1344887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4</a:t>
            </a:r>
          </a:p>
        </p:txBody>
      </p:sp>
      <p:sp>
        <p:nvSpPr>
          <p:cNvPr id="34" name="TextBox 34"/>
          <p:cNvSpPr txBox="1"/>
          <p:nvPr/>
        </p:nvSpPr>
        <p:spPr>
          <a:xfrm rot="-707652">
            <a:off x="13033055" y="5788656"/>
            <a:ext cx="867886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ns"/>
              </a:rPr>
              <a:t>Wallonië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0139602" y="7122648"/>
            <a:ext cx="445780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heel          komen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8216345"/>
            <a:ext cx="6316687" cy="2368757"/>
          </a:xfrm>
          <a:custGeom>
            <a:avLst/>
            <a:gdLst/>
            <a:ahLst/>
            <a:cxnLst/>
            <a:rect l="l" t="t" r="r" b="b"/>
            <a:pathLst>
              <a:path w="6316687" h="2368757">
                <a:moveTo>
                  <a:pt x="0" y="0"/>
                </a:moveTo>
                <a:lnTo>
                  <a:pt x="6316687" y="0"/>
                </a:lnTo>
                <a:lnTo>
                  <a:pt x="6316687" y="2368757"/>
                </a:lnTo>
                <a:lnTo>
                  <a:pt x="0" y="2368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6" name="Group 6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4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6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513468" y="219146"/>
            <a:ext cx="3540301" cy="2009121"/>
          </a:xfrm>
          <a:custGeom>
            <a:avLst/>
            <a:gdLst/>
            <a:ahLst/>
            <a:cxnLst/>
            <a:rect l="l" t="t" r="r" b="b"/>
            <a:pathLst>
              <a:path w="3540301" h="2009121">
                <a:moveTo>
                  <a:pt x="0" y="0"/>
                </a:moveTo>
                <a:lnTo>
                  <a:pt x="3540300" y="0"/>
                </a:lnTo>
                <a:lnTo>
                  <a:pt x="3540300" y="2009120"/>
                </a:lnTo>
                <a:lnTo>
                  <a:pt x="0" y="20091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 rot="-4189416" flipV="1">
            <a:off x="-302473" y="-563684"/>
            <a:ext cx="3915925" cy="3950491"/>
          </a:xfrm>
          <a:custGeom>
            <a:avLst/>
            <a:gdLst/>
            <a:ahLst/>
            <a:cxnLst/>
            <a:rect l="l" t="t" r="r" b="b"/>
            <a:pathLst>
              <a:path w="3915925" h="3950491">
                <a:moveTo>
                  <a:pt x="0" y="3950492"/>
                </a:moveTo>
                <a:lnTo>
                  <a:pt x="3915924" y="3950492"/>
                </a:lnTo>
                <a:lnTo>
                  <a:pt x="3915924" y="0"/>
                </a:lnTo>
                <a:lnTo>
                  <a:pt x="0" y="0"/>
                </a:lnTo>
                <a:lnTo>
                  <a:pt x="0" y="3950492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486447" y="1344887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4</a:t>
            </a:r>
          </a:p>
        </p:txBody>
      </p:sp>
      <p:sp>
        <p:nvSpPr>
          <p:cNvPr id="17" name="Freeform 17"/>
          <p:cNvSpPr/>
          <p:nvPr/>
        </p:nvSpPr>
        <p:spPr>
          <a:xfrm>
            <a:off x="11179505" y="5350748"/>
            <a:ext cx="4722981" cy="3146127"/>
          </a:xfrm>
          <a:custGeom>
            <a:avLst/>
            <a:gdLst/>
            <a:ahLst/>
            <a:cxnLst/>
            <a:rect l="l" t="t" r="r" b="b"/>
            <a:pathLst>
              <a:path w="4722981" h="3146127">
                <a:moveTo>
                  <a:pt x="0" y="0"/>
                </a:moveTo>
                <a:lnTo>
                  <a:pt x="4722981" y="0"/>
                </a:lnTo>
                <a:lnTo>
                  <a:pt x="4722981" y="3146127"/>
                </a:lnTo>
                <a:lnTo>
                  <a:pt x="0" y="314612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12850396" y="2303136"/>
            <a:ext cx="3433222" cy="2866706"/>
          </a:xfrm>
          <a:custGeom>
            <a:avLst/>
            <a:gdLst/>
            <a:ahLst/>
            <a:cxnLst/>
            <a:rect l="l" t="t" r="r" b="b"/>
            <a:pathLst>
              <a:path w="3433222" h="2866706">
                <a:moveTo>
                  <a:pt x="0" y="0"/>
                </a:moveTo>
                <a:lnTo>
                  <a:pt x="3433222" y="0"/>
                </a:lnTo>
                <a:lnTo>
                  <a:pt x="3433222" y="2866706"/>
                </a:lnTo>
                <a:lnTo>
                  <a:pt x="0" y="286670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3976450" y="1311997"/>
            <a:ext cx="5517049" cy="4038751"/>
          </a:xfrm>
          <a:custGeom>
            <a:avLst/>
            <a:gdLst/>
            <a:ahLst/>
            <a:cxnLst/>
            <a:rect l="l" t="t" r="r" b="b"/>
            <a:pathLst>
              <a:path w="5517049" h="4038751">
                <a:moveTo>
                  <a:pt x="0" y="0"/>
                </a:moveTo>
                <a:lnTo>
                  <a:pt x="5517049" y="0"/>
                </a:lnTo>
                <a:lnTo>
                  <a:pt x="5517049" y="4038751"/>
                </a:lnTo>
                <a:lnTo>
                  <a:pt x="0" y="403875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20" name="Group 20"/>
          <p:cNvGrpSpPr/>
          <p:nvPr/>
        </p:nvGrpSpPr>
        <p:grpSpPr>
          <a:xfrm rot="-762872">
            <a:off x="8057179" y="3485418"/>
            <a:ext cx="1129138" cy="233521"/>
            <a:chOff x="0" y="0"/>
            <a:chExt cx="231337" cy="4784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231337" cy="47843"/>
            </a:xfrm>
            <a:custGeom>
              <a:avLst/>
              <a:gdLst/>
              <a:ahLst/>
              <a:cxnLst/>
              <a:rect l="l" t="t" r="r" b="b"/>
              <a:pathLst>
                <a:path w="231337" h="47843">
                  <a:moveTo>
                    <a:pt x="0" y="0"/>
                  </a:moveTo>
                  <a:lnTo>
                    <a:pt x="231337" y="0"/>
                  </a:lnTo>
                  <a:lnTo>
                    <a:pt x="231337" y="47843"/>
                  </a:lnTo>
                  <a:lnTo>
                    <a:pt x="0" y="47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0" y="-57150"/>
              <a:ext cx="231337" cy="104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35"/>
                </a:lnSpc>
              </a:pPr>
              <a:endParaRPr/>
            </a:p>
          </p:txBody>
        </p:sp>
      </p:grpSp>
      <p:sp>
        <p:nvSpPr>
          <p:cNvPr id="23" name="Freeform 23"/>
          <p:cNvSpPr/>
          <p:nvPr/>
        </p:nvSpPr>
        <p:spPr>
          <a:xfrm>
            <a:off x="1163224" y="5054008"/>
            <a:ext cx="3021624" cy="3162337"/>
          </a:xfrm>
          <a:custGeom>
            <a:avLst/>
            <a:gdLst/>
            <a:ahLst/>
            <a:cxnLst/>
            <a:rect l="l" t="t" r="r" b="b"/>
            <a:pathLst>
              <a:path w="3021624" h="3162337">
                <a:moveTo>
                  <a:pt x="0" y="0"/>
                </a:moveTo>
                <a:lnTo>
                  <a:pt x="3021624" y="0"/>
                </a:lnTo>
                <a:lnTo>
                  <a:pt x="3021624" y="3162337"/>
                </a:lnTo>
                <a:lnTo>
                  <a:pt x="0" y="3162337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4" name="TextBox 24"/>
          <p:cNvSpPr txBox="1"/>
          <p:nvPr/>
        </p:nvSpPr>
        <p:spPr>
          <a:xfrm rot="-707652">
            <a:off x="8063032" y="3367912"/>
            <a:ext cx="1115679" cy="3621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59"/>
              </a:lnSpc>
            </a:pPr>
            <a:r>
              <a:rPr lang="en-US" sz="2185">
                <a:solidFill>
                  <a:srgbClr val="000000"/>
                </a:solidFill>
                <a:latin typeface="Open Sans"/>
              </a:rPr>
              <a:t>Wallonië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5339114" y="6341851"/>
            <a:ext cx="5730559" cy="7976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52"/>
              </a:lnSpc>
              <a:spcBef>
                <a:spcPct val="0"/>
              </a:spcBef>
            </a:pPr>
            <a:r>
              <a:rPr lang="en-US" sz="4751">
                <a:solidFill>
                  <a:srgbClr val="000000"/>
                </a:solidFill>
                <a:latin typeface="Now"/>
              </a:rPr>
              <a:t>heel          komen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63221" y="5854362"/>
            <a:ext cx="8136171" cy="2271376"/>
            <a:chOff x="0" y="0"/>
            <a:chExt cx="2658879" cy="742280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636019" cy="714340"/>
            </a:xfrm>
            <a:custGeom>
              <a:avLst/>
              <a:gdLst/>
              <a:ahLst/>
              <a:cxnLst/>
              <a:rect l="l" t="t" r="r" b="b"/>
              <a:pathLst>
                <a:path w="2636019" h="714340">
                  <a:moveTo>
                    <a:pt x="2636019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312342" y="0"/>
                  </a:lnTo>
                  <a:lnTo>
                    <a:pt x="2616969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665229" cy="741010"/>
            </a:xfrm>
            <a:custGeom>
              <a:avLst/>
              <a:gdLst/>
              <a:ahLst/>
              <a:cxnLst/>
              <a:rect l="l" t="t" r="r" b="b"/>
              <a:pathLst>
                <a:path w="2665229" h="741010">
                  <a:moveTo>
                    <a:pt x="2630939" y="21590"/>
                  </a:moveTo>
                  <a:cubicBezTo>
                    <a:pt x="2632209" y="34290"/>
                    <a:pt x="2632209" y="44450"/>
                    <a:pt x="2633479" y="54610"/>
                  </a:cubicBezTo>
                  <a:cubicBezTo>
                    <a:pt x="2636019" y="73857"/>
                    <a:pt x="2637289" y="87629"/>
                    <a:pt x="2639829" y="100909"/>
                  </a:cubicBezTo>
                  <a:cubicBezTo>
                    <a:pt x="2639829" y="120092"/>
                    <a:pt x="2652529" y="498336"/>
                    <a:pt x="2658879" y="517518"/>
                  </a:cubicBezTo>
                  <a:cubicBezTo>
                    <a:pt x="2665229" y="546538"/>
                    <a:pt x="2661419" y="576050"/>
                    <a:pt x="2661419" y="605070"/>
                  </a:cubicBezTo>
                  <a:cubicBezTo>
                    <a:pt x="2661419" y="630647"/>
                    <a:pt x="2662689" y="654257"/>
                    <a:pt x="2663959" y="680050"/>
                  </a:cubicBezTo>
                  <a:cubicBezTo>
                    <a:pt x="2663959" y="701640"/>
                    <a:pt x="2663959" y="715610"/>
                    <a:pt x="2663959" y="739740"/>
                  </a:cubicBezTo>
                  <a:cubicBezTo>
                    <a:pt x="2641099" y="739740"/>
                    <a:pt x="2620779" y="741010"/>
                    <a:pt x="2597376" y="739740"/>
                  </a:cubicBezTo>
                  <a:cubicBezTo>
                    <a:pt x="2465817" y="734660"/>
                    <a:pt x="2332233" y="741010"/>
                    <a:pt x="2200674" y="735930"/>
                  </a:cubicBezTo>
                  <a:cubicBezTo>
                    <a:pt x="2121739" y="732120"/>
                    <a:pt x="2044827" y="734660"/>
                    <a:pt x="1965892" y="732120"/>
                  </a:cubicBezTo>
                  <a:cubicBezTo>
                    <a:pt x="1929460" y="730850"/>
                    <a:pt x="1893028" y="729580"/>
                    <a:pt x="1856597" y="728310"/>
                  </a:cubicBezTo>
                  <a:cubicBezTo>
                    <a:pt x="1834333" y="728310"/>
                    <a:pt x="1814093" y="729580"/>
                    <a:pt x="1791829" y="729580"/>
                  </a:cubicBezTo>
                  <a:cubicBezTo>
                    <a:pt x="1735157" y="728310"/>
                    <a:pt x="1579311" y="729580"/>
                    <a:pt x="1522639" y="728310"/>
                  </a:cubicBezTo>
                  <a:cubicBezTo>
                    <a:pt x="1482159" y="727040"/>
                    <a:pt x="672565" y="735930"/>
                    <a:pt x="632085" y="734660"/>
                  </a:cubicBezTo>
                  <a:cubicBezTo>
                    <a:pt x="621965" y="734660"/>
                    <a:pt x="609821" y="735930"/>
                    <a:pt x="599701" y="735930"/>
                  </a:cubicBezTo>
                  <a:cubicBezTo>
                    <a:pt x="575413" y="735930"/>
                    <a:pt x="553150" y="737200"/>
                    <a:pt x="528862" y="737200"/>
                  </a:cubicBezTo>
                  <a:cubicBezTo>
                    <a:pt x="468142" y="737200"/>
                    <a:pt x="409447" y="735930"/>
                    <a:pt x="348727" y="734660"/>
                  </a:cubicBezTo>
                  <a:cubicBezTo>
                    <a:pt x="312295" y="733390"/>
                    <a:pt x="275864" y="732120"/>
                    <a:pt x="241456" y="730850"/>
                  </a:cubicBezTo>
                  <a:cubicBezTo>
                    <a:pt x="176688" y="729580"/>
                    <a:pt x="111921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21" y="30480"/>
                    <a:pt x="93705" y="29210"/>
                  </a:cubicBezTo>
                  <a:cubicBezTo>
                    <a:pt x="148352" y="25400"/>
                    <a:pt x="203000" y="22860"/>
                    <a:pt x="259672" y="20320"/>
                  </a:cubicBezTo>
                  <a:cubicBezTo>
                    <a:pt x="298127" y="17780"/>
                    <a:pt x="336583" y="16510"/>
                    <a:pt x="373015" y="13970"/>
                  </a:cubicBezTo>
                  <a:cubicBezTo>
                    <a:pt x="409447" y="11430"/>
                    <a:pt x="447902" y="8890"/>
                    <a:pt x="484334" y="8890"/>
                  </a:cubicBezTo>
                  <a:cubicBezTo>
                    <a:pt x="524814" y="7620"/>
                    <a:pt x="565294" y="10160"/>
                    <a:pt x="605773" y="8890"/>
                  </a:cubicBezTo>
                  <a:cubicBezTo>
                    <a:pt x="656373" y="8890"/>
                    <a:pt x="1573239" y="6350"/>
                    <a:pt x="1623838" y="5080"/>
                  </a:cubicBezTo>
                  <a:cubicBezTo>
                    <a:pt x="1672414" y="3810"/>
                    <a:pt x="1720990" y="2540"/>
                    <a:pt x="1771589" y="2540"/>
                  </a:cubicBezTo>
                  <a:cubicBezTo>
                    <a:pt x="1854573" y="1270"/>
                    <a:pt x="1935532" y="0"/>
                    <a:pt x="2018516" y="0"/>
                  </a:cubicBezTo>
                  <a:cubicBezTo>
                    <a:pt x="2052923" y="0"/>
                    <a:pt x="2089355" y="2540"/>
                    <a:pt x="2123763" y="2540"/>
                  </a:cubicBezTo>
                  <a:cubicBezTo>
                    <a:pt x="2218890" y="3810"/>
                    <a:pt x="2316042" y="5080"/>
                    <a:pt x="2411169" y="7620"/>
                  </a:cubicBezTo>
                  <a:cubicBezTo>
                    <a:pt x="2461768" y="8890"/>
                    <a:pt x="2512368" y="12700"/>
                    <a:pt x="2562968" y="16510"/>
                  </a:cubicBezTo>
                  <a:cubicBezTo>
                    <a:pt x="2575112" y="16510"/>
                    <a:pt x="2587256" y="16510"/>
                    <a:pt x="2597376" y="16510"/>
                  </a:cubicBezTo>
                  <a:cubicBezTo>
                    <a:pt x="2611889" y="17780"/>
                    <a:pt x="2620779" y="20320"/>
                    <a:pt x="2630939" y="21590"/>
                  </a:cubicBezTo>
                  <a:close/>
                  <a:moveTo>
                    <a:pt x="2641099" y="723230"/>
                  </a:moveTo>
                  <a:cubicBezTo>
                    <a:pt x="2642369" y="706720"/>
                    <a:pt x="2643639" y="694020"/>
                    <a:pt x="2643639" y="681320"/>
                  </a:cubicBezTo>
                  <a:cubicBezTo>
                    <a:pt x="2642369" y="651797"/>
                    <a:pt x="2641099" y="625728"/>
                    <a:pt x="2641099" y="597692"/>
                  </a:cubicBezTo>
                  <a:cubicBezTo>
                    <a:pt x="2641099" y="584904"/>
                    <a:pt x="2643639" y="572115"/>
                    <a:pt x="2642369" y="559327"/>
                  </a:cubicBezTo>
                  <a:cubicBezTo>
                    <a:pt x="2642369" y="547522"/>
                    <a:pt x="2641099" y="535225"/>
                    <a:pt x="2639829" y="523421"/>
                  </a:cubicBezTo>
                  <a:cubicBezTo>
                    <a:pt x="2634749" y="505222"/>
                    <a:pt x="2623319" y="128454"/>
                    <a:pt x="2623319" y="110255"/>
                  </a:cubicBezTo>
                  <a:cubicBezTo>
                    <a:pt x="2620779" y="95007"/>
                    <a:pt x="2618239" y="79267"/>
                    <a:pt x="2615699" y="63500"/>
                  </a:cubicBezTo>
                  <a:cubicBezTo>
                    <a:pt x="2614429" y="44450"/>
                    <a:pt x="2613159" y="43180"/>
                    <a:pt x="2591304" y="41910"/>
                  </a:cubicBezTo>
                  <a:cubicBezTo>
                    <a:pt x="2585232" y="41910"/>
                    <a:pt x="2581184" y="41910"/>
                    <a:pt x="2575112" y="40640"/>
                  </a:cubicBezTo>
                  <a:cubicBezTo>
                    <a:pt x="2524512" y="36830"/>
                    <a:pt x="2471888" y="31750"/>
                    <a:pt x="2421289" y="30480"/>
                  </a:cubicBezTo>
                  <a:cubicBezTo>
                    <a:pt x="2297826" y="26670"/>
                    <a:pt x="2172339" y="25400"/>
                    <a:pt x="2048875" y="22860"/>
                  </a:cubicBezTo>
                  <a:cubicBezTo>
                    <a:pt x="2030660" y="22860"/>
                    <a:pt x="2010420" y="22860"/>
                    <a:pt x="1992204" y="22860"/>
                  </a:cubicBezTo>
                  <a:cubicBezTo>
                    <a:pt x="1961844" y="22860"/>
                    <a:pt x="1931484" y="22860"/>
                    <a:pt x="1903148" y="22860"/>
                  </a:cubicBezTo>
                  <a:cubicBezTo>
                    <a:pt x="1838381" y="22860"/>
                    <a:pt x="1773613" y="22860"/>
                    <a:pt x="1710870" y="24130"/>
                  </a:cubicBezTo>
                  <a:cubicBezTo>
                    <a:pt x="1656222" y="25400"/>
                    <a:pt x="735308" y="29210"/>
                    <a:pt x="680661" y="29210"/>
                  </a:cubicBezTo>
                  <a:cubicBezTo>
                    <a:pt x="591605" y="29210"/>
                    <a:pt x="502550" y="26670"/>
                    <a:pt x="413495" y="33020"/>
                  </a:cubicBezTo>
                  <a:cubicBezTo>
                    <a:pt x="366943" y="36830"/>
                    <a:pt x="322415" y="36830"/>
                    <a:pt x="277888" y="38100"/>
                  </a:cubicBezTo>
                  <a:cubicBezTo>
                    <a:pt x="200976" y="41910"/>
                    <a:pt x="124065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5369" y="705450"/>
                    <a:pt x="93705" y="706720"/>
                    <a:pt x="120017" y="706720"/>
                  </a:cubicBezTo>
                  <a:cubicBezTo>
                    <a:pt x="158472" y="706720"/>
                    <a:pt x="198952" y="704180"/>
                    <a:pt x="237408" y="706720"/>
                  </a:cubicBezTo>
                  <a:cubicBezTo>
                    <a:pt x="300151" y="710530"/>
                    <a:pt x="362895" y="713070"/>
                    <a:pt x="425639" y="711800"/>
                  </a:cubicBezTo>
                  <a:cubicBezTo>
                    <a:pt x="466118" y="710530"/>
                    <a:pt x="504574" y="713070"/>
                    <a:pt x="545054" y="713070"/>
                  </a:cubicBezTo>
                  <a:cubicBezTo>
                    <a:pt x="603749" y="713070"/>
                    <a:pt x="662445" y="711800"/>
                    <a:pt x="721141" y="713070"/>
                  </a:cubicBezTo>
                  <a:cubicBezTo>
                    <a:pt x="808172" y="714340"/>
                    <a:pt x="1763493" y="704180"/>
                    <a:pt x="1852549" y="706720"/>
                  </a:cubicBezTo>
                  <a:cubicBezTo>
                    <a:pt x="1891004" y="707990"/>
                    <a:pt x="1929460" y="709260"/>
                    <a:pt x="1965892" y="709260"/>
                  </a:cubicBezTo>
                  <a:cubicBezTo>
                    <a:pt x="2032684" y="711800"/>
                    <a:pt x="2097451" y="707990"/>
                    <a:pt x="2164243" y="711800"/>
                  </a:cubicBezTo>
                  <a:cubicBezTo>
                    <a:pt x="2218890" y="714340"/>
                    <a:pt x="2273538" y="714340"/>
                    <a:pt x="2328186" y="716880"/>
                  </a:cubicBezTo>
                  <a:cubicBezTo>
                    <a:pt x="2409145" y="720690"/>
                    <a:pt x="2490104" y="723230"/>
                    <a:pt x="2571064" y="724500"/>
                  </a:cubicBezTo>
                  <a:cubicBezTo>
                    <a:pt x="2601424" y="724500"/>
                    <a:pt x="2620779" y="723230"/>
                    <a:pt x="2641099" y="72323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637885" y="7420919"/>
            <a:ext cx="3976845" cy="2833502"/>
          </a:xfrm>
          <a:custGeom>
            <a:avLst/>
            <a:gdLst/>
            <a:ahLst/>
            <a:cxnLst/>
            <a:rect l="l" t="t" r="r" b="b"/>
            <a:pathLst>
              <a:path w="3976845" h="2833502">
                <a:moveTo>
                  <a:pt x="0" y="0"/>
                </a:moveTo>
                <a:lnTo>
                  <a:pt x="3976846" y="0"/>
                </a:lnTo>
                <a:lnTo>
                  <a:pt x="3976846" y="2833502"/>
                </a:lnTo>
                <a:lnTo>
                  <a:pt x="0" y="2833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0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TextBox 21"/>
          <p:cNvSpPr txBox="1"/>
          <p:nvPr/>
        </p:nvSpPr>
        <p:spPr>
          <a:xfrm>
            <a:off x="9658343" y="6123103"/>
            <a:ext cx="7964977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Quel temps fait-il?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31479" y="6123103"/>
            <a:ext cx="620107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Le calendrier!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16333" y="1754516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5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</a:rPr>
              <a:t>QUELLE DATE SOMMES-NOUS?</a:t>
            </a:r>
          </a:p>
        </p:txBody>
      </p:sp>
      <p:sp>
        <p:nvSpPr>
          <p:cNvPr id="25" name="Freeform 25"/>
          <p:cNvSpPr/>
          <p:nvPr/>
        </p:nvSpPr>
        <p:spPr>
          <a:xfrm>
            <a:off x="7832557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5593323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8041673"/>
            <a:chOff x="0" y="0"/>
            <a:chExt cx="5242800" cy="26279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600058"/>
            </a:xfrm>
            <a:custGeom>
              <a:avLst/>
              <a:gdLst/>
              <a:ahLst/>
              <a:cxnLst/>
              <a:rect l="l" t="t" r="r" b="b"/>
              <a:pathLst>
                <a:path w="5219940" h="2600058">
                  <a:moveTo>
                    <a:pt x="5219940" y="2600058"/>
                  </a:moveTo>
                  <a:lnTo>
                    <a:pt x="0" y="2592438"/>
                  </a:lnTo>
                  <a:lnTo>
                    <a:pt x="0" y="914995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626728"/>
            </a:xfrm>
            <a:custGeom>
              <a:avLst/>
              <a:gdLst/>
              <a:ahLst/>
              <a:cxnLst/>
              <a:rect l="l" t="t" r="r" b="b"/>
              <a:pathLst>
                <a:path w="5249150" h="262672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3034"/>
                    <a:pt x="5221210" y="159066"/>
                    <a:pt x="5223750" y="213097"/>
                  </a:cubicBezTo>
                  <a:cubicBezTo>
                    <a:pt x="5223750" y="291141"/>
                    <a:pt x="5236450" y="1830015"/>
                    <a:pt x="5242800" y="1908059"/>
                  </a:cubicBezTo>
                  <a:cubicBezTo>
                    <a:pt x="5249150" y="2026126"/>
                    <a:pt x="5245340" y="2146195"/>
                    <a:pt x="5245340" y="2264261"/>
                  </a:cubicBezTo>
                  <a:cubicBezTo>
                    <a:pt x="5245340" y="2368321"/>
                    <a:pt x="5246610" y="2464375"/>
                    <a:pt x="5247880" y="2565768"/>
                  </a:cubicBezTo>
                  <a:cubicBezTo>
                    <a:pt x="5247880" y="2587358"/>
                    <a:pt x="5247880" y="2601328"/>
                    <a:pt x="5247880" y="2625458"/>
                  </a:cubicBezTo>
                  <a:cubicBezTo>
                    <a:pt x="5225020" y="2625458"/>
                    <a:pt x="5204700" y="2626728"/>
                    <a:pt x="5172915" y="2625458"/>
                  </a:cubicBezTo>
                  <a:cubicBezTo>
                    <a:pt x="4908158" y="2620378"/>
                    <a:pt x="4639327" y="2626728"/>
                    <a:pt x="4374570" y="2621648"/>
                  </a:cubicBezTo>
                  <a:cubicBezTo>
                    <a:pt x="4215715" y="2617838"/>
                    <a:pt x="4060934" y="2620378"/>
                    <a:pt x="3902079" y="2617838"/>
                  </a:cubicBezTo>
                  <a:cubicBezTo>
                    <a:pt x="3828762" y="2616568"/>
                    <a:pt x="3755444" y="2615298"/>
                    <a:pt x="3682127" y="2614028"/>
                  </a:cubicBezTo>
                  <a:cubicBezTo>
                    <a:pt x="3637322" y="2614028"/>
                    <a:pt x="3596590" y="2615298"/>
                    <a:pt x="3551785" y="2615298"/>
                  </a:cubicBezTo>
                  <a:cubicBezTo>
                    <a:pt x="3437735" y="2614028"/>
                    <a:pt x="3124099" y="2615298"/>
                    <a:pt x="3010050" y="2614028"/>
                  </a:cubicBezTo>
                  <a:cubicBezTo>
                    <a:pt x="2928586" y="2612758"/>
                    <a:pt x="1299310" y="2621648"/>
                    <a:pt x="1217846" y="2620378"/>
                  </a:cubicBezTo>
                  <a:cubicBezTo>
                    <a:pt x="1197480" y="2620378"/>
                    <a:pt x="1173041" y="2621648"/>
                    <a:pt x="1152675" y="2621648"/>
                  </a:cubicBezTo>
                  <a:cubicBezTo>
                    <a:pt x="1103796" y="2621648"/>
                    <a:pt x="1058991" y="2622918"/>
                    <a:pt x="1010113" y="2622918"/>
                  </a:cubicBezTo>
                  <a:cubicBezTo>
                    <a:pt x="887917" y="2622918"/>
                    <a:pt x="769794" y="2621648"/>
                    <a:pt x="647599" y="2620378"/>
                  </a:cubicBezTo>
                  <a:cubicBezTo>
                    <a:pt x="574281" y="2619108"/>
                    <a:pt x="500964" y="2617838"/>
                    <a:pt x="431720" y="2616568"/>
                  </a:cubicBezTo>
                  <a:cubicBezTo>
                    <a:pt x="301377" y="2615298"/>
                    <a:pt x="171035" y="2614028"/>
                    <a:pt x="48260" y="2614028"/>
                  </a:cubicBezTo>
                  <a:cubicBezTo>
                    <a:pt x="38100" y="2614028"/>
                    <a:pt x="29210" y="2614028"/>
                    <a:pt x="19050" y="2612758"/>
                  </a:cubicBezTo>
                  <a:cubicBezTo>
                    <a:pt x="10160" y="2611488"/>
                    <a:pt x="5080" y="2605138"/>
                    <a:pt x="7620" y="2596248"/>
                  </a:cubicBezTo>
                  <a:cubicBezTo>
                    <a:pt x="16510" y="2564432"/>
                    <a:pt x="12700" y="2514404"/>
                    <a:pt x="11430" y="2462374"/>
                  </a:cubicBezTo>
                  <a:cubicBezTo>
                    <a:pt x="10160" y="2356314"/>
                    <a:pt x="6350" y="2252255"/>
                    <a:pt x="7620" y="2146195"/>
                  </a:cubicBezTo>
                  <a:cubicBezTo>
                    <a:pt x="5080" y="2014120"/>
                    <a:pt x="0" y="379191"/>
                    <a:pt x="7620" y="245115"/>
                  </a:cubicBezTo>
                  <a:cubicBezTo>
                    <a:pt x="8890" y="219100"/>
                    <a:pt x="7620" y="191084"/>
                    <a:pt x="8890" y="165070"/>
                  </a:cubicBezTo>
                  <a:cubicBezTo>
                    <a:pt x="10160" y="123046"/>
                    <a:pt x="12700" y="770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608948"/>
                  </a:moveTo>
                  <a:cubicBezTo>
                    <a:pt x="5226290" y="2592438"/>
                    <a:pt x="5227560" y="2579738"/>
                    <a:pt x="5227560" y="2567038"/>
                  </a:cubicBezTo>
                  <a:cubicBezTo>
                    <a:pt x="5226290" y="2454370"/>
                    <a:pt x="5225020" y="2348309"/>
                    <a:pt x="5225020" y="2234245"/>
                  </a:cubicBezTo>
                  <a:cubicBezTo>
                    <a:pt x="5225020" y="2182215"/>
                    <a:pt x="5227560" y="2130185"/>
                    <a:pt x="5226290" y="2078156"/>
                  </a:cubicBezTo>
                  <a:cubicBezTo>
                    <a:pt x="5226290" y="2030129"/>
                    <a:pt x="5225020" y="1980100"/>
                    <a:pt x="5223750" y="1932073"/>
                  </a:cubicBezTo>
                  <a:cubicBezTo>
                    <a:pt x="5218670" y="1858031"/>
                    <a:pt x="5207240" y="325161"/>
                    <a:pt x="5207240" y="251119"/>
                  </a:cubicBezTo>
                  <a:cubicBezTo>
                    <a:pt x="5204700" y="189083"/>
                    <a:pt x="5202160" y="125047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1016"/>
                  </a:cubicBezTo>
                  <a:cubicBezTo>
                    <a:pt x="31750" y="107037"/>
                    <a:pt x="31750" y="143057"/>
                    <a:pt x="30480" y="179078"/>
                  </a:cubicBezTo>
                  <a:cubicBezTo>
                    <a:pt x="29210" y="239112"/>
                    <a:pt x="26670" y="297145"/>
                    <a:pt x="25400" y="357179"/>
                  </a:cubicBezTo>
                  <a:cubicBezTo>
                    <a:pt x="20320" y="421215"/>
                    <a:pt x="26670" y="1986104"/>
                    <a:pt x="29210" y="2050140"/>
                  </a:cubicBezTo>
                  <a:cubicBezTo>
                    <a:pt x="29210" y="2118179"/>
                    <a:pt x="29210" y="2188218"/>
                    <a:pt x="30480" y="2256257"/>
                  </a:cubicBezTo>
                  <a:cubicBezTo>
                    <a:pt x="30480" y="2306285"/>
                    <a:pt x="33020" y="2356314"/>
                    <a:pt x="33020" y="2406342"/>
                  </a:cubicBezTo>
                  <a:cubicBezTo>
                    <a:pt x="33020" y="2460373"/>
                    <a:pt x="33020" y="2514404"/>
                    <a:pt x="31750" y="2567038"/>
                  </a:cubicBezTo>
                  <a:cubicBezTo>
                    <a:pt x="31750" y="2570848"/>
                    <a:pt x="31750" y="2573388"/>
                    <a:pt x="31750" y="2577198"/>
                  </a:cubicBezTo>
                  <a:cubicBezTo>
                    <a:pt x="31750" y="2587358"/>
                    <a:pt x="35560" y="2591168"/>
                    <a:pt x="44450" y="2591168"/>
                  </a:cubicBezTo>
                  <a:cubicBezTo>
                    <a:pt x="77352" y="2591168"/>
                    <a:pt x="134377" y="2592438"/>
                    <a:pt x="187328" y="2592438"/>
                  </a:cubicBezTo>
                  <a:cubicBezTo>
                    <a:pt x="264719" y="2592438"/>
                    <a:pt x="346183" y="2589898"/>
                    <a:pt x="423573" y="2592438"/>
                  </a:cubicBezTo>
                  <a:cubicBezTo>
                    <a:pt x="549842" y="2596248"/>
                    <a:pt x="676111" y="2598788"/>
                    <a:pt x="802380" y="2597518"/>
                  </a:cubicBezTo>
                  <a:cubicBezTo>
                    <a:pt x="883844" y="2596248"/>
                    <a:pt x="961235" y="2598788"/>
                    <a:pt x="1042698" y="2598788"/>
                  </a:cubicBezTo>
                  <a:cubicBezTo>
                    <a:pt x="1160821" y="2598788"/>
                    <a:pt x="1278944" y="2597518"/>
                    <a:pt x="1397066" y="2598788"/>
                  </a:cubicBezTo>
                  <a:cubicBezTo>
                    <a:pt x="1572213" y="2600058"/>
                    <a:pt x="3494760" y="2589898"/>
                    <a:pt x="3673981" y="2592438"/>
                  </a:cubicBezTo>
                  <a:cubicBezTo>
                    <a:pt x="3751371" y="2593708"/>
                    <a:pt x="3828762" y="2594978"/>
                    <a:pt x="3902079" y="2594978"/>
                  </a:cubicBezTo>
                  <a:cubicBezTo>
                    <a:pt x="4036495" y="2597518"/>
                    <a:pt x="4166837" y="2593708"/>
                    <a:pt x="4301252" y="2597518"/>
                  </a:cubicBezTo>
                  <a:cubicBezTo>
                    <a:pt x="4411228" y="2600058"/>
                    <a:pt x="4521204" y="2600058"/>
                    <a:pt x="4631181" y="2602598"/>
                  </a:cubicBezTo>
                  <a:cubicBezTo>
                    <a:pt x="4794108" y="2606408"/>
                    <a:pt x="4957036" y="2608948"/>
                    <a:pt x="5119964" y="2610218"/>
                  </a:cubicBezTo>
                  <a:cubicBezTo>
                    <a:pt x="5181061" y="2610218"/>
                    <a:pt x="5204700" y="2608948"/>
                    <a:pt x="5225020" y="26089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 dirty="0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7772400" y="3337788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 dirty="0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6340750" y="360512"/>
            <a:ext cx="1237818" cy="1336376"/>
          </a:xfrm>
          <a:custGeom>
            <a:avLst/>
            <a:gdLst/>
            <a:ahLst/>
            <a:cxnLst/>
            <a:rect l="l" t="t" r="r" b="b"/>
            <a:pathLst>
              <a:path w="1237818" h="1336376">
                <a:moveTo>
                  <a:pt x="0" y="0"/>
                </a:moveTo>
                <a:lnTo>
                  <a:pt x="1237819" y="0"/>
                </a:lnTo>
                <a:lnTo>
                  <a:pt x="1237819" y="1336376"/>
                </a:lnTo>
                <a:lnTo>
                  <a:pt x="0" y="133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flipH="1">
            <a:off x="-605389" y="-204551"/>
            <a:ext cx="2556557" cy="1901439"/>
          </a:xfrm>
          <a:custGeom>
            <a:avLst/>
            <a:gdLst/>
            <a:ahLst/>
            <a:cxnLst/>
            <a:rect l="l" t="t" r="r" b="b"/>
            <a:pathLst>
              <a:path w="2556557" h="1901439">
                <a:moveTo>
                  <a:pt x="2556557" y="0"/>
                </a:moveTo>
                <a:lnTo>
                  <a:pt x="0" y="0"/>
                </a:lnTo>
                <a:lnTo>
                  <a:pt x="0" y="1901439"/>
                </a:lnTo>
                <a:lnTo>
                  <a:pt x="2556557" y="1901439"/>
                </a:lnTo>
                <a:lnTo>
                  <a:pt x="2556557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1036445" y="8181541"/>
            <a:ext cx="4030769" cy="2630077"/>
          </a:xfrm>
          <a:custGeom>
            <a:avLst/>
            <a:gdLst/>
            <a:ahLst/>
            <a:cxnLst/>
            <a:rect l="l" t="t" r="r" b="b"/>
            <a:pathLst>
              <a:path w="4030769" h="2630077">
                <a:moveTo>
                  <a:pt x="0" y="0"/>
                </a:moveTo>
                <a:lnTo>
                  <a:pt x="4030769" y="0"/>
                </a:lnTo>
                <a:lnTo>
                  <a:pt x="4030769" y="2630077"/>
                </a:lnTo>
                <a:lnTo>
                  <a:pt x="0" y="26300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3604" y="1407768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755316" y="4620695"/>
            <a:ext cx="4506768" cy="450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ne … pas de (d’)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oncle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papa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des parents</a:t>
            </a:r>
            <a:r>
              <a:rPr lang="en-US" sz="3696">
                <a:solidFill>
                  <a:srgbClr val="000000"/>
                </a:solidFill>
                <a:latin typeface="Now"/>
              </a:rPr>
              <a:t>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penser (à)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père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peu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4637232" y="4620695"/>
            <a:ext cx="4506768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gentil, gentille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grand-mère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grand-père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des grands-parents</a:t>
            </a:r>
            <a:r>
              <a:rPr lang="en-US" sz="3696">
                <a:solidFill>
                  <a:srgbClr val="000000"/>
                </a:solidFill>
                <a:latin typeface="Now"/>
              </a:rPr>
              <a:t>  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il</a:t>
            </a:r>
            <a:r>
              <a:rPr lang="en-US" sz="3696">
                <a:solidFill>
                  <a:srgbClr val="000000"/>
                </a:solidFill>
                <a:latin typeface="Now"/>
              </a:rPr>
              <a:t>/</a:t>
            </a:r>
            <a:r>
              <a:rPr lang="en-US" sz="3696">
                <a:solidFill>
                  <a:srgbClr val="D46A6A"/>
                </a:solidFill>
                <a:latin typeface="Now"/>
              </a:rPr>
              <a:t>elle</a:t>
            </a:r>
            <a:r>
              <a:rPr lang="en-US" sz="3696">
                <a:solidFill>
                  <a:srgbClr val="000000"/>
                </a:solidFill>
                <a:latin typeface="Now"/>
              </a:rPr>
              <a:t> s’appelle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maman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mère 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D46A6A"/>
              </a:solidFill>
              <a:latin typeface="No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18245" y="4620695"/>
            <a:ext cx="3637204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beaucoup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famille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fille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fils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la Flandre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   en Flandre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frère 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004AAD"/>
              </a:solidFill>
              <a:latin typeface="Now"/>
            </a:endParaRPr>
          </a:p>
        </p:txBody>
      </p:sp>
      <p:sp>
        <p:nvSpPr>
          <p:cNvPr id="23" name="TextBox 23"/>
          <p:cNvSpPr txBox="1"/>
          <p:nvPr/>
        </p:nvSpPr>
        <p:spPr>
          <a:xfrm>
            <a:off x="13781232" y="4620695"/>
            <a:ext cx="4506768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sœur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sympa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tante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très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venir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la Wallonie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en Wallonie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303633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8125799" y="154127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7003489"/>
            <a:ext cx="3096463" cy="3007440"/>
          </a:xfrm>
          <a:custGeom>
            <a:avLst/>
            <a:gdLst/>
            <a:ahLst/>
            <a:cxnLst/>
            <a:rect l="l" t="t" r="r" b="b"/>
            <a:pathLst>
              <a:path w="3096463" h="3007440">
                <a:moveTo>
                  <a:pt x="0" y="0"/>
                </a:moveTo>
                <a:lnTo>
                  <a:pt x="3096463" y="0"/>
                </a:lnTo>
                <a:lnTo>
                  <a:pt x="3096463" y="3007440"/>
                </a:lnTo>
                <a:lnTo>
                  <a:pt x="0" y="3007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rot="2150863">
            <a:off x="15019041" y="441158"/>
            <a:ext cx="3253576" cy="2537789"/>
          </a:xfrm>
          <a:custGeom>
            <a:avLst/>
            <a:gdLst/>
            <a:ahLst/>
            <a:cxnLst/>
            <a:rect l="l" t="t" r="r" b="b"/>
            <a:pathLst>
              <a:path w="3253576" h="2537789">
                <a:moveTo>
                  <a:pt x="0" y="0"/>
                </a:moveTo>
                <a:lnTo>
                  <a:pt x="3253575" y="0"/>
                </a:lnTo>
                <a:lnTo>
                  <a:pt x="3253575" y="2537789"/>
                </a:lnTo>
                <a:lnTo>
                  <a:pt x="0" y="25377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TextBox 17"/>
          <p:cNvSpPr txBox="1"/>
          <p:nvPr/>
        </p:nvSpPr>
        <p:spPr>
          <a:xfrm>
            <a:off x="1349069" y="1366469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5</a:t>
            </a:r>
          </a:p>
        </p:txBody>
      </p:sp>
      <p:sp>
        <p:nvSpPr>
          <p:cNvPr id="18" name="Freeform 18"/>
          <p:cNvSpPr/>
          <p:nvPr/>
        </p:nvSpPr>
        <p:spPr>
          <a:xfrm>
            <a:off x="2368890" y="5716748"/>
            <a:ext cx="4468435" cy="2976566"/>
          </a:xfrm>
          <a:custGeom>
            <a:avLst/>
            <a:gdLst/>
            <a:ahLst/>
            <a:cxnLst/>
            <a:rect l="l" t="t" r="r" b="b"/>
            <a:pathLst>
              <a:path w="4468435" h="2976566">
                <a:moveTo>
                  <a:pt x="0" y="0"/>
                </a:moveTo>
                <a:lnTo>
                  <a:pt x="4468435" y="0"/>
                </a:lnTo>
                <a:lnTo>
                  <a:pt x="4468435" y="2976566"/>
                </a:lnTo>
                <a:lnTo>
                  <a:pt x="0" y="29765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11087014" y="5604479"/>
            <a:ext cx="3497073" cy="2920021"/>
          </a:xfrm>
          <a:custGeom>
            <a:avLst/>
            <a:gdLst/>
            <a:ahLst/>
            <a:cxnLst/>
            <a:rect l="l" t="t" r="r" b="b"/>
            <a:pathLst>
              <a:path w="3497073" h="2920021">
                <a:moveTo>
                  <a:pt x="0" y="0"/>
                </a:moveTo>
                <a:lnTo>
                  <a:pt x="3497072" y="0"/>
                </a:lnTo>
                <a:lnTo>
                  <a:pt x="3497072" y="2920021"/>
                </a:lnTo>
                <a:lnTo>
                  <a:pt x="0" y="29200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2297161" y="1866764"/>
            <a:ext cx="2921111" cy="3057143"/>
          </a:xfrm>
          <a:custGeom>
            <a:avLst/>
            <a:gdLst/>
            <a:ahLst/>
            <a:cxnLst/>
            <a:rect l="l" t="t" r="r" b="b"/>
            <a:pathLst>
              <a:path w="2921111" h="3057143">
                <a:moveTo>
                  <a:pt x="0" y="0"/>
                </a:moveTo>
                <a:lnTo>
                  <a:pt x="2921110" y="0"/>
                </a:lnTo>
                <a:lnTo>
                  <a:pt x="2921110" y="3057143"/>
                </a:lnTo>
                <a:lnTo>
                  <a:pt x="0" y="30571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2831564" y="2077527"/>
            <a:ext cx="4291711" cy="3141743"/>
          </a:xfrm>
          <a:custGeom>
            <a:avLst/>
            <a:gdLst/>
            <a:ahLst/>
            <a:cxnLst/>
            <a:rect l="l" t="t" r="r" b="b"/>
            <a:pathLst>
              <a:path w="4291711" h="3141743">
                <a:moveTo>
                  <a:pt x="0" y="0"/>
                </a:moveTo>
                <a:lnTo>
                  <a:pt x="4291711" y="0"/>
                </a:lnTo>
                <a:lnTo>
                  <a:pt x="4291711" y="3141743"/>
                </a:lnTo>
                <a:lnTo>
                  <a:pt x="0" y="31417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22" name="Group 22"/>
          <p:cNvGrpSpPr/>
          <p:nvPr/>
        </p:nvGrpSpPr>
        <p:grpSpPr>
          <a:xfrm rot="-762872">
            <a:off x="6005962" y="3768230"/>
            <a:ext cx="878356" cy="181656"/>
            <a:chOff x="0" y="0"/>
            <a:chExt cx="231337" cy="47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31337" cy="47843"/>
            </a:xfrm>
            <a:custGeom>
              <a:avLst/>
              <a:gdLst/>
              <a:ahLst/>
              <a:cxnLst/>
              <a:rect l="l" t="t" r="r" b="b"/>
              <a:pathLst>
                <a:path w="231337" h="47843">
                  <a:moveTo>
                    <a:pt x="0" y="0"/>
                  </a:moveTo>
                  <a:lnTo>
                    <a:pt x="231337" y="0"/>
                  </a:lnTo>
                  <a:lnTo>
                    <a:pt x="231337" y="47843"/>
                  </a:lnTo>
                  <a:lnTo>
                    <a:pt x="0" y="47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231337" cy="104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35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 rot="-707652">
            <a:off x="6010617" y="3677877"/>
            <a:ext cx="867886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ns"/>
              </a:rPr>
              <a:t>Wallonië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125799" y="5537804"/>
            <a:ext cx="445780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heel          komen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285646" y="4119624"/>
            <a:ext cx="9415956" cy="5764211"/>
            <a:chOff x="0" y="0"/>
            <a:chExt cx="3077110" cy="188372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3054250" cy="1855789"/>
            </a:xfrm>
            <a:custGeom>
              <a:avLst/>
              <a:gdLst/>
              <a:ahLst/>
              <a:cxnLst/>
              <a:rect l="l" t="t" r="r" b="b"/>
              <a:pathLst>
                <a:path w="3054250" h="1855789">
                  <a:moveTo>
                    <a:pt x="3054250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520920" y="0"/>
                  </a:lnTo>
                  <a:lnTo>
                    <a:pt x="303520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3083460" cy="1882459"/>
            </a:xfrm>
            <a:custGeom>
              <a:avLst/>
              <a:gdLst/>
              <a:ahLst/>
              <a:cxnLst/>
              <a:rect l="l" t="t" r="r" b="b"/>
              <a:pathLst>
                <a:path w="3083460" h="1882459">
                  <a:moveTo>
                    <a:pt x="3049170" y="21590"/>
                  </a:moveTo>
                  <a:cubicBezTo>
                    <a:pt x="3050440" y="34290"/>
                    <a:pt x="3050440" y="44450"/>
                    <a:pt x="3051710" y="54610"/>
                  </a:cubicBezTo>
                  <a:cubicBezTo>
                    <a:pt x="3054250" y="91518"/>
                    <a:pt x="3055520" y="130871"/>
                    <a:pt x="3058060" y="168818"/>
                  </a:cubicBezTo>
                  <a:cubicBezTo>
                    <a:pt x="3058060" y="223630"/>
                    <a:pt x="3070760" y="1304418"/>
                    <a:pt x="3077110" y="1359231"/>
                  </a:cubicBezTo>
                  <a:cubicBezTo>
                    <a:pt x="3083460" y="1442152"/>
                    <a:pt x="3079650" y="1526479"/>
                    <a:pt x="3079650" y="1609400"/>
                  </a:cubicBezTo>
                  <a:cubicBezTo>
                    <a:pt x="3079650" y="1682483"/>
                    <a:pt x="3080920" y="1749945"/>
                    <a:pt x="3082190" y="1821499"/>
                  </a:cubicBezTo>
                  <a:cubicBezTo>
                    <a:pt x="3082190" y="1843089"/>
                    <a:pt x="3082190" y="1857059"/>
                    <a:pt x="3082190" y="1881189"/>
                  </a:cubicBezTo>
                  <a:cubicBezTo>
                    <a:pt x="3059330" y="1881189"/>
                    <a:pt x="3039010" y="1882459"/>
                    <a:pt x="3014250" y="1881189"/>
                  </a:cubicBezTo>
                  <a:cubicBezTo>
                    <a:pt x="2861131" y="1876109"/>
                    <a:pt x="2705657" y="1882459"/>
                    <a:pt x="2552539" y="1877379"/>
                  </a:cubicBezTo>
                  <a:cubicBezTo>
                    <a:pt x="2460667" y="1873569"/>
                    <a:pt x="2371152" y="1876109"/>
                    <a:pt x="2279281" y="1873569"/>
                  </a:cubicBezTo>
                  <a:cubicBezTo>
                    <a:pt x="2236879" y="1872299"/>
                    <a:pt x="2194477" y="1871029"/>
                    <a:pt x="2152075" y="1869759"/>
                  </a:cubicBezTo>
                  <a:cubicBezTo>
                    <a:pt x="2126163" y="1869759"/>
                    <a:pt x="2102606" y="1871029"/>
                    <a:pt x="2076694" y="1871029"/>
                  </a:cubicBezTo>
                  <a:cubicBezTo>
                    <a:pt x="2010735" y="1869759"/>
                    <a:pt x="1829348" y="1871029"/>
                    <a:pt x="1763390" y="1869759"/>
                  </a:cubicBezTo>
                  <a:cubicBezTo>
                    <a:pt x="1716276" y="1868489"/>
                    <a:pt x="774009" y="1877379"/>
                    <a:pt x="726896" y="1876109"/>
                  </a:cubicBezTo>
                  <a:cubicBezTo>
                    <a:pt x="715117" y="1876109"/>
                    <a:pt x="700983" y="1877379"/>
                    <a:pt x="689205" y="1877379"/>
                  </a:cubicBezTo>
                  <a:cubicBezTo>
                    <a:pt x="660937" y="1877379"/>
                    <a:pt x="635025" y="1878649"/>
                    <a:pt x="606757" y="1878649"/>
                  </a:cubicBezTo>
                  <a:cubicBezTo>
                    <a:pt x="536087" y="1878649"/>
                    <a:pt x="467772" y="1877379"/>
                    <a:pt x="397102" y="1876109"/>
                  </a:cubicBezTo>
                  <a:cubicBezTo>
                    <a:pt x="354700" y="1874839"/>
                    <a:pt x="312298" y="1873569"/>
                    <a:pt x="272252" y="1872299"/>
                  </a:cubicBezTo>
                  <a:cubicBezTo>
                    <a:pt x="196870" y="1871029"/>
                    <a:pt x="121489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97" y="30480"/>
                    <a:pt x="100288" y="29210"/>
                  </a:cubicBezTo>
                  <a:cubicBezTo>
                    <a:pt x="163891" y="25400"/>
                    <a:pt x="227494" y="22860"/>
                    <a:pt x="293453" y="20320"/>
                  </a:cubicBezTo>
                  <a:cubicBezTo>
                    <a:pt x="338210" y="17780"/>
                    <a:pt x="382968" y="16510"/>
                    <a:pt x="425370" y="13970"/>
                  </a:cubicBezTo>
                  <a:cubicBezTo>
                    <a:pt x="467772" y="11430"/>
                    <a:pt x="512530" y="8890"/>
                    <a:pt x="554932" y="8890"/>
                  </a:cubicBezTo>
                  <a:cubicBezTo>
                    <a:pt x="602045" y="7620"/>
                    <a:pt x="649159" y="10160"/>
                    <a:pt x="696272" y="8890"/>
                  </a:cubicBezTo>
                  <a:cubicBezTo>
                    <a:pt x="755164" y="8890"/>
                    <a:pt x="1822281" y="6350"/>
                    <a:pt x="1881173" y="5080"/>
                  </a:cubicBezTo>
                  <a:cubicBezTo>
                    <a:pt x="1937709" y="3810"/>
                    <a:pt x="1994245" y="2540"/>
                    <a:pt x="2053137" y="2540"/>
                  </a:cubicBezTo>
                  <a:cubicBezTo>
                    <a:pt x="2149719" y="1270"/>
                    <a:pt x="2243946" y="0"/>
                    <a:pt x="2340528" y="0"/>
                  </a:cubicBezTo>
                  <a:cubicBezTo>
                    <a:pt x="2380575" y="0"/>
                    <a:pt x="2422977" y="2540"/>
                    <a:pt x="2463023" y="2540"/>
                  </a:cubicBezTo>
                  <a:cubicBezTo>
                    <a:pt x="2573740" y="3810"/>
                    <a:pt x="2686812" y="5080"/>
                    <a:pt x="2797528" y="7620"/>
                  </a:cubicBezTo>
                  <a:cubicBezTo>
                    <a:pt x="2856420" y="8890"/>
                    <a:pt x="2915312" y="12700"/>
                    <a:pt x="2974203" y="16510"/>
                  </a:cubicBezTo>
                  <a:cubicBezTo>
                    <a:pt x="2988337" y="16510"/>
                    <a:pt x="3002471" y="16510"/>
                    <a:pt x="3014250" y="16510"/>
                  </a:cubicBezTo>
                  <a:cubicBezTo>
                    <a:pt x="3030120" y="17780"/>
                    <a:pt x="3039010" y="20320"/>
                    <a:pt x="3049170" y="21590"/>
                  </a:cubicBezTo>
                  <a:close/>
                  <a:moveTo>
                    <a:pt x="3059330" y="1864679"/>
                  </a:moveTo>
                  <a:cubicBezTo>
                    <a:pt x="3060600" y="1848169"/>
                    <a:pt x="3061870" y="1835469"/>
                    <a:pt x="3061870" y="1822769"/>
                  </a:cubicBezTo>
                  <a:cubicBezTo>
                    <a:pt x="3060600" y="1742917"/>
                    <a:pt x="3059330" y="1668429"/>
                    <a:pt x="3059330" y="1588318"/>
                  </a:cubicBezTo>
                  <a:cubicBezTo>
                    <a:pt x="3059330" y="1551777"/>
                    <a:pt x="3061870" y="1515235"/>
                    <a:pt x="3060600" y="1478694"/>
                  </a:cubicBezTo>
                  <a:cubicBezTo>
                    <a:pt x="3060600" y="1444963"/>
                    <a:pt x="3059330" y="1409827"/>
                    <a:pt x="3058060" y="1376096"/>
                  </a:cubicBezTo>
                  <a:cubicBezTo>
                    <a:pt x="3052980" y="1324095"/>
                    <a:pt x="3041550" y="247523"/>
                    <a:pt x="3041550" y="195521"/>
                  </a:cubicBezTo>
                  <a:cubicBezTo>
                    <a:pt x="3039010" y="151953"/>
                    <a:pt x="3036470" y="106978"/>
                    <a:pt x="3033930" y="63500"/>
                  </a:cubicBezTo>
                  <a:cubicBezTo>
                    <a:pt x="3032660" y="44450"/>
                    <a:pt x="3031390" y="43180"/>
                    <a:pt x="3007183" y="41910"/>
                  </a:cubicBezTo>
                  <a:cubicBezTo>
                    <a:pt x="3000115" y="41910"/>
                    <a:pt x="2995404" y="41910"/>
                    <a:pt x="2988337" y="40640"/>
                  </a:cubicBezTo>
                  <a:cubicBezTo>
                    <a:pt x="2929446" y="36830"/>
                    <a:pt x="2868198" y="31750"/>
                    <a:pt x="2809306" y="30480"/>
                  </a:cubicBezTo>
                  <a:cubicBezTo>
                    <a:pt x="2665611" y="26670"/>
                    <a:pt x="2519559" y="25400"/>
                    <a:pt x="2375864" y="22860"/>
                  </a:cubicBezTo>
                  <a:cubicBezTo>
                    <a:pt x="2354663" y="22860"/>
                    <a:pt x="2331106" y="22860"/>
                    <a:pt x="2309905" y="22860"/>
                  </a:cubicBezTo>
                  <a:cubicBezTo>
                    <a:pt x="2274570" y="22860"/>
                    <a:pt x="2239235" y="22860"/>
                    <a:pt x="2206255" y="22860"/>
                  </a:cubicBezTo>
                  <a:cubicBezTo>
                    <a:pt x="2130874" y="22860"/>
                    <a:pt x="2055493" y="22860"/>
                    <a:pt x="1982467" y="24130"/>
                  </a:cubicBezTo>
                  <a:cubicBezTo>
                    <a:pt x="1918864" y="25400"/>
                    <a:pt x="847035" y="29210"/>
                    <a:pt x="783432" y="29210"/>
                  </a:cubicBezTo>
                  <a:cubicBezTo>
                    <a:pt x="679782" y="29210"/>
                    <a:pt x="576133" y="26670"/>
                    <a:pt x="472484" y="33020"/>
                  </a:cubicBezTo>
                  <a:cubicBezTo>
                    <a:pt x="418303" y="36830"/>
                    <a:pt x="366478" y="36830"/>
                    <a:pt x="314654" y="38100"/>
                  </a:cubicBezTo>
                  <a:cubicBezTo>
                    <a:pt x="225138" y="41910"/>
                    <a:pt x="135623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7309" y="1846899"/>
                    <a:pt x="100288" y="1848169"/>
                    <a:pt x="130912" y="1848169"/>
                  </a:cubicBezTo>
                  <a:cubicBezTo>
                    <a:pt x="175669" y="1848169"/>
                    <a:pt x="222783" y="1845629"/>
                    <a:pt x="267540" y="1848169"/>
                  </a:cubicBezTo>
                  <a:cubicBezTo>
                    <a:pt x="340566" y="1851979"/>
                    <a:pt x="413592" y="1854519"/>
                    <a:pt x="486618" y="1853249"/>
                  </a:cubicBezTo>
                  <a:cubicBezTo>
                    <a:pt x="533731" y="1851979"/>
                    <a:pt x="578489" y="1854519"/>
                    <a:pt x="625602" y="1854519"/>
                  </a:cubicBezTo>
                  <a:cubicBezTo>
                    <a:pt x="693916" y="1854519"/>
                    <a:pt x="762231" y="1853249"/>
                    <a:pt x="830545" y="1854519"/>
                  </a:cubicBezTo>
                  <a:cubicBezTo>
                    <a:pt x="931839" y="1855789"/>
                    <a:pt x="2043714" y="1845629"/>
                    <a:pt x="2147364" y="1848169"/>
                  </a:cubicBezTo>
                  <a:cubicBezTo>
                    <a:pt x="2192121" y="1849439"/>
                    <a:pt x="2236879" y="1850709"/>
                    <a:pt x="2279281" y="1850709"/>
                  </a:cubicBezTo>
                  <a:cubicBezTo>
                    <a:pt x="2357018" y="1853249"/>
                    <a:pt x="2432400" y="1849439"/>
                    <a:pt x="2510137" y="1853249"/>
                  </a:cubicBezTo>
                  <a:cubicBezTo>
                    <a:pt x="2573740" y="1855789"/>
                    <a:pt x="2637343" y="1855789"/>
                    <a:pt x="2700946" y="1858329"/>
                  </a:cubicBezTo>
                  <a:cubicBezTo>
                    <a:pt x="2795173" y="1862139"/>
                    <a:pt x="2889399" y="1864679"/>
                    <a:pt x="2983626" y="1865949"/>
                  </a:cubicBezTo>
                  <a:cubicBezTo>
                    <a:pt x="3018961" y="1865949"/>
                    <a:pt x="3039010" y="1864679"/>
                    <a:pt x="3059330" y="186467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5646" y="1223706"/>
            <a:ext cx="17601868" cy="2796466"/>
            <a:chOff x="0" y="0"/>
            <a:chExt cx="5752244" cy="9138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729385" cy="885938"/>
            </a:xfrm>
            <a:custGeom>
              <a:avLst/>
              <a:gdLst/>
              <a:ahLst/>
              <a:cxnLst/>
              <a:rect l="l" t="t" r="r" b="b"/>
              <a:pathLst>
                <a:path w="5729385" h="885938">
                  <a:moveTo>
                    <a:pt x="5729385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855048" y="0"/>
                  </a:lnTo>
                  <a:lnTo>
                    <a:pt x="571033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5758594" cy="912608"/>
            </a:xfrm>
            <a:custGeom>
              <a:avLst/>
              <a:gdLst/>
              <a:ahLst/>
              <a:cxnLst/>
              <a:rect l="l" t="t" r="r" b="b"/>
              <a:pathLst>
                <a:path w="5758594" h="912608">
                  <a:moveTo>
                    <a:pt x="5724305" y="21590"/>
                  </a:moveTo>
                  <a:cubicBezTo>
                    <a:pt x="5725575" y="34290"/>
                    <a:pt x="5725575" y="44450"/>
                    <a:pt x="5726844" y="54610"/>
                  </a:cubicBezTo>
                  <a:cubicBezTo>
                    <a:pt x="5729385" y="76512"/>
                    <a:pt x="5730655" y="94130"/>
                    <a:pt x="5733194" y="111118"/>
                  </a:cubicBezTo>
                  <a:cubicBezTo>
                    <a:pt x="5733194" y="135657"/>
                    <a:pt x="5745894" y="619517"/>
                    <a:pt x="5752244" y="644056"/>
                  </a:cubicBezTo>
                  <a:cubicBezTo>
                    <a:pt x="5758594" y="681179"/>
                    <a:pt x="5754785" y="718931"/>
                    <a:pt x="5754785" y="756055"/>
                  </a:cubicBezTo>
                  <a:cubicBezTo>
                    <a:pt x="5754785" y="788773"/>
                    <a:pt x="5756055" y="818975"/>
                    <a:pt x="5757325" y="851648"/>
                  </a:cubicBezTo>
                  <a:cubicBezTo>
                    <a:pt x="5757325" y="873238"/>
                    <a:pt x="5757325" y="887208"/>
                    <a:pt x="5757325" y="911338"/>
                  </a:cubicBezTo>
                  <a:cubicBezTo>
                    <a:pt x="5734464" y="911338"/>
                    <a:pt x="5714144" y="912608"/>
                    <a:pt x="5680708" y="911338"/>
                  </a:cubicBezTo>
                  <a:cubicBezTo>
                    <a:pt x="5389688" y="906258"/>
                    <a:pt x="5094192" y="912608"/>
                    <a:pt x="4803174" y="907528"/>
                  </a:cubicBezTo>
                  <a:cubicBezTo>
                    <a:pt x="4628562" y="903718"/>
                    <a:pt x="4458428" y="906258"/>
                    <a:pt x="4283817" y="903718"/>
                  </a:cubicBezTo>
                  <a:cubicBezTo>
                    <a:pt x="4203227" y="902448"/>
                    <a:pt x="4122638" y="901178"/>
                    <a:pt x="4042048" y="899908"/>
                  </a:cubicBezTo>
                  <a:cubicBezTo>
                    <a:pt x="3992798" y="899908"/>
                    <a:pt x="3948026" y="901178"/>
                    <a:pt x="3898777" y="901178"/>
                  </a:cubicBezTo>
                  <a:cubicBezTo>
                    <a:pt x="3773415" y="899908"/>
                    <a:pt x="3428669" y="901178"/>
                    <a:pt x="3303307" y="899908"/>
                  </a:cubicBezTo>
                  <a:cubicBezTo>
                    <a:pt x="3213763" y="898638"/>
                    <a:pt x="1422878" y="907528"/>
                    <a:pt x="1333334" y="906258"/>
                  </a:cubicBezTo>
                  <a:cubicBezTo>
                    <a:pt x="1310948" y="906258"/>
                    <a:pt x="1284085" y="907528"/>
                    <a:pt x="1261699" y="907528"/>
                  </a:cubicBezTo>
                  <a:cubicBezTo>
                    <a:pt x="1207972" y="907528"/>
                    <a:pt x="1158723" y="908798"/>
                    <a:pt x="1104996" y="908798"/>
                  </a:cubicBezTo>
                  <a:cubicBezTo>
                    <a:pt x="970680" y="908798"/>
                    <a:pt x="840840" y="907528"/>
                    <a:pt x="706524" y="906258"/>
                  </a:cubicBezTo>
                  <a:cubicBezTo>
                    <a:pt x="625934" y="904988"/>
                    <a:pt x="545345" y="903718"/>
                    <a:pt x="469232" y="902448"/>
                  </a:cubicBezTo>
                  <a:cubicBezTo>
                    <a:pt x="325961" y="901178"/>
                    <a:pt x="182690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0760" y="30480"/>
                    <a:pt x="142395" y="29210"/>
                  </a:cubicBezTo>
                  <a:cubicBezTo>
                    <a:pt x="263280" y="25400"/>
                    <a:pt x="384165" y="22860"/>
                    <a:pt x="509527" y="20320"/>
                  </a:cubicBezTo>
                  <a:cubicBezTo>
                    <a:pt x="594594" y="17780"/>
                    <a:pt x="679661" y="16510"/>
                    <a:pt x="760251" y="13970"/>
                  </a:cubicBezTo>
                  <a:cubicBezTo>
                    <a:pt x="840841" y="11430"/>
                    <a:pt x="925908" y="8890"/>
                    <a:pt x="1006498" y="8890"/>
                  </a:cubicBezTo>
                  <a:cubicBezTo>
                    <a:pt x="1096042" y="7620"/>
                    <a:pt x="1185586" y="10160"/>
                    <a:pt x="1275130" y="8890"/>
                  </a:cubicBezTo>
                  <a:cubicBezTo>
                    <a:pt x="1387061" y="8890"/>
                    <a:pt x="3415238" y="6350"/>
                    <a:pt x="3527168" y="5080"/>
                  </a:cubicBezTo>
                  <a:cubicBezTo>
                    <a:pt x="3634621" y="3810"/>
                    <a:pt x="3742074" y="2540"/>
                    <a:pt x="3854005" y="2540"/>
                  </a:cubicBezTo>
                  <a:cubicBezTo>
                    <a:pt x="4037570" y="1270"/>
                    <a:pt x="4216659" y="0"/>
                    <a:pt x="4400225" y="0"/>
                  </a:cubicBezTo>
                  <a:cubicBezTo>
                    <a:pt x="4476337" y="0"/>
                    <a:pt x="4556927" y="2540"/>
                    <a:pt x="4633039" y="2540"/>
                  </a:cubicBezTo>
                  <a:cubicBezTo>
                    <a:pt x="4843468" y="3810"/>
                    <a:pt x="5058375" y="5080"/>
                    <a:pt x="5268804" y="7620"/>
                  </a:cubicBezTo>
                  <a:cubicBezTo>
                    <a:pt x="5380734" y="8890"/>
                    <a:pt x="5492665" y="12700"/>
                    <a:pt x="5604595" y="16510"/>
                  </a:cubicBezTo>
                  <a:cubicBezTo>
                    <a:pt x="5631458" y="16510"/>
                    <a:pt x="5658321" y="16510"/>
                    <a:pt x="5680708" y="16510"/>
                  </a:cubicBezTo>
                  <a:cubicBezTo>
                    <a:pt x="5705255" y="17780"/>
                    <a:pt x="5714144" y="20320"/>
                    <a:pt x="5724305" y="21590"/>
                  </a:cubicBezTo>
                  <a:close/>
                  <a:moveTo>
                    <a:pt x="5734464" y="894828"/>
                  </a:moveTo>
                  <a:cubicBezTo>
                    <a:pt x="5735735" y="878318"/>
                    <a:pt x="5737005" y="865618"/>
                    <a:pt x="5737005" y="852918"/>
                  </a:cubicBezTo>
                  <a:cubicBezTo>
                    <a:pt x="5735735" y="815829"/>
                    <a:pt x="5734464" y="782481"/>
                    <a:pt x="5734464" y="746616"/>
                  </a:cubicBezTo>
                  <a:cubicBezTo>
                    <a:pt x="5734464" y="730257"/>
                    <a:pt x="5737005" y="713898"/>
                    <a:pt x="5735735" y="697538"/>
                  </a:cubicBezTo>
                  <a:cubicBezTo>
                    <a:pt x="5735735" y="682437"/>
                    <a:pt x="5734464" y="666707"/>
                    <a:pt x="5733194" y="651606"/>
                  </a:cubicBezTo>
                  <a:cubicBezTo>
                    <a:pt x="5728114" y="628326"/>
                    <a:pt x="5716685" y="146354"/>
                    <a:pt x="5716685" y="123073"/>
                  </a:cubicBezTo>
                  <a:cubicBezTo>
                    <a:pt x="5714144" y="103568"/>
                    <a:pt x="5711605" y="83433"/>
                    <a:pt x="5709064" y="63500"/>
                  </a:cubicBezTo>
                  <a:cubicBezTo>
                    <a:pt x="5707794" y="44450"/>
                    <a:pt x="5706525" y="43180"/>
                    <a:pt x="5667276" y="41910"/>
                  </a:cubicBezTo>
                  <a:cubicBezTo>
                    <a:pt x="5653844" y="41910"/>
                    <a:pt x="5644890" y="41910"/>
                    <a:pt x="5631458" y="40640"/>
                  </a:cubicBezTo>
                  <a:cubicBezTo>
                    <a:pt x="5519528" y="36830"/>
                    <a:pt x="5403120" y="31750"/>
                    <a:pt x="5291190" y="30480"/>
                  </a:cubicBezTo>
                  <a:cubicBezTo>
                    <a:pt x="5018080" y="26670"/>
                    <a:pt x="4740493" y="25400"/>
                    <a:pt x="4467383" y="22860"/>
                  </a:cubicBezTo>
                  <a:cubicBezTo>
                    <a:pt x="4427088" y="22860"/>
                    <a:pt x="4382316" y="22860"/>
                    <a:pt x="4342021" y="22860"/>
                  </a:cubicBezTo>
                  <a:cubicBezTo>
                    <a:pt x="4274863" y="22860"/>
                    <a:pt x="4207705" y="22860"/>
                    <a:pt x="4145024" y="22860"/>
                  </a:cubicBezTo>
                  <a:cubicBezTo>
                    <a:pt x="4001753" y="22860"/>
                    <a:pt x="3858482" y="22860"/>
                    <a:pt x="3719688" y="24130"/>
                  </a:cubicBezTo>
                  <a:cubicBezTo>
                    <a:pt x="3598803" y="25400"/>
                    <a:pt x="1561672" y="29210"/>
                    <a:pt x="1440787" y="29210"/>
                  </a:cubicBezTo>
                  <a:cubicBezTo>
                    <a:pt x="1243790" y="29210"/>
                    <a:pt x="1046792" y="26670"/>
                    <a:pt x="849795" y="33020"/>
                  </a:cubicBezTo>
                  <a:cubicBezTo>
                    <a:pt x="746819" y="36830"/>
                    <a:pt x="648321" y="36830"/>
                    <a:pt x="549822" y="38100"/>
                  </a:cubicBezTo>
                  <a:cubicBezTo>
                    <a:pt x="379688" y="41910"/>
                    <a:pt x="209554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9715" y="877048"/>
                    <a:pt x="142395" y="878318"/>
                    <a:pt x="200599" y="878318"/>
                  </a:cubicBezTo>
                  <a:cubicBezTo>
                    <a:pt x="285666" y="878318"/>
                    <a:pt x="375211" y="875778"/>
                    <a:pt x="460278" y="878318"/>
                  </a:cubicBezTo>
                  <a:cubicBezTo>
                    <a:pt x="599071" y="882128"/>
                    <a:pt x="737865" y="884668"/>
                    <a:pt x="876658" y="883398"/>
                  </a:cubicBezTo>
                  <a:cubicBezTo>
                    <a:pt x="966203" y="882128"/>
                    <a:pt x="1051270" y="884668"/>
                    <a:pt x="1140814" y="884668"/>
                  </a:cubicBezTo>
                  <a:cubicBezTo>
                    <a:pt x="1270653" y="884668"/>
                    <a:pt x="1400492" y="883398"/>
                    <a:pt x="1530331" y="884668"/>
                  </a:cubicBezTo>
                  <a:cubicBezTo>
                    <a:pt x="1722852" y="885938"/>
                    <a:pt x="3836096" y="875778"/>
                    <a:pt x="4033093" y="878318"/>
                  </a:cubicBezTo>
                  <a:cubicBezTo>
                    <a:pt x="4118160" y="879588"/>
                    <a:pt x="4203227" y="880858"/>
                    <a:pt x="4283817" y="880858"/>
                  </a:cubicBezTo>
                  <a:cubicBezTo>
                    <a:pt x="4431565" y="883398"/>
                    <a:pt x="4574836" y="879588"/>
                    <a:pt x="4722584" y="883398"/>
                  </a:cubicBezTo>
                  <a:cubicBezTo>
                    <a:pt x="4843468" y="885938"/>
                    <a:pt x="4964353" y="885938"/>
                    <a:pt x="5085238" y="888478"/>
                  </a:cubicBezTo>
                  <a:cubicBezTo>
                    <a:pt x="5264327" y="892288"/>
                    <a:pt x="5443415" y="894828"/>
                    <a:pt x="5622503" y="896098"/>
                  </a:cubicBezTo>
                  <a:cubicBezTo>
                    <a:pt x="5689662" y="896098"/>
                    <a:pt x="5714144" y="894828"/>
                    <a:pt x="5734464" y="89482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739702" y="4119624"/>
            <a:ext cx="8147812" cy="5764211"/>
            <a:chOff x="0" y="0"/>
            <a:chExt cx="2662684" cy="1883729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2639824" cy="1855789"/>
            </a:xfrm>
            <a:custGeom>
              <a:avLst/>
              <a:gdLst/>
              <a:ahLst/>
              <a:cxnLst/>
              <a:rect l="l" t="t" r="r" b="b"/>
              <a:pathLst>
                <a:path w="2639824" h="1855789">
                  <a:moveTo>
                    <a:pt x="2639824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314240" y="0"/>
                  </a:lnTo>
                  <a:lnTo>
                    <a:pt x="262077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-3810" y="0"/>
              <a:ext cx="2669034" cy="1882459"/>
            </a:xfrm>
            <a:custGeom>
              <a:avLst/>
              <a:gdLst/>
              <a:ahLst/>
              <a:cxnLst/>
              <a:rect l="l" t="t" r="r" b="b"/>
              <a:pathLst>
                <a:path w="2669034" h="1882459">
                  <a:moveTo>
                    <a:pt x="2634744" y="21590"/>
                  </a:moveTo>
                  <a:cubicBezTo>
                    <a:pt x="2636014" y="34290"/>
                    <a:pt x="2636014" y="44450"/>
                    <a:pt x="2637284" y="54610"/>
                  </a:cubicBezTo>
                  <a:cubicBezTo>
                    <a:pt x="2639824" y="91518"/>
                    <a:pt x="2641094" y="130871"/>
                    <a:pt x="2643634" y="168818"/>
                  </a:cubicBezTo>
                  <a:cubicBezTo>
                    <a:pt x="2643634" y="223630"/>
                    <a:pt x="2656334" y="1304418"/>
                    <a:pt x="2662684" y="1359231"/>
                  </a:cubicBezTo>
                  <a:cubicBezTo>
                    <a:pt x="2669034" y="1442152"/>
                    <a:pt x="2665224" y="1526479"/>
                    <a:pt x="2665224" y="1609400"/>
                  </a:cubicBezTo>
                  <a:cubicBezTo>
                    <a:pt x="2665224" y="1682483"/>
                    <a:pt x="2666494" y="1749945"/>
                    <a:pt x="2667764" y="1821499"/>
                  </a:cubicBezTo>
                  <a:cubicBezTo>
                    <a:pt x="2667764" y="1843089"/>
                    <a:pt x="2667764" y="1857059"/>
                    <a:pt x="2667764" y="1881189"/>
                  </a:cubicBezTo>
                  <a:cubicBezTo>
                    <a:pt x="2644904" y="1881189"/>
                    <a:pt x="2624584" y="1882459"/>
                    <a:pt x="2601168" y="1881189"/>
                  </a:cubicBezTo>
                  <a:cubicBezTo>
                    <a:pt x="2469412" y="1876109"/>
                    <a:pt x="2335630" y="1882459"/>
                    <a:pt x="2203875" y="1877379"/>
                  </a:cubicBezTo>
                  <a:cubicBezTo>
                    <a:pt x="2124822" y="1873569"/>
                    <a:pt x="2047796" y="1876109"/>
                    <a:pt x="1968743" y="1873569"/>
                  </a:cubicBezTo>
                  <a:cubicBezTo>
                    <a:pt x="1932256" y="1872299"/>
                    <a:pt x="1895770" y="1871029"/>
                    <a:pt x="1859284" y="1869759"/>
                  </a:cubicBezTo>
                  <a:cubicBezTo>
                    <a:pt x="1836987" y="1869759"/>
                    <a:pt x="1816717" y="1871029"/>
                    <a:pt x="1794420" y="1871029"/>
                  </a:cubicBezTo>
                  <a:cubicBezTo>
                    <a:pt x="1737664" y="1869759"/>
                    <a:pt x="1581585" y="1871029"/>
                    <a:pt x="1524829" y="1869759"/>
                  </a:cubicBezTo>
                  <a:cubicBezTo>
                    <a:pt x="1484289" y="1868489"/>
                    <a:pt x="673488" y="1877379"/>
                    <a:pt x="632948" y="1876109"/>
                  </a:cubicBezTo>
                  <a:cubicBezTo>
                    <a:pt x="622812" y="1876109"/>
                    <a:pt x="610650" y="1877379"/>
                    <a:pt x="600515" y="1877379"/>
                  </a:cubicBezTo>
                  <a:cubicBezTo>
                    <a:pt x="576191" y="1877379"/>
                    <a:pt x="553894" y="1878649"/>
                    <a:pt x="529570" y="1878649"/>
                  </a:cubicBezTo>
                  <a:cubicBezTo>
                    <a:pt x="468760" y="1878649"/>
                    <a:pt x="409977" y="1877379"/>
                    <a:pt x="349167" y="1876109"/>
                  </a:cubicBezTo>
                  <a:cubicBezTo>
                    <a:pt x="312681" y="1874839"/>
                    <a:pt x="276195" y="1873569"/>
                    <a:pt x="241736" y="1872299"/>
                  </a:cubicBezTo>
                  <a:cubicBezTo>
                    <a:pt x="176872" y="1871029"/>
                    <a:pt x="112008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33" y="30480"/>
                    <a:pt x="93765" y="29210"/>
                  </a:cubicBezTo>
                  <a:cubicBezTo>
                    <a:pt x="148494" y="25400"/>
                    <a:pt x="203223" y="22860"/>
                    <a:pt x="259979" y="20320"/>
                  </a:cubicBezTo>
                  <a:cubicBezTo>
                    <a:pt x="298492" y="17780"/>
                    <a:pt x="337005" y="16510"/>
                    <a:pt x="373491" y="13970"/>
                  </a:cubicBezTo>
                  <a:cubicBezTo>
                    <a:pt x="409977" y="11430"/>
                    <a:pt x="448490" y="8890"/>
                    <a:pt x="484976" y="8890"/>
                  </a:cubicBezTo>
                  <a:cubicBezTo>
                    <a:pt x="525516" y="7620"/>
                    <a:pt x="566056" y="10160"/>
                    <a:pt x="606597" y="8890"/>
                  </a:cubicBezTo>
                  <a:cubicBezTo>
                    <a:pt x="657272" y="8890"/>
                    <a:pt x="1575504" y="6350"/>
                    <a:pt x="1626179" y="5080"/>
                  </a:cubicBezTo>
                  <a:cubicBezTo>
                    <a:pt x="1674827" y="3810"/>
                    <a:pt x="1723475" y="2540"/>
                    <a:pt x="1774150" y="2540"/>
                  </a:cubicBezTo>
                  <a:cubicBezTo>
                    <a:pt x="1857258" y="1270"/>
                    <a:pt x="1938338" y="0"/>
                    <a:pt x="2021445" y="0"/>
                  </a:cubicBezTo>
                  <a:cubicBezTo>
                    <a:pt x="2055904" y="0"/>
                    <a:pt x="2092390" y="2540"/>
                    <a:pt x="2126849" y="2540"/>
                  </a:cubicBezTo>
                  <a:cubicBezTo>
                    <a:pt x="2222118" y="3810"/>
                    <a:pt x="2319414" y="5080"/>
                    <a:pt x="2414683" y="7620"/>
                  </a:cubicBezTo>
                  <a:cubicBezTo>
                    <a:pt x="2465358" y="8890"/>
                    <a:pt x="2516033" y="12700"/>
                    <a:pt x="2566709" y="16510"/>
                  </a:cubicBezTo>
                  <a:cubicBezTo>
                    <a:pt x="2578870" y="16510"/>
                    <a:pt x="2591033" y="16510"/>
                    <a:pt x="2601168" y="16510"/>
                  </a:cubicBezTo>
                  <a:cubicBezTo>
                    <a:pt x="2615694" y="17780"/>
                    <a:pt x="2624584" y="20320"/>
                    <a:pt x="2634744" y="21590"/>
                  </a:cubicBezTo>
                  <a:close/>
                  <a:moveTo>
                    <a:pt x="2644904" y="1864679"/>
                  </a:moveTo>
                  <a:cubicBezTo>
                    <a:pt x="2646174" y="1848169"/>
                    <a:pt x="2647444" y="1835469"/>
                    <a:pt x="2647444" y="1822769"/>
                  </a:cubicBezTo>
                  <a:cubicBezTo>
                    <a:pt x="2646174" y="1742917"/>
                    <a:pt x="2644904" y="1668429"/>
                    <a:pt x="2644904" y="1588318"/>
                  </a:cubicBezTo>
                  <a:cubicBezTo>
                    <a:pt x="2644904" y="1551777"/>
                    <a:pt x="2647444" y="1515235"/>
                    <a:pt x="2646174" y="1478694"/>
                  </a:cubicBezTo>
                  <a:cubicBezTo>
                    <a:pt x="2646174" y="1444963"/>
                    <a:pt x="2644904" y="1409827"/>
                    <a:pt x="2643634" y="1376096"/>
                  </a:cubicBezTo>
                  <a:cubicBezTo>
                    <a:pt x="2638554" y="1324095"/>
                    <a:pt x="2627124" y="247523"/>
                    <a:pt x="2627124" y="195521"/>
                  </a:cubicBezTo>
                  <a:cubicBezTo>
                    <a:pt x="2624584" y="151953"/>
                    <a:pt x="2622044" y="106978"/>
                    <a:pt x="2619504" y="63500"/>
                  </a:cubicBezTo>
                  <a:cubicBezTo>
                    <a:pt x="2618234" y="44450"/>
                    <a:pt x="2616964" y="43180"/>
                    <a:pt x="2595087" y="41910"/>
                  </a:cubicBezTo>
                  <a:cubicBezTo>
                    <a:pt x="2589005" y="41910"/>
                    <a:pt x="2584952" y="41910"/>
                    <a:pt x="2578870" y="40640"/>
                  </a:cubicBezTo>
                  <a:cubicBezTo>
                    <a:pt x="2528196" y="36830"/>
                    <a:pt x="2475493" y="31750"/>
                    <a:pt x="2424818" y="30480"/>
                  </a:cubicBezTo>
                  <a:cubicBezTo>
                    <a:pt x="2301171" y="26670"/>
                    <a:pt x="2175497" y="25400"/>
                    <a:pt x="2051850" y="22860"/>
                  </a:cubicBezTo>
                  <a:cubicBezTo>
                    <a:pt x="2033607" y="22860"/>
                    <a:pt x="2013337" y="22860"/>
                    <a:pt x="1995094" y="22860"/>
                  </a:cubicBezTo>
                  <a:cubicBezTo>
                    <a:pt x="1964689" y="22860"/>
                    <a:pt x="1934284" y="22860"/>
                    <a:pt x="1905906" y="22860"/>
                  </a:cubicBezTo>
                  <a:cubicBezTo>
                    <a:pt x="1841041" y="22860"/>
                    <a:pt x="1776177" y="22860"/>
                    <a:pt x="1713340" y="24130"/>
                  </a:cubicBezTo>
                  <a:cubicBezTo>
                    <a:pt x="1658611" y="25400"/>
                    <a:pt x="736325" y="29210"/>
                    <a:pt x="681596" y="29210"/>
                  </a:cubicBezTo>
                  <a:cubicBezTo>
                    <a:pt x="592408" y="29210"/>
                    <a:pt x="503219" y="26670"/>
                    <a:pt x="414031" y="33020"/>
                  </a:cubicBezTo>
                  <a:cubicBezTo>
                    <a:pt x="367410" y="36830"/>
                    <a:pt x="322816" y="36830"/>
                    <a:pt x="278222" y="38100"/>
                  </a:cubicBezTo>
                  <a:cubicBezTo>
                    <a:pt x="201196" y="41910"/>
                    <a:pt x="124170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5387" y="1846899"/>
                    <a:pt x="93765" y="1848169"/>
                    <a:pt x="120116" y="1848169"/>
                  </a:cubicBezTo>
                  <a:cubicBezTo>
                    <a:pt x="158629" y="1848169"/>
                    <a:pt x="199169" y="1845629"/>
                    <a:pt x="237682" y="1848169"/>
                  </a:cubicBezTo>
                  <a:cubicBezTo>
                    <a:pt x="300519" y="1851979"/>
                    <a:pt x="363356" y="1854519"/>
                    <a:pt x="426193" y="1853249"/>
                  </a:cubicBezTo>
                  <a:cubicBezTo>
                    <a:pt x="466733" y="1851979"/>
                    <a:pt x="505246" y="1854519"/>
                    <a:pt x="545786" y="1854519"/>
                  </a:cubicBezTo>
                  <a:cubicBezTo>
                    <a:pt x="604570" y="1854519"/>
                    <a:pt x="663353" y="1853249"/>
                    <a:pt x="722136" y="1854519"/>
                  </a:cubicBezTo>
                  <a:cubicBezTo>
                    <a:pt x="809297" y="1855789"/>
                    <a:pt x="1766042" y="1845629"/>
                    <a:pt x="1855231" y="1848169"/>
                  </a:cubicBezTo>
                  <a:cubicBezTo>
                    <a:pt x="1893743" y="1849439"/>
                    <a:pt x="1932256" y="1850709"/>
                    <a:pt x="1968743" y="1850709"/>
                  </a:cubicBezTo>
                  <a:cubicBezTo>
                    <a:pt x="2035634" y="1853249"/>
                    <a:pt x="2100498" y="1849439"/>
                    <a:pt x="2167389" y="1853249"/>
                  </a:cubicBezTo>
                  <a:cubicBezTo>
                    <a:pt x="2222118" y="1855789"/>
                    <a:pt x="2276847" y="1855789"/>
                    <a:pt x="2331576" y="1858329"/>
                  </a:cubicBezTo>
                  <a:cubicBezTo>
                    <a:pt x="2412656" y="1862139"/>
                    <a:pt x="2493737" y="1864679"/>
                    <a:pt x="2574817" y="1865949"/>
                  </a:cubicBezTo>
                  <a:cubicBezTo>
                    <a:pt x="2605222" y="1865949"/>
                    <a:pt x="2624584" y="1864679"/>
                    <a:pt x="2644904" y="186467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6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879335" y="28051"/>
            <a:ext cx="3594529" cy="2421814"/>
          </a:xfrm>
          <a:custGeom>
            <a:avLst/>
            <a:gdLst/>
            <a:ahLst/>
            <a:cxnLst/>
            <a:rect l="l" t="t" r="r" b="b"/>
            <a:pathLst>
              <a:path w="3594529" h="2421814">
                <a:moveTo>
                  <a:pt x="0" y="0"/>
                </a:moveTo>
                <a:lnTo>
                  <a:pt x="3594530" y="0"/>
                </a:lnTo>
                <a:lnTo>
                  <a:pt x="3594530" y="2421814"/>
                </a:lnTo>
                <a:lnTo>
                  <a:pt x="0" y="2421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 flipH="1">
            <a:off x="12982973" y="-112854"/>
            <a:ext cx="5468521" cy="2283108"/>
          </a:xfrm>
          <a:custGeom>
            <a:avLst/>
            <a:gdLst/>
            <a:ahLst/>
            <a:cxnLst/>
            <a:rect l="l" t="t" r="r" b="b"/>
            <a:pathLst>
              <a:path w="5468521" h="2283108">
                <a:moveTo>
                  <a:pt x="5468521" y="0"/>
                </a:moveTo>
                <a:lnTo>
                  <a:pt x="0" y="0"/>
                </a:lnTo>
                <a:lnTo>
                  <a:pt x="0" y="2283108"/>
                </a:lnTo>
                <a:lnTo>
                  <a:pt x="5468521" y="2283108"/>
                </a:lnTo>
                <a:lnTo>
                  <a:pt x="546852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10969674" y="4267168"/>
            <a:ext cx="5687868" cy="2575113"/>
          </a:xfrm>
          <a:custGeom>
            <a:avLst/>
            <a:gdLst/>
            <a:ahLst/>
            <a:cxnLst/>
            <a:rect l="l" t="t" r="r" b="b"/>
            <a:pathLst>
              <a:path w="5687868" h="2575113">
                <a:moveTo>
                  <a:pt x="0" y="0"/>
                </a:moveTo>
                <a:lnTo>
                  <a:pt x="5687868" y="0"/>
                </a:lnTo>
                <a:lnTo>
                  <a:pt x="5687868" y="2575112"/>
                </a:lnTo>
                <a:lnTo>
                  <a:pt x="0" y="257511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r="-95750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TextBox 23"/>
          <p:cNvSpPr txBox="1"/>
          <p:nvPr/>
        </p:nvSpPr>
        <p:spPr>
          <a:xfrm>
            <a:off x="5296959" y="5132607"/>
            <a:ext cx="4457800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kat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hond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konijn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 vis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24" name="TextBox 24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9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61811" y="5132607"/>
            <a:ext cx="4506768" cy="3858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un chat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un chien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un lapin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un poisson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26" name="TextBox 26"/>
          <p:cNvSpPr txBox="1"/>
          <p:nvPr/>
        </p:nvSpPr>
        <p:spPr>
          <a:xfrm>
            <a:off x="2721443" y="4005324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</a:rPr>
              <a:t>Lisez les mots!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486447" y="1344887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5</a:t>
            </a:r>
          </a:p>
        </p:txBody>
      </p:sp>
      <p:sp>
        <p:nvSpPr>
          <p:cNvPr id="28" name="Freeform 28"/>
          <p:cNvSpPr/>
          <p:nvPr/>
        </p:nvSpPr>
        <p:spPr>
          <a:xfrm>
            <a:off x="11281678" y="7095441"/>
            <a:ext cx="5375863" cy="2555296"/>
          </a:xfrm>
          <a:custGeom>
            <a:avLst/>
            <a:gdLst/>
            <a:ahLst/>
            <a:cxnLst/>
            <a:rect l="l" t="t" r="r" b="b"/>
            <a:pathLst>
              <a:path w="5375863" h="2555296">
                <a:moveTo>
                  <a:pt x="0" y="0"/>
                </a:moveTo>
                <a:lnTo>
                  <a:pt x="5375864" y="0"/>
                </a:lnTo>
                <a:lnTo>
                  <a:pt x="5375864" y="2555296"/>
                </a:lnTo>
                <a:lnTo>
                  <a:pt x="0" y="2555296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107111" b="-775"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8216345"/>
            <a:ext cx="6316687" cy="2368757"/>
          </a:xfrm>
          <a:custGeom>
            <a:avLst/>
            <a:gdLst/>
            <a:ahLst/>
            <a:cxnLst/>
            <a:rect l="l" t="t" r="r" b="b"/>
            <a:pathLst>
              <a:path w="6316687" h="2368757">
                <a:moveTo>
                  <a:pt x="0" y="0"/>
                </a:moveTo>
                <a:lnTo>
                  <a:pt x="6316687" y="0"/>
                </a:lnTo>
                <a:lnTo>
                  <a:pt x="6316687" y="2368757"/>
                </a:lnTo>
                <a:lnTo>
                  <a:pt x="0" y="2368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6" name="Group 6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4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6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513468" y="219146"/>
            <a:ext cx="3540301" cy="2009121"/>
          </a:xfrm>
          <a:custGeom>
            <a:avLst/>
            <a:gdLst/>
            <a:ahLst/>
            <a:cxnLst/>
            <a:rect l="l" t="t" r="r" b="b"/>
            <a:pathLst>
              <a:path w="3540301" h="2009121">
                <a:moveTo>
                  <a:pt x="0" y="0"/>
                </a:moveTo>
                <a:lnTo>
                  <a:pt x="3540300" y="0"/>
                </a:lnTo>
                <a:lnTo>
                  <a:pt x="3540300" y="2009120"/>
                </a:lnTo>
                <a:lnTo>
                  <a:pt x="0" y="20091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 rot="-4189416" flipV="1">
            <a:off x="-302473" y="-563684"/>
            <a:ext cx="3915925" cy="3950491"/>
          </a:xfrm>
          <a:custGeom>
            <a:avLst/>
            <a:gdLst/>
            <a:ahLst/>
            <a:cxnLst/>
            <a:rect l="l" t="t" r="r" b="b"/>
            <a:pathLst>
              <a:path w="3915925" h="3950491">
                <a:moveTo>
                  <a:pt x="0" y="3950492"/>
                </a:moveTo>
                <a:lnTo>
                  <a:pt x="3915924" y="3950492"/>
                </a:lnTo>
                <a:lnTo>
                  <a:pt x="3915924" y="0"/>
                </a:lnTo>
                <a:lnTo>
                  <a:pt x="0" y="0"/>
                </a:lnTo>
                <a:lnTo>
                  <a:pt x="0" y="3950492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486447" y="1344887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5</a:t>
            </a:r>
          </a:p>
        </p:txBody>
      </p:sp>
      <p:sp>
        <p:nvSpPr>
          <p:cNvPr id="17" name="Freeform 17"/>
          <p:cNvSpPr/>
          <p:nvPr/>
        </p:nvSpPr>
        <p:spPr>
          <a:xfrm>
            <a:off x="5840368" y="1422296"/>
            <a:ext cx="7655767" cy="3466055"/>
          </a:xfrm>
          <a:custGeom>
            <a:avLst/>
            <a:gdLst/>
            <a:ahLst/>
            <a:cxnLst/>
            <a:rect l="l" t="t" r="r" b="b"/>
            <a:pathLst>
              <a:path w="7655767" h="3466055">
                <a:moveTo>
                  <a:pt x="0" y="0"/>
                </a:moveTo>
                <a:lnTo>
                  <a:pt x="7655767" y="0"/>
                </a:lnTo>
                <a:lnTo>
                  <a:pt x="7655767" y="3466055"/>
                </a:lnTo>
                <a:lnTo>
                  <a:pt x="0" y="3466055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r="-95750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Freeform 18"/>
          <p:cNvSpPr/>
          <p:nvPr/>
        </p:nvSpPr>
        <p:spPr>
          <a:xfrm>
            <a:off x="6260320" y="5229101"/>
            <a:ext cx="7235815" cy="3439382"/>
          </a:xfrm>
          <a:custGeom>
            <a:avLst/>
            <a:gdLst/>
            <a:ahLst/>
            <a:cxnLst/>
            <a:rect l="l" t="t" r="r" b="b"/>
            <a:pathLst>
              <a:path w="7235815" h="3439382">
                <a:moveTo>
                  <a:pt x="0" y="0"/>
                </a:moveTo>
                <a:lnTo>
                  <a:pt x="7235815" y="0"/>
                </a:lnTo>
                <a:lnTo>
                  <a:pt x="7235815" y="3439382"/>
                </a:lnTo>
                <a:lnTo>
                  <a:pt x="0" y="343938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107111" b="-775"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79709" y="7001730"/>
            <a:ext cx="2715195" cy="3281202"/>
          </a:xfrm>
          <a:custGeom>
            <a:avLst/>
            <a:gdLst/>
            <a:ahLst/>
            <a:cxnLst/>
            <a:rect l="l" t="t" r="r" b="b"/>
            <a:pathLst>
              <a:path w="2715195" h="3281202">
                <a:moveTo>
                  <a:pt x="0" y="0"/>
                </a:moveTo>
                <a:lnTo>
                  <a:pt x="2715195" y="0"/>
                </a:lnTo>
                <a:lnTo>
                  <a:pt x="2715195" y="3281202"/>
                </a:lnTo>
                <a:lnTo>
                  <a:pt x="0" y="328120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" name="Freeform 3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4" name="Group 4"/>
          <p:cNvGrpSpPr/>
          <p:nvPr/>
        </p:nvGrpSpPr>
        <p:grpSpPr>
          <a:xfrm>
            <a:off x="1216333" y="4246718"/>
            <a:ext cx="8021484" cy="5764211"/>
            <a:chOff x="0" y="0"/>
            <a:chExt cx="2621400" cy="1883729"/>
          </a:xfrm>
        </p:grpSpPr>
        <p:sp>
          <p:nvSpPr>
            <p:cNvPr id="5" name="Freeform 5"/>
            <p:cNvSpPr/>
            <p:nvPr/>
          </p:nvSpPr>
          <p:spPr>
            <a:xfrm>
              <a:off x="10160" y="16510"/>
              <a:ext cx="2598540" cy="1855789"/>
            </a:xfrm>
            <a:custGeom>
              <a:avLst/>
              <a:gdLst/>
              <a:ahLst/>
              <a:cxnLst/>
              <a:rect l="l" t="t" r="r" b="b"/>
              <a:pathLst>
                <a:path w="2598540" h="1855789">
                  <a:moveTo>
                    <a:pt x="2598540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93651" y="0"/>
                  </a:lnTo>
                  <a:lnTo>
                    <a:pt x="25794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6" name="Freeform 6"/>
            <p:cNvSpPr/>
            <p:nvPr/>
          </p:nvSpPr>
          <p:spPr>
            <a:xfrm>
              <a:off x="-3810" y="0"/>
              <a:ext cx="2627750" cy="1882459"/>
            </a:xfrm>
            <a:custGeom>
              <a:avLst/>
              <a:gdLst/>
              <a:ahLst/>
              <a:cxnLst/>
              <a:rect l="l" t="t" r="r" b="b"/>
              <a:pathLst>
                <a:path w="2627750" h="1882459">
                  <a:moveTo>
                    <a:pt x="2593460" y="21590"/>
                  </a:moveTo>
                  <a:cubicBezTo>
                    <a:pt x="2594730" y="34290"/>
                    <a:pt x="2594730" y="44450"/>
                    <a:pt x="2596000" y="54610"/>
                  </a:cubicBezTo>
                  <a:cubicBezTo>
                    <a:pt x="2598540" y="91518"/>
                    <a:pt x="2599810" y="130871"/>
                    <a:pt x="2602350" y="168818"/>
                  </a:cubicBezTo>
                  <a:cubicBezTo>
                    <a:pt x="2602350" y="223630"/>
                    <a:pt x="2615050" y="1304418"/>
                    <a:pt x="2621400" y="1359231"/>
                  </a:cubicBezTo>
                  <a:cubicBezTo>
                    <a:pt x="2627750" y="1442152"/>
                    <a:pt x="2623940" y="1526479"/>
                    <a:pt x="2623940" y="1609400"/>
                  </a:cubicBezTo>
                  <a:cubicBezTo>
                    <a:pt x="2623940" y="1682483"/>
                    <a:pt x="2625210" y="1749945"/>
                    <a:pt x="2626480" y="1821499"/>
                  </a:cubicBezTo>
                  <a:cubicBezTo>
                    <a:pt x="2626480" y="1843089"/>
                    <a:pt x="2626480" y="1857059"/>
                    <a:pt x="2626480" y="1881189"/>
                  </a:cubicBezTo>
                  <a:cubicBezTo>
                    <a:pt x="2603620" y="1881189"/>
                    <a:pt x="2583300" y="1882459"/>
                    <a:pt x="2560018" y="1881189"/>
                  </a:cubicBezTo>
                  <a:cubicBezTo>
                    <a:pt x="2430391" y="1876109"/>
                    <a:pt x="2298769" y="1882459"/>
                    <a:pt x="2169142" y="1877379"/>
                  </a:cubicBezTo>
                  <a:cubicBezTo>
                    <a:pt x="2091366" y="1873569"/>
                    <a:pt x="2015584" y="1876109"/>
                    <a:pt x="1937808" y="1873569"/>
                  </a:cubicBezTo>
                  <a:cubicBezTo>
                    <a:pt x="1901911" y="1872299"/>
                    <a:pt x="1866014" y="1871029"/>
                    <a:pt x="1830118" y="1869759"/>
                  </a:cubicBezTo>
                  <a:cubicBezTo>
                    <a:pt x="1808181" y="1869759"/>
                    <a:pt x="1788238" y="1871029"/>
                    <a:pt x="1766301" y="1871029"/>
                  </a:cubicBezTo>
                  <a:cubicBezTo>
                    <a:pt x="1710462" y="1869759"/>
                    <a:pt x="1556904" y="1871029"/>
                    <a:pt x="1501064" y="1869759"/>
                  </a:cubicBezTo>
                  <a:cubicBezTo>
                    <a:pt x="1461179" y="1868489"/>
                    <a:pt x="663474" y="1877379"/>
                    <a:pt x="623589" y="1876109"/>
                  </a:cubicBezTo>
                  <a:cubicBezTo>
                    <a:pt x="613617" y="1876109"/>
                    <a:pt x="601652" y="1877379"/>
                    <a:pt x="591681" y="1877379"/>
                  </a:cubicBezTo>
                  <a:cubicBezTo>
                    <a:pt x="567749" y="1877379"/>
                    <a:pt x="545812" y="1878649"/>
                    <a:pt x="521881" y="1878649"/>
                  </a:cubicBezTo>
                  <a:cubicBezTo>
                    <a:pt x="462053" y="1878649"/>
                    <a:pt x="404220" y="1877379"/>
                    <a:pt x="344392" y="1876109"/>
                  </a:cubicBezTo>
                  <a:cubicBezTo>
                    <a:pt x="308495" y="1874839"/>
                    <a:pt x="272599" y="1873569"/>
                    <a:pt x="238696" y="1872299"/>
                  </a:cubicBezTo>
                  <a:cubicBezTo>
                    <a:pt x="174880" y="1871029"/>
                    <a:pt x="111063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207" y="30480"/>
                    <a:pt x="93115" y="29210"/>
                  </a:cubicBezTo>
                  <a:cubicBezTo>
                    <a:pt x="146960" y="25400"/>
                    <a:pt x="200805" y="22860"/>
                    <a:pt x="256644" y="20320"/>
                  </a:cubicBezTo>
                  <a:cubicBezTo>
                    <a:pt x="294535" y="17780"/>
                    <a:pt x="332426" y="16510"/>
                    <a:pt x="368323" y="13970"/>
                  </a:cubicBezTo>
                  <a:cubicBezTo>
                    <a:pt x="404220" y="11430"/>
                    <a:pt x="442111" y="8890"/>
                    <a:pt x="478008" y="8890"/>
                  </a:cubicBezTo>
                  <a:cubicBezTo>
                    <a:pt x="517893" y="7620"/>
                    <a:pt x="557778" y="10160"/>
                    <a:pt x="597663" y="8890"/>
                  </a:cubicBezTo>
                  <a:cubicBezTo>
                    <a:pt x="647520" y="8890"/>
                    <a:pt x="1550921" y="6350"/>
                    <a:pt x="1600777" y="5080"/>
                  </a:cubicBezTo>
                  <a:cubicBezTo>
                    <a:pt x="1648640" y="3810"/>
                    <a:pt x="1696502" y="2540"/>
                    <a:pt x="1746359" y="2540"/>
                  </a:cubicBezTo>
                  <a:cubicBezTo>
                    <a:pt x="1828123" y="1270"/>
                    <a:pt x="1907894" y="0"/>
                    <a:pt x="1989659" y="0"/>
                  </a:cubicBezTo>
                  <a:cubicBezTo>
                    <a:pt x="2023561" y="0"/>
                    <a:pt x="2059458" y="2540"/>
                    <a:pt x="2093360" y="2540"/>
                  </a:cubicBezTo>
                  <a:cubicBezTo>
                    <a:pt x="2187091" y="3810"/>
                    <a:pt x="2282815" y="5080"/>
                    <a:pt x="2376546" y="7620"/>
                  </a:cubicBezTo>
                  <a:cubicBezTo>
                    <a:pt x="2426402" y="8890"/>
                    <a:pt x="2476259" y="12700"/>
                    <a:pt x="2526115" y="16510"/>
                  </a:cubicBezTo>
                  <a:cubicBezTo>
                    <a:pt x="2538081" y="16510"/>
                    <a:pt x="2550047" y="16510"/>
                    <a:pt x="2560018" y="16510"/>
                  </a:cubicBezTo>
                  <a:cubicBezTo>
                    <a:pt x="2574410" y="17780"/>
                    <a:pt x="2583300" y="20320"/>
                    <a:pt x="2593460" y="21590"/>
                  </a:cubicBezTo>
                  <a:close/>
                  <a:moveTo>
                    <a:pt x="2603620" y="1864679"/>
                  </a:moveTo>
                  <a:cubicBezTo>
                    <a:pt x="2604890" y="1848169"/>
                    <a:pt x="2606160" y="1835469"/>
                    <a:pt x="2606160" y="1822769"/>
                  </a:cubicBezTo>
                  <a:cubicBezTo>
                    <a:pt x="2604890" y="1742917"/>
                    <a:pt x="2603620" y="1668429"/>
                    <a:pt x="2603620" y="1588318"/>
                  </a:cubicBezTo>
                  <a:cubicBezTo>
                    <a:pt x="2603620" y="1551777"/>
                    <a:pt x="2606160" y="1515235"/>
                    <a:pt x="2604890" y="1478694"/>
                  </a:cubicBezTo>
                  <a:cubicBezTo>
                    <a:pt x="2604890" y="1444963"/>
                    <a:pt x="2603620" y="1409827"/>
                    <a:pt x="2602350" y="1376096"/>
                  </a:cubicBezTo>
                  <a:cubicBezTo>
                    <a:pt x="2597270" y="1324095"/>
                    <a:pt x="2585840" y="247523"/>
                    <a:pt x="2585840" y="195521"/>
                  </a:cubicBezTo>
                  <a:cubicBezTo>
                    <a:pt x="2583300" y="151953"/>
                    <a:pt x="2580760" y="106978"/>
                    <a:pt x="2578220" y="63500"/>
                  </a:cubicBezTo>
                  <a:cubicBezTo>
                    <a:pt x="2576950" y="44450"/>
                    <a:pt x="2575680" y="43180"/>
                    <a:pt x="2554035" y="41910"/>
                  </a:cubicBezTo>
                  <a:cubicBezTo>
                    <a:pt x="2548052" y="41910"/>
                    <a:pt x="2544064" y="41910"/>
                    <a:pt x="2538081" y="40640"/>
                  </a:cubicBezTo>
                  <a:cubicBezTo>
                    <a:pt x="2488224" y="36830"/>
                    <a:pt x="2436374" y="31750"/>
                    <a:pt x="2386517" y="30480"/>
                  </a:cubicBezTo>
                  <a:cubicBezTo>
                    <a:pt x="2264867" y="26670"/>
                    <a:pt x="2141223" y="25400"/>
                    <a:pt x="2019573" y="22860"/>
                  </a:cubicBezTo>
                  <a:cubicBezTo>
                    <a:pt x="2001624" y="22860"/>
                    <a:pt x="1981682" y="22860"/>
                    <a:pt x="1963733" y="22860"/>
                  </a:cubicBezTo>
                  <a:cubicBezTo>
                    <a:pt x="1933819" y="22860"/>
                    <a:pt x="1903905" y="22860"/>
                    <a:pt x="1875986" y="22860"/>
                  </a:cubicBezTo>
                  <a:cubicBezTo>
                    <a:pt x="1812169" y="22860"/>
                    <a:pt x="1748353" y="22860"/>
                    <a:pt x="1686531" y="24130"/>
                  </a:cubicBezTo>
                  <a:cubicBezTo>
                    <a:pt x="1632686" y="25400"/>
                    <a:pt x="725296" y="29210"/>
                    <a:pt x="671451" y="29210"/>
                  </a:cubicBezTo>
                  <a:cubicBezTo>
                    <a:pt x="583704" y="29210"/>
                    <a:pt x="495956" y="26670"/>
                    <a:pt x="408208" y="33020"/>
                  </a:cubicBezTo>
                  <a:cubicBezTo>
                    <a:pt x="362340" y="36830"/>
                    <a:pt x="318467" y="36830"/>
                    <a:pt x="274593" y="38100"/>
                  </a:cubicBezTo>
                  <a:cubicBezTo>
                    <a:pt x="198811" y="41910"/>
                    <a:pt x="123029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5195" y="1846899"/>
                    <a:pt x="93115" y="1848169"/>
                    <a:pt x="119040" y="1848169"/>
                  </a:cubicBezTo>
                  <a:cubicBezTo>
                    <a:pt x="156931" y="1848169"/>
                    <a:pt x="196817" y="1845629"/>
                    <a:pt x="234708" y="1848169"/>
                  </a:cubicBezTo>
                  <a:cubicBezTo>
                    <a:pt x="296530" y="1851979"/>
                    <a:pt x="358352" y="1854519"/>
                    <a:pt x="420174" y="1853249"/>
                  </a:cubicBezTo>
                  <a:cubicBezTo>
                    <a:pt x="460059" y="1851979"/>
                    <a:pt x="497950" y="1854519"/>
                    <a:pt x="537835" y="1854519"/>
                  </a:cubicBezTo>
                  <a:cubicBezTo>
                    <a:pt x="595669" y="1854519"/>
                    <a:pt x="653503" y="1853249"/>
                    <a:pt x="711336" y="1854519"/>
                  </a:cubicBezTo>
                  <a:cubicBezTo>
                    <a:pt x="797090" y="1855789"/>
                    <a:pt x="1738382" y="1845629"/>
                    <a:pt x="1826129" y="1848169"/>
                  </a:cubicBezTo>
                  <a:cubicBezTo>
                    <a:pt x="1864020" y="1849439"/>
                    <a:pt x="1901911" y="1850709"/>
                    <a:pt x="1937808" y="1850709"/>
                  </a:cubicBezTo>
                  <a:cubicBezTo>
                    <a:pt x="2003619" y="1853249"/>
                    <a:pt x="2067435" y="1849439"/>
                    <a:pt x="2133246" y="1853249"/>
                  </a:cubicBezTo>
                  <a:cubicBezTo>
                    <a:pt x="2187091" y="1855789"/>
                    <a:pt x="2240936" y="1855789"/>
                    <a:pt x="2294781" y="1858329"/>
                  </a:cubicBezTo>
                  <a:cubicBezTo>
                    <a:pt x="2374551" y="1862139"/>
                    <a:pt x="2454322" y="1864679"/>
                    <a:pt x="2534092" y="1865949"/>
                  </a:cubicBezTo>
                  <a:cubicBezTo>
                    <a:pt x="2564006" y="1865949"/>
                    <a:pt x="2583300" y="1864679"/>
                    <a:pt x="2603620" y="186467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1216333" y="1223706"/>
            <a:ext cx="16042967" cy="2796466"/>
            <a:chOff x="0" y="0"/>
            <a:chExt cx="5242800" cy="913878"/>
          </a:xfrm>
        </p:grpSpPr>
        <p:sp>
          <p:nvSpPr>
            <p:cNvPr id="8" name="Freeform 8"/>
            <p:cNvSpPr/>
            <p:nvPr/>
          </p:nvSpPr>
          <p:spPr>
            <a:xfrm>
              <a:off x="10160" y="16510"/>
              <a:ext cx="5219940" cy="885938"/>
            </a:xfrm>
            <a:custGeom>
              <a:avLst/>
              <a:gdLst/>
              <a:ahLst/>
              <a:cxnLst/>
              <a:rect l="l" t="t" r="r" b="b"/>
              <a:pathLst>
                <a:path w="5219940" h="885938">
                  <a:moveTo>
                    <a:pt x="5219940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9" name="Freeform 9"/>
            <p:cNvSpPr/>
            <p:nvPr/>
          </p:nvSpPr>
          <p:spPr>
            <a:xfrm>
              <a:off x="-3810" y="0"/>
              <a:ext cx="5249150" cy="912608"/>
            </a:xfrm>
            <a:custGeom>
              <a:avLst/>
              <a:gdLst/>
              <a:ahLst/>
              <a:cxnLst/>
              <a:rect l="l" t="t" r="r" b="b"/>
              <a:pathLst>
                <a:path w="5249150" h="91260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6512"/>
                    <a:pt x="5221210" y="94130"/>
                    <a:pt x="5223750" y="111118"/>
                  </a:cubicBezTo>
                  <a:cubicBezTo>
                    <a:pt x="5223750" y="135657"/>
                    <a:pt x="5236450" y="619517"/>
                    <a:pt x="5242800" y="644056"/>
                  </a:cubicBezTo>
                  <a:cubicBezTo>
                    <a:pt x="5249150" y="681179"/>
                    <a:pt x="5245340" y="718931"/>
                    <a:pt x="5245340" y="756055"/>
                  </a:cubicBezTo>
                  <a:cubicBezTo>
                    <a:pt x="5245340" y="788773"/>
                    <a:pt x="5246610" y="818975"/>
                    <a:pt x="5247880" y="851648"/>
                  </a:cubicBezTo>
                  <a:cubicBezTo>
                    <a:pt x="5247880" y="873238"/>
                    <a:pt x="5247880" y="887208"/>
                    <a:pt x="5247880" y="911338"/>
                  </a:cubicBezTo>
                  <a:cubicBezTo>
                    <a:pt x="5225020" y="911338"/>
                    <a:pt x="5204700" y="912608"/>
                    <a:pt x="5172915" y="911338"/>
                  </a:cubicBezTo>
                  <a:cubicBezTo>
                    <a:pt x="4908158" y="906258"/>
                    <a:pt x="4639327" y="912608"/>
                    <a:pt x="4374570" y="907528"/>
                  </a:cubicBezTo>
                  <a:cubicBezTo>
                    <a:pt x="4215715" y="903718"/>
                    <a:pt x="4060934" y="906258"/>
                    <a:pt x="3902079" y="903718"/>
                  </a:cubicBezTo>
                  <a:cubicBezTo>
                    <a:pt x="3828762" y="902448"/>
                    <a:pt x="3755444" y="901178"/>
                    <a:pt x="3682127" y="899908"/>
                  </a:cubicBezTo>
                  <a:cubicBezTo>
                    <a:pt x="3637322" y="899908"/>
                    <a:pt x="3596590" y="901178"/>
                    <a:pt x="3551785" y="901178"/>
                  </a:cubicBezTo>
                  <a:cubicBezTo>
                    <a:pt x="3437735" y="899908"/>
                    <a:pt x="3124099" y="901178"/>
                    <a:pt x="3010050" y="899908"/>
                  </a:cubicBezTo>
                  <a:cubicBezTo>
                    <a:pt x="2928586" y="898638"/>
                    <a:pt x="1299310" y="907528"/>
                    <a:pt x="1217846" y="906258"/>
                  </a:cubicBezTo>
                  <a:cubicBezTo>
                    <a:pt x="1197480" y="906258"/>
                    <a:pt x="1173041" y="907528"/>
                    <a:pt x="1152675" y="907528"/>
                  </a:cubicBezTo>
                  <a:cubicBezTo>
                    <a:pt x="1103796" y="907528"/>
                    <a:pt x="1058991" y="908798"/>
                    <a:pt x="1010113" y="908798"/>
                  </a:cubicBezTo>
                  <a:cubicBezTo>
                    <a:pt x="887917" y="908798"/>
                    <a:pt x="769794" y="907528"/>
                    <a:pt x="647599" y="906258"/>
                  </a:cubicBezTo>
                  <a:cubicBezTo>
                    <a:pt x="574281" y="904988"/>
                    <a:pt x="500964" y="903718"/>
                    <a:pt x="431720" y="902448"/>
                  </a:cubicBezTo>
                  <a:cubicBezTo>
                    <a:pt x="301377" y="901178"/>
                    <a:pt x="171035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894828"/>
                  </a:moveTo>
                  <a:cubicBezTo>
                    <a:pt x="5226290" y="878318"/>
                    <a:pt x="5227560" y="865618"/>
                    <a:pt x="5227560" y="852918"/>
                  </a:cubicBezTo>
                  <a:cubicBezTo>
                    <a:pt x="5226290" y="815829"/>
                    <a:pt x="5225020" y="782481"/>
                    <a:pt x="5225020" y="746616"/>
                  </a:cubicBezTo>
                  <a:cubicBezTo>
                    <a:pt x="5225020" y="730257"/>
                    <a:pt x="5227560" y="713898"/>
                    <a:pt x="5226290" y="697538"/>
                  </a:cubicBezTo>
                  <a:cubicBezTo>
                    <a:pt x="5226290" y="682437"/>
                    <a:pt x="5225020" y="666707"/>
                    <a:pt x="5223750" y="651606"/>
                  </a:cubicBezTo>
                  <a:cubicBezTo>
                    <a:pt x="5218670" y="628326"/>
                    <a:pt x="5207240" y="146354"/>
                    <a:pt x="5207240" y="123073"/>
                  </a:cubicBezTo>
                  <a:cubicBezTo>
                    <a:pt x="5204700" y="103568"/>
                    <a:pt x="5202160" y="83433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7352" y="877048"/>
                    <a:pt x="134377" y="878318"/>
                    <a:pt x="187328" y="878318"/>
                  </a:cubicBezTo>
                  <a:cubicBezTo>
                    <a:pt x="264719" y="878318"/>
                    <a:pt x="346183" y="875778"/>
                    <a:pt x="423573" y="878318"/>
                  </a:cubicBezTo>
                  <a:cubicBezTo>
                    <a:pt x="549842" y="882128"/>
                    <a:pt x="676111" y="884668"/>
                    <a:pt x="802380" y="883398"/>
                  </a:cubicBezTo>
                  <a:cubicBezTo>
                    <a:pt x="883844" y="882128"/>
                    <a:pt x="961235" y="884668"/>
                    <a:pt x="1042698" y="884668"/>
                  </a:cubicBezTo>
                  <a:cubicBezTo>
                    <a:pt x="1160821" y="884668"/>
                    <a:pt x="1278944" y="883398"/>
                    <a:pt x="1397066" y="884668"/>
                  </a:cubicBezTo>
                  <a:cubicBezTo>
                    <a:pt x="1572213" y="885938"/>
                    <a:pt x="3494760" y="875778"/>
                    <a:pt x="3673981" y="878318"/>
                  </a:cubicBezTo>
                  <a:cubicBezTo>
                    <a:pt x="3751371" y="879588"/>
                    <a:pt x="3828762" y="880858"/>
                    <a:pt x="3902079" y="880858"/>
                  </a:cubicBezTo>
                  <a:cubicBezTo>
                    <a:pt x="4036495" y="883398"/>
                    <a:pt x="4166837" y="879588"/>
                    <a:pt x="4301252" y="883398"/>
                  </a:cubicBezTo>
                  <a:cubicBezTo>
                    <a:pt x="4411228" y="885938"/>
                    <a:pt x="4521204" y="885938"/>
                    <a:pt x="4631181" y="888478"/>
                  </a:cubicBezTo>
                  <a:cubicBezTo>
                    <a:pt x="4794108" y="892288"/>
                    <a:pt x="4957036" y="894828"/>
                    <a:pt x="5119964" y="896098"/>
                  </a:cubicBezTo>
                  <a:cubicBezTo>
                    <a:pt x="5181061" y="896098"/>
                    <a:pt x="5204700" y="894828"/>
                    <a:pt x="5225020" y="89482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9466053" y="4246718"/>
            <a:ext cx="7814637" cy="5764211"/>
            <a:chOff x="0" y="0"/>
            <a:chExt cx="2553803" cy="1883729"/>
          </a:xfrm>
        </p:grpSpPr>
        <p:sp>
          <p:nvSpPr>
            <p:cNvPr id="11" name="Freeform 11"/>
            <p:cNvSpPr/>
            <p:nvPr/>
          </p:nvSpPr>
          <p:spPr>
            <a:xfrm>
              <a:off x="10160" y="16510"/>
              <a:ext cx="2530943" cy="1855789"/>
            </a:xfrm>
            <a:custGeom>
              <a:avLst/>
              <a:gdLst/>
              <a:ahLst/>
              <a:cxnLst/>
              <a:rect l="l" t="t" r="r" b="b"/>
              <a:pathLst>
                <a:path w="2530943" h="1855789">
                  <a:moveTo>
                    <a:pt x="2530943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259939" y="0"/>
                  </a:lnTo>
                  <a:lnTo>
                    <a:pt x="2511893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-3810" y="0"/>
              <a:ext cx="2560153" cy="1882459"/>
            </a:xfrm>
            <a:custGeom>
              <a:avLst/>
              <a:gdLst/>
              <a:ahLst/>
              <a:cxnLst/>
              <a:rect l="l" t="t" r="r" b="b"/>
              <a:pathLst>
                <a:path w="2560153" h="1882459">
                  <a:moveTo>
                    <a:pt x="2525863" y="21590"/>
                  </a:moveTo>
                  <a:cubicBezTo>
                    <a:pt x="2527133" y="34290"/>
                    <a:pt x="2527133" y="44450"/>
                    <a:pt x="2528403" y="54610"/>
                  </a:cubicBezTo>
                  <a:cubicBezTo>
                    <a:pt x="2530943" y="91518"/>
                    <a:pt x="2532213" y="130871"/>
                    <a:pt x="2534753" y="168818"/>
                  </a:cubicBezTo>
                  <a:cubicBezTo>
                    <a:pt x="2534753" y="223630"/>
                    <a:pt x="2547453" y="1304418"/>
                    <a:pt x="2553803" y="1359231"/>
                  </a:cubicBezTo>
                  <a:cubicBezTo>
                    <a:pt x="2560153" y="1442152"/>
                    <a:pt x="2556343" y="1526479"/>
                    <a:pt x="2556343" y="1609400"/>
                  </a:cubicBezTo>
                  <a:cubicBezTo>
                    <a:pt x="2556343" y="1682483"/>
                    <a:pt x="2557613" y="1749945"/>
                    <a:pt x="2558883" y="1821499"/>
                  </a:cubicBezTo>
                  <a:cubicBezTo>
                    <a:pt x="2558883" y="1843089"/>
                    <a:pt x="2558883" y="1857059"/>
                    <a:pt x="2558883" y="1881189"/>
                  </a:cubicBezTo>
                  <a:cubicBezTo>
                    <a:pt x="2536023" y="1881189"/>
                    <a:pt x="2515703" y="1882459"/>
                    <a:pt x="2492640" y="1881189"/>
                  </a:cubicBezTo>
                  <a:cubicBezTo>
                    <a:pt x="2366498" y="1876109"/>
                    <a:pt x="2238414" y="1882459"/>
                    <a:pt x="2112272" y="1877379"/>
                  </a:cubicBezTo>
                  <a:cubicBezTo>
                    <a:pt x="2036586" y="1873569"/>
                    <a:pt x="1962842" y="1876109"/>
                    <a:pt x="1887156" y="1873569"/>
                  </a:cubicBezTo>
                  <a:cubicBezTo>
                    <a:pt x="1852224" y="1872299"/>
                    <a:pt x="1817293" y="1871029"/>
                    <a:pt x="1782361" y="1869759"/>
                  </a:cubicBezTo>
                  <a:cubicBezTo>
                    <a:pt x="1761013" y="1869759"/>
                    <a:pt x="1741607" y="1871029"/>
                    <a:pt x="1720260" y="1871029"/>
                  </a:cubicBezTo>
                  <a:cubicBezTo>
                    <a:pt x="1665921" y="1869759"/>
                    <a:pt x="1516491" y="1871029"/>
                    <a:pt x="1462153" y="1869759"/>
                  </a:cubicBezTo>
                  <a:cubicBezTo>
                    <a:pt x="1423340" y="1868489"/>
                    <a:pt x="647078" y="1877379"/>
                    <a:pt x="608265" y="1876109"/>
                  </a:cubicBezTo>
                  <a:cubicBezTo>
                    <a:pt x="598562" y="1876109"/>
                    <a:pt x="586918" y="1877379"/>
                    <a:pt x="577214" y="1877379"/>
                  </a:cubicBezTo>
                  <a:cubicBezTo>
                    <a:pt x="553927" y="1877379"/>
                    <a:pt x="532579" y="1878649"/>
                    <a:pt x="509292" y="1878649"/>
                  </a:cubicBezTo>
                  <a:cubicBezTo>
                    <a:pt x="451072" y="1878649"/>
                    <a:pt x="394793" y="1877379"/>
                    <a:pt x="336573" y="1876109"/>
                  </a:cubicBezTo>
                  <a:cubicBezTo>
                    <a:pt x="301642" y="1874839"/>
                    <a:pt x="266710" y="1873569"/>
                    <a:pt x="233719" y="1872299"/>
                  </a:cubicBezTo>
                  <a:cubicBezTo>
                    <a:pt x="171618" y="1871029"/>
                    <a:pt x="109517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000" y="30480"/>
                    <a:pt x="92051" y="29210"/>
                  </a:cubicBezTo>
                  <a:cubicBezTo>
                    <a:pt x="144449" y="25400"/>
                    <a:pt x="196846" y="22860"/>
                    <a:pt x="251185" y="20320"/>
                  </a:cubicBezTo>
                  <a:cubicBezTo>
                    <a:pt x="288057" y="17780"/>
                    <a:pt x="324929" y="16510"/>
                    <a:pt x="359861" y="13970"/>
                  </a:cubicBezTo>
                  <a:cubicBezTo>
                    <a:pt x="394793" y="11430"/>
                    <a:pt x="431665" y="8890"/>
                    <a:pt x="466597" y="8890"/>
                  </a:cubicBezTo>
                  <a:cubicBezTo>
                    <a:pt x="505410" y="7620"/>
                    <a:pt x="544223" y="10160"/>
                    <a:pt x="583036" y="8890"/>
                  </a:cubicBezTo>
                  <a:cubicBezTo>
                    <a:pt x="631553" y="8890"/>
                    <a:pt x="1510669" y="6350"/>
                    <a:pt x="1559185" y="5080"/>
                  </a:cubicBezTo>
                  <a:cubicBezTo>
                    <a:pt x="1605761" y="3810"/>
                    <a:pt x="1652337" y="2540"/>
                    <a:pt x="1700853" y="2540"/>
                  </a:cubicBezTo>
                  <a:cubicBezTo>
                    <a:pt x="1780420" y="1270"/>
                    <a:pt x="1858046" y="0"/>
                    <a:pt x="1937613" y="0"/>
                  </a:cubicBezTo>
                  <a:cubicBezTo>
                    <a:pt x="1970604" y="0"/>
                    <a:pt x="2005536" y="2540"/>
                    <a:pt x="2038527" y="2540"/>
                  </a:cubicBezTo>
                  <a:cubicBezTo>
                    <a:pt x="2129738" y="3810"/>
                    <a:pt x="2222889" y="5080"/>
                    <a:pt x="2314100" y="7620"/>
                  </a:cubicBezTo>
                  <a:cubicBezTo>
                    <a:pt x="2362616" y="8890"/>
                    <a:pt x="2411133" y="12700"/>
                    <a:pt x="2459649" y="16510"/>
                  </a:cubicBezTo>
                  <a:cubicBezTo>
                    <a:pt x="2471293" y="16510"/>
                    <a:pt x="2482937" y="16510"/>
                    <a:pt x="2492640" y="16510"/>
                  </a:cubicBezTo>
                  <a:cubicBezTo>
                    <a:pt x="2506813" y="17780"/>
                    <a:pt x="2515703" y="20320"/>
                    <a:pt x="2525863" y="21590"/>
                  </a:cubicBezTo>
                  <a:close/>
                  <a:moveTo>
                    <a:pt x="2536023" y="1864679"/>
                  </a:moveTo>
                  <a:cubicBezTo>
                    <a:pt x="2537293" y="1848169"/>
                    <a:pt x="2538563" y="1835469"/>
                    <a:pt x="2538563" y="1822769"/>
                  </a:cubicBezTo>
                  <a:cubicBezTo>
                    <a:pt x="2537293" y="1742917"/>
                    <a:pt x="2536023" y="1668429"/>
                    <a:pt x="2536023" y="1588318"/>
                  </a:cubicBezTo>
                  <a:cubicBezTo>
                    <a:pt x="2536023" y="1551777"/>
                    <a:pt x="2538563" y="1515235"/>
                    <a:pt x="2537293" y="1478694"/>
                  </a:cubicBezTo>
                  <a:cubicBezTo>
                    <a:pt x="2537293" y="1444963"/>
                    <a:pt x="2536023" y="1409827"/>
                    <a:pt x="2534753" y="1376096"/>
                  </a:cubicBezTo>
                  <a:cubicBezTo>
                    <a:pt x="2529673" y="1324095"/>
                    <a:pt x="2518243" y="247523"/>
                    <a:pt x="2518243" y="195521"/>
                  </a:cubicBezTo>
                  <a:cubicBezTo>
                    <a:pt x="2515703" y="151953"/>
                    <a:pt x="2513163" y="106978"/>
                    <a:pt x="2510623" y="63500"/>
                  </a:cubicBezTo>
                  <a:cubicBezTo>
                    <a:pt x="2509353" y="44450"/>
                    <a:pt x="2508083" y="43180"/>
                    <a:pt x="2486818" y="41910"/>
                  </a:cubicBezTo>
                  <a:cubicBezTo>
                    <a:pt x="2480996" y="41910"/>
                    <a:pt x="2477115" y="41910"/>
                    <a:pt x="2471293" y="40640"/>
                  </a:cubicBezTo>
                  <a:cubicBezTo>
                    <a:pt x="2422777" y="36830"/>
                    <a:pt x="2372319" y="31750"/>
                    <a:pt x="2323803" y="30480"/>
                  </a:cubicBezTo>
                  <a:cubicBezTo>
                    <a:pt x="2205423" y="26670"/>
                    <a:pt x="2085103" y="25400"/>
                    <a:pt x="1966723" y="22860"/>
                  </a:cubicBezTo>
                  <a:cubicBezTo>
                    <a:pt x="1949257" y="22860"/>
                    <a:pt x="1929850" y="22860"/>
                    <a:pt x="1912385" y="22860"/>
                  </a:cubicBezTo>
                  <a:cubicBezTo>
                    <a:pt x="1883275" y="22860"/>
                    <a:pt x="1854165" y="22860"/>
                    <a:pt x="1826996" y="22860"/>
                  </a:cubicBezTo>
                  <a:cubicBezTo>
                    <a:pt x="1764895" y="22860"/>
                    <a:pt x="1702794" y="22860"/>
                    <a:pt x="1642634" y="24130"/>
                  </a:cubicBezTo>
                  <a:cubicBezTo>
                    <a:pt x="1590236" y="25400"/>
                    <a:pt x="707238" y="29210"/>
                    <a:pt x="654841" y="29210"/>
                  </a:cubicBezTo>
                  <a:cubicBezTo>
                    <a:pt x="569452" y="29210"/>
                    <a:pt x="484063" y="26670"/>
                    <a:pt x="398674" y="33020"/>
                  </a:cubicBezTo>
                  <a:cubicBezTo>
                    <a:pt x="354039" y="36830"/>
                    <a:pt x="311345" y="36830"/>
                    <a:pt x="268650" y="38100"/>
                  </a:cubicBezTo>
                  <a:cubicBezTo>
                    <a:pt x="194906" y="41910"/>
                    <a:pt x="121161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4882" y="1846899"/>
                    <a:pt x="92051" y="1848169"/>
                    <a:pt x="117279" y="1848169"/>
                  </a:cubicBezTo>
                  <a:cubicBezTo>
                    <a:pt x="154152" y="1848169"/>
                    <a:pt x="192965" y="1845629"/>
                    <a:pt x="229837" y="1848169"/>
                  </a:cubicBezTo>
                  <a:cubicBezTo>
                    <a:pt x="289998" y="1851979"/>
                    <a:pt x="350158" y="1854519"/>
                    <a:pt x="410318" y="1853249"/>
                  </a:cubicBezTo>
                  <a:cubicBezTo>
                    <a:pt x="449131" y="1851979"/>
                    <a:pt x="486004" y="1854519"/>
                    <a:pt x="524817" y="1854519"/>
                  </a:cubicBezTo>
                  <a:cubicBezTo>
                    <a:pt x="581096" y="1854519"/>
                    <a:pt x="637375" y="1853249"/>
                    <a:pt x="693654" y="1854519"/>
                  </a:cubicBezTo>
                  <a:cubicBezTo>
                    <a:pt x="777102" y="1855789"/>
                    <a:pt x="1693091" y="1845629"/>
                    <a:pt x="1778479" y="1848169"/>
                  </a:cubicBezTo>
                  <a:cubicBezTo>
                    <a:pt x="1815352" y="1849439"/>
                    <a:pt x="1852224" y="1850709"/>
                    <a:pt x="1887156" y="1850709"/>
                  </a:cubicBezTo>
                  <a:cubicBezTo>
                    <a:pt x="1951198" y="1853249"/>
                    <a:pt x="2013299" y="1849439"/>
                    <a:pt x="2077340" y="1853249"/>
                  </a:cubicBezTo>
                  <a:cubicBezTo>
                    <a:pt x="2129738" y="1855789"/>
                    <a:pt x="2182135" y="1855789"/>
                    <a:pt x="2234533" y="1858329"/>
                  </a:cubicBezTo>
                  <a:cubicBezTo>
                    <a:pt x="2312159" y="1862139"/>
                    <a:pt x="2389785" y="1864679"/>
                    <a:pt x="2467412" y="1865949"/>
                  </a:cubicBezTo>
                  <a:cubicBezTo>
                    <a:pt x="2496521" y="1865949"/>
                    <a:pt x="2515703" y="1864679"/>
                    <a:pt x="2536023" y="186467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4" name="Group 14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5" name="Freeform 15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6" name="TextBox 16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7" name="Freeform 17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44999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Freeform 18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8">
                <a:alphaModFix amt="56000"/>
                <a:extLs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0" name="TextBox 20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1" name="Freeform 21"/>
          <p:cNvSpPr/>
          <p:nvPr/>
        </p:nvSpPr>
        <p:spPr>
          <a:xfrm>
            <a:off x="-879335" y="28051"/>
            <a:ext cx="3594529" cy="2421814"/>
          </a:xfrm>
          <a:custGeom>
            <a:avLst/>
            <a:gdLst/>
            <a:ahLst/>
            <a:cxnLst/>
            <a:rect l="l" t="t" r="r" b="b"/>
            <a:pathLst>
              <a:path w="3594529" h="2421814">
                <a:moveTo>
                  <a:pt x="0" y="0"/>
                </a:moveTo>
                <a:lnTo>
                  <a:pt x="3594530" y="0"/>
                </a:lnTo>
                <a:lnTo>
                  <a:pt x="3594530" y="2421814"/>
                </a:lnTo>
                <a:lnTo>
                  <a:pt x="0" y="242181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 flipH="1">
            <a:off x="12982973" y="-112854"/>
            <a:ext cx="5468521" cy="2283108"/>
          </a:xfrm>
          <a:custGeom>
            <a:avLst/>
            <a:gdLst/>
            <a:ahLst/>
            <a:cxnLst/>
            <a:rect l="l" t="t" r="r" b="b"/>
            <a:pathLst>
              <a:path w="5468521" h="2283108">
                <a:moveTo>
                  <a:pt x="5468521" y="0"/>
                </a:moveTo>
                <a:lnTo>
                  <a:pt x="0" y="0"/>
                </a:lnTo>
                <a:lnTo>
                  <a:pt x="0" y="2283108"/>
                </a:lnTo>
                <a:lnTo>
                  <a:pt x="5468521" y="2283108"/>
                </a:lnTo>
                <a:lnTo>
                  <a:pt x="5468521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9609426" y="7689331"/>
            <a:ext cx="3031112" cy="2244866"/>
          </a:xfrm>
          <a:custGeom>
            <a:avLst/>
            <a:gdLst/>
            <a:ahLst/>
            <a:cxnLst/>
            <a:rect l="l" t="t" r="r" b="b"/>
            <a:pathLst>
              <a:path w="3031112" h="2244866">
                <a:moveTo>
                  <a:pt x="0" y="0"/>
                </a:moveTo>
                <a:lnTo>
                  <a:pt x="3031111" y="0"/>
                </a:lnTo>
                <a:lnTo>
                  <a:pt x="3031111" y="2244867"/>
                </a:lnTo>
                <a:lnTo>
                  <a:pt x="0" y="224486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4" name="Freeform 24"/>
          <p:cNvSpPr/>
          <p:nvPr/>
        </p:nvSpPr>
        <p:spPr>
          <a:xfrm>
            <a:off x="15187338" y="4375215"/>
            <a:ext cx="2071962" cy="1730067"/>
          </a:xfrm>
          <a:custGeom>
            <a:avLst/>
            <a:gdLst/>
            <a:ahLst/>
            <a:cxnLst/>
            <a:rect l="l" t="t" r="r" b="b"/>
            <a:pathLst>
              <a:path w="2071962" h="1730067">
                <a:moveTo>
                  <a:pt x="0" y="0"/>
                </a:moveTo>
                <a:lnTo>
                  <a:pt x="2071962" y="0"/>
                </a:lnTo>
                <a:lnTo>
                  <a:pt x="2071962" y="1730068"/>
                </a:lnTo>
                <a:lnTo>
                  <a:pt x="0" y="1730068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5" name="Freeform 25"/>
          <p:cNvSpPr/>
          <p:nvPr/>
        </p:nvSpPr>
        <p:spPr>
          <a:xfrm>
            <a:off x="9466053" y="4375215"/>
            <a:ext cx="2602263" cy="2387644"/>
          </a:xfrm>
          <a:custGeom>
            <a:avLst/>
            <a:gdLst/>
            <a:ahLst/>
            <a:cxnLst/>
            <a:rect l="l" t="t" r="r" b="b"/>
            <a:pathLst>
              <a:path w="2602263" h="2387644">
                <a:moveTo>
                  <a:pt x="0" y="0"/>
                </a:moveTo>
                <a:lnTo>
                  <a:pt x="2602263" y="0"/>
                </a:lnTo>
                <a:lnTo>
                  <a:pt x="2602263" y="2387644"/>
                </a:lnTo>
                <a:lnTo>
                  <a:pt x="0" y="2387644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5187338" y="7689331"/>
            <a:ext cx="2114137" cy="2005840"/>
          </a:xfrm>
          <a:custGeom>
            <a:avLst/>
            <a:gdLst/>
            <a:ahLst/>
            <a:cxnLst/>
            <a:rect l="l" t="t" r="r" b="b"/>
            <a:pathLst>
              <a:path w="2114137" h="2005840">
                <a:moveTo>
                  <a:pt x="0" y="0"/>
                </a:moveTo>
                <a:lnTo>
                  <a:pt x="2114137" y="0"/>
                </a:lnTo>
                <a:lnTo>
                  <a:pt x="2114137" y="2005841"/>
                </a:lnTo>
                <a:lnTo>
                  <a:pt x="0" y="2005841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7" name="Freeform 27"/>
          <p:cNvSpPr/>
          <p:nvPr/>
        </p:nvSpPr>
        <p:spPr>
          <a:xfrm>
            <a:off x="11907423" y="5306932"/>
            <a:ext cx="3918758" cy="2911855"/>
          </a:xfrm>
          <a:custGeom>
            <a:avLst/>
            <a:gdLst/>
            <a:ahLst/>
            <a:cxnLst/>
            <a:rect l="l" t="t" r="r" b="b"/>
            <a:pathLst>
              <a:path w="3918758" h="2911855">
                <a:moveTo>
                  <a:pt x="0" y="0"/>
                </a:moveTo>
                <a:lnTo>
                  <a:pt x="3918758" y="0"/>
                </a:lnTo>
                <a:lnTo>
                  <a:pt x="3918758" y="2911855"/>
                </a:lnTo>
                <a:lnTo>
                  <a:pt x="0" y="2911855"/>
                </a:lnTo>
                <a:lnTo>
                  <a:pt x="0" y="0"/>
                </a:lnTo>
                <a:close/>
              </a:path>
            </a:pathLst>
          </a:custGeom>
          <a:blipFill>
            <a:blip r:embed="rId1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28" name="Group 28"/>
          <p:cNvGrpSpPr/>
          <p:nvPr/>
        </p:nvGrpSpPr>
        <p:grpSpPr>
          <a:xfrm rot="344059">
            <a:off x="12176531" y="6007562"/>
            <a:ext cx="839156" cy="199854"/>
            <a:chOff x="0" y="0"/>
            <a:chExt cx="221012" cy="52636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21012" cy="52636"/>
            </a:xfrm>
            <a:custGeom>
              <a:avLst/>
              <a:gdLst/>
              <a:ahLst/>
              <a:cxnLst/>
              <a:rect l="l" t="t" r="r" b="b"/>
              <a:pathLst>
                <a:path w="221012" h="52636">
                  <a:moveTo>
                    <a:pt x="0" y="0"/>
                  </a:moveTo>
                  <a:lnTo>
                    <a:pt x="221012" y="0"/>
                  </a:lnTo>
                  <a:lnTo>
                    <a:pt x="221012" y="52636"/>
                  </a:lnTo>
                  <a:lnTo>
                    <a:pt x="0" y="526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0" y="-57150"/>
              <a:ext cx="221012" cy="10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35"/>
                </a:lnSpc>
              </a:pPr>
              <a:endParaRPr/>
            </a:p>
          </p:txBody>
        </p:sp>
      </p:grpSp>
      <p:sp>
        <p:nvSpPr>
          <p:cNvPr id="31" name="Freeform 31"/>
          <p:cNvSpPr/>
          <p:nvPr/>
        </p:nvSpPr>
        <p:spPr>
          <a:xfrm>
            <a:off x="12627174" y="8080578"/>
            <a:ext cx="2869312" cy="1930351"/>
          </a:xfrm>
          <a:custGeom>
            <a:avLst/>
            <a:gdLst/>
            <a:ahLst/>
            <a:cxnLst/>
            <a:rect l="l" t="t" r="r" b="b"/>
            <a:pathLst>
              <a:path w="2869312" h="1930351">
                <a:moveTo>
                  <a:pt x="0" y="0"/>
                </a:moveTo>
                <a:lnTo>
                  <a:pt x="2869312" y="0"/>
                </a:lnTo>
                <a:lnTo>
                  <a:pt x="2869312" y="1930351"/>
                </a:lnTo>
                <a:lnTo>
                  <a:pt x="0" y="193035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2" name="TextBox 32"/>
          <p:cNvSpPr txBox="1"/>
          <p:nvPr/>
        </p:nvSpPr>
        <p:spPr>
          <a:xfrm>
            <a:off x="5008253" y="5284402"/>
            <a:ext cx="4457800" cy="58020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veel 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familie, gezin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dochter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zoon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Vlaanderen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    in Vlaanderen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broer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33" name="TextBox 33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9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371049" y="5284402"/>
            <a:ext cx="3637204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beaucoup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famille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fille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fils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la Flandre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   en Flandre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frère 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004AAD"/>
              </a:solidFill>
              <a:latin typeface="Now"/>
            </a:endParaRPr>
          </a:p>
        </p:txBody>
      </p:sp>
      <p:sp>
        <p:nvSpPr>
          <p:cNvPr id="35" name="TextBox 35"/>
          <p:cNvSpPr txBox="1"/>
          <p:nvPr/>
        </p:nvSpPr>
        <p:spPr>
          <a:xfrm>
            <a:off x="2721443" y="4132418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</a:rPr>
              <a:t>Lisez les mots!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486447" y="1344887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1</a:t>
            </a:r>
          </a:p>
        </p:txBody>
      </p:sp>
      <p:sp>
        <p:nvSpPr>
          <p:cNvPr id="37" name="TextBox 37"/>
          <p:cNvSpPr txBox="1"/>
          <p:nvPr/>
        </p:nvSpPr>
        <p:spPr>
          <a:xfrm rot="155522">
            <a:off x="10668127" y="5998911"/>
            <a:ext cx="3918758" cy="1981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"/>
              </a:lnSpc>
            </a:pPr>
            <a:r>
              <a:rPr lang="en-US" sz="1200">
                <a:solidFill>
                  <a:srgbClr val="000000"/>
                </a:solidFill>
                <a:latin typeface="Open Sans"/>
              </a:rPr>
              <a:t>Vlaanderen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8041673"/>
            <a:chOff x="0" y="0"/>
            <a:chExt cx="5242800" cy="26279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600058"/>
            </a:xfrm>
            <a:custGeom>
              <a:avLst/>
              <a:gdLst/>
              <a:ahLst/>
              <a:cxnLst/>
              <a:rect l="l" t="t" r="r" b="b"/>
              <a:pathLst>
                <a:path w="5219940" h="2600058">
                  <a:moveTo>
                    <a:pt x="5219940" y="2600058"/>
                  </a:moveTo>
                  <a:lnTo>
                    <a:pt x="0" y="2592438"/>
                  </a:lnTo>
                  <a:lnTo>
                    <a:pt x="0" y="914995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626728"/>
            </a:xfrm>
            <a:custGeom>
              <a:avLst/>
              <a:gdLst/>
              <a:ahLst/>
              <a:cxnLst/>
              <a:rect l="l" t="t" r="r" b="b"/>
              <a:pathLst>
                <a:path w="5249150" h="262672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3034"/>
                    <a:pt x="5221210" y="159066"/>
                    <a:pt x="5223750" y="213097"/>
                  </a:cubicBezTo>
                  <a:cubicBezTo>
                    <a:pt x="5223750" y="291141"/>
                    <a:pt x="5236450" y="1830015"/>
                    <a:pt x="5242800" y="1908059"/>
                  </a:cubicBezTo>
                  <a:cubicBezTo>
                    <a:pt x="5249150" y="2026126"/>
                    <a:pt x="5245340" y="2146195"/>
                    <a:pt x="5245340" y="2264261"/>
                  </a:cubicBezTo>
                  <a:cubicBezTo>
                    <a:pt x="5245340" y="2368321"/>
                    <a:pt x="5246610" y="2464375"/>
                    <a:pt x="5247880" y="2565768"/>
                  </a:cubicBezTo>
                  <a:cubicBezTo>
                    <a:pt x="5247880" y="2587358"/>
                    <a:pt x="5247880" y="2601328"/>
                    <a:pt x="5247880" y="2625458"/>
                  </a:cubicBezTo>
                  <a:cubicBezTo>
                    <a:pt x="5225020" y="2625458"/>
                    <a:pt x="5204700" y="2626728"/>
                    <a:pt x="5172915" y="2625458"/>
                  </a:cubicBezTo>
                  <a:cubicBezTo>
                    <a:pt x="4908158" y="2620378"/>
                    <a:pt x="4639327" y="2626728"/>
                    <a:pt x="4374570" y="2621648"/>
                  </a:cubicBezTo>
                  <a:cubicBezTo>
                    <a:pt x="4215715" y="2617838"/>
                    <a:pt x="4060934" y="2620378"/>
                    <a:pt x="3902079" y="2617838"/>
                  </a:cubicBezTo>
                  <a:cubicBezTo>
                    <a:pt x="3828762" y="2616568"/>
                    <a:pt x="3755444" y="2615298"/>
                    <a:pt x="3682127" y="2614028"/>
                  </a:cubicBezTo>
                  <a:cubicBezTo>
                    <a:pt x="3637322" y="2614028"/>
                    <a:pt x="3596590" y="2615298"/>
                    <a:pt x="3551785" y="2615298"/>
                  </a:cubicBezTo>
                  <a:cubicBezTo>
                    <a:pt x="3437735" y="2614028"/>
                    <a:pt x="3124099" y="2615298"/>
                    <a:pt x="3010050" y="2614028"/>
                  </a:cubicBezTo>
                  <a:cubicBezTo>
                    <a:pt x="2928586" y="2612758"/>
                    <a:pt x="1299310" y="2621648"/>
                    <a:pt x="1217846" y="2620378"/>
                  </a:cubicBezTo>
                  <a:cubicBezTo>
                    <a:pt x="1197480" y="2620378"/>
                    <a:pt x="1173041" y="2621648"/>
                    <a:pt x="1152675" y="2621648"/>
                  </a:cubicBezTo>
                  <a:cubicBezTo>
                    <a:pt x="1103796" y="2621648"/>
                    <a:pt x="1058991" y="2622918"/>
                    <a:pt x="1010113" y="2622918"/>
                  </a:cubicBezTo>
                  <a:cubicBezTo>
                    <a:pt x="887917" y="2622918"/>
                    <a:pt x="769794" y="2621648"/>
                    <a:pt x="647599" y="2620378"/>
                  </a:cubicBezTo>
                  <a:cubicBezTo>
                    <a:pt x="574281" y="2619108"/>
                    <a:pt x="500964" y="2617838"/>
                    <a:pt x="431720" y="2616568"/>
                  </a:cubicBezTo>
                  <a:cubicBezTo>
                    <a:pt x="301377" y="2615298"/>
                    <a:pt x="171035" y="2614028"/>
                    <a:pt x="48260" y="2614028"/>
                  </a:cubicBezTo>
                  <a:cubicBezTo>
                    <a:pt x="38100" y="2614028"/>
                    <a:pt x="29210" y="2614028"/>
                    <a:pt x="19050" y="2612758"/>
                  </a:cubicBezTo>
                  <a:cubicBezTo>
                    <a:pt x="10160" y="2611488"/>
                    <a:pt x="5080" y="2605138"/>
                    <a:pt x="7620" y="2596248"/>
                  </a:cubicBezTo>
                  <a:cubicBezTo>
                    <a:pt x="16510" y="2564432"/>
                    <a:pt x="12700" y="2514404"/>
                    <a:pt x="11430" y="2462374"/>
                  </a:cubicBezTo>
                  <a:cubicBezTo>
                    <a:pt x="10160" y="2356314"/>
                    <a:pt x="6350" y="2252255"/>
                    <a:pt x="7620" y="2146195"/>
                  </a:cubicBezTo>
                  <a:cubicBezTo>
                    <a:pt x="5080" y="2014120"/>
                    <a:pt x="0" y="379191"/>
                    <a:pt x="7620" y="245115"/>
                  </a:cubicBezTo>
                  <a:cubicBezTo>
                    <a:pt x="8890" y="219100"/>
                    <a:pt x="7620" y="191084"/>
                    <a:pt x="8890" y="165070"/>
                  </a:cubicBezTo>
                  <a:cubicBezTo>
                    <a:pt x="10160" y="123046"/>
                    <a:pt x="12700" y="770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608948"/>
                  </a:moveTo>
                  <a:cubicBezTo>
                    <a:pt x="5226290" y="2592438"/>
                    <a:pt x="5227560" y="2579738"/>
                    <a:pt x="5227560" y="2567038"/>
                  </a:cubicBezTo>
                  <a:cubicBezTo>
                    <a:pt x="5226290" y="2454370"/>
                    <a:pt x="5225020" y="2348309"/>
                    <a:pt x="5225020" y="2234245"/>
                  </a:cubicBezTo>
                  <a:cubicBezTo>
                    <a:pt x="5225020" y="2182215"/>
                    <a:pt x="5227560" y="2130185"/>
                    <a:pt x="5226290" y="2078156"/>
                  </a:cubicBezTo>
                  <a:cubicBezTo>
                    <a:pt x="5226290" y="2030129"/>
                    <a:pt x="5225020" y="1980100"/>
                    <a:pt x="5223750" y="1932073"/>
                  </a:cubicBezTo>
                  <a:cubicBezTo>
                    <a:pt x="5218670" y="1858031"/>
                    <a:pt x="5207240" y="325161"/>
                    <a:pt x="5207240" y="251119"/>
                  </a:cubicBezTo>
                  <a:cubicBezTo>
                    <a:pt x="5204700" y="189083"/>
                    <a:pt x="5202160" y="125047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1016"/>
                  </a:cubicBezTo>
                  <a:cubicBezTo>
                    <a:pt x="31750" y="107037"/>
                    <a:pt x="31750" y="143057"/>
                    <a:pt x="30480" y="179078"/>
                  </a:cubicBezTo>
                  <a:cubicBezTo>
                    <a:pt x="29210" y="239112"/>
                    <a:pt x="26670" y="297145"/>
                    <a:pt x="25400" y="357179"/>
                  </a:cubicBezTo>
                  <a:cubicBezTo>
                    <a:pt x="20320" y="421215"/>
                    <a:pt x="26670" y="1986104"/>
                    <a:pt x="29210" y="2050140"/>
                  </a:cubicBezTo>
                  <a:cubicBezTo>
                    <a:pt x="29210" y="2118179"/>
                    <a:pt x="29210" y="2188218"/>
                    <a:pt x="30480" y="2256257"/>
                  </a:cubicBezTo>
                  <a:cubicBezTo>
                    <a:pt x="30480" y="2306285"/>
                    <a:pt x="33020" y="2356314"/>
                    <a:pt x="33020" y="2406342"/>
                  </a:cubicBezTo>
                  <a:cubicBezTo>
                    <a:pt x="33020" y="2460373"/>
                    <a:pt x="33020" y="2514404"/>
                    <a:pt x="31750" y="2567038"/>
                  </a:cubicBezTo>
                  <a:cubicBezTo>
                    <a:pt x="31750" y="2570848"/>
                    <a:pt x="31750" y="2573388"/>
                    <a:pt x="31750" y="2577198"/>
                  </a:cubicBezTo>
                  <a:cubicBezTo>
                    <a:pt x="31750" y="2587358"/>
                    <a:pt x="35560" y="2591168"/>
                    <a:pt x="44450" y="2591168"/>
                  </a:cubicBezTo>
                  <a:cubicBezTo>
                    <a:pt x="77352" y="2591168"/>
                    <a:pt x="134377" y="2592438"/>
                    <a:pt x="187328" y="2592438"/>
                  </a:cubicBezTo>
                  <a:cubicBezTo>
                    <a:pt x="264719" y="2592438"/>
                    <a:pt x="346183" y="2589898"/>
                    <a:pt x="423573" y="2592438"/>
                  </a:cubicBezTo>
                  <a:cubicBezTo>
                    <a:pt x="549842" y="2596248"/>
                    <a:pt x="676111" y="2598788"/>
                    <a:pt x="802380" y="2597518"/>
                  </a:cubicBezTo>
                  <a:cubicBezTo>
                    <a:pt x="883844" y="2596248"/>
                    <a:pt x="961235" y="2598788"/>
                    <a:pt x="1042698" y="2598788"/>
                  </a:cubicBezTo>
                  <a:cubicBezTo>
                    <a:pt x="1160821" y="2598788"/>
                    <a:pt x="1278944" y="2597518"/>
                    <a:pt x="1397066" y="2598788"/>
                  </a:cubicBezTo>
                  <a:cubicBezTo>
                    <a:pt x="1572213" y="2600058"/>
                    <a:pt x="3494760" y="2589898"/>
                    <a:pt x="3673981" y="2592438"/>
                  </a:cubicBezTo>
                  <a:cubicBezTo>
                    <a:pt x="3751371" y="2593708"/>
                    <a:pt x="3828762" y="2594978"/>
                    <a:pt x="3902079" y="2594978"/>
                  </a:cubicBezTo>
                  <a:cubicBezTo>
                    <a:pt x="4036495" y="2597518"/>
                    <a:pt x="4166837" y="2593708"/>
                    <a:pt x="4301252" y="2597518"/>
                  </a:cubicBezTo>
                  <a:cubicBezTo>
                    <a:pt x="4411228" y="2600058"/>
                    <a:pt x="4521204" y="2600058"/>
                    <a:pt x="4631181" y="2602598"/>
                  </a:cubicBezTo>
                  <a:cubicBezTo>
                    <a:pt x="4794108" y="2606408"/>
                    <a:pt x="4957036" y="2608948"/>
                    <a:pt x="5119964" y="2610218"/>
                  </a:cubicBezTo>
                  <a:cubicBezTo>
                    <a:pt x="5181061" y="2610218"/>
                    <a:pt x="5204700" y="2608948"/>
                    <a:pt x="5225020" y="26089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7848600" y="3353290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6340750" y="360512"/>
            <a:ext cx="1237818" cy="1336376"/>
          </a:xfrm>
          <a:custGeom>
            <a:avLst/>
            <a:gdLst/>
            <a:ahLst/>
            <a:cxnLst/>
            <a:rect l="l" t="t" r="r" b="b"/>
            <a:pathLst>
              <a:path w="1237818" h="1336376">
                <a:moveTo>
                  <a:pt x="0" y="0"/>
                </a:moveTo>
                <a:lnTo>
                  <a:pt x="1237819" y="0"/>
                </a:lnTo>
                <a:lnTo>
                  <a:pt x="1237819" y="1336376"/>
                </a:lnTo>
                <a:lnTo>
                  <a:pt x="0" y="133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flipH="1">
            <a:off x="-605389" y="-204551"/>
            <a:ext cx="2556557" cy="1901439"/>
          </a:xfrm>
          <a:custGeom>
            <a:avLst/>
            <a:gdLst/>
            <a:ahLst/>
            <a:cxnLst/>
            <a:rect l="l" t="t" r="r" b="b"/>
            <a:pathLst>
              <a:path w="2556557" h="1901439">
                <a:moveTo>
                  <a:pt x="2556557" y="0"/>
                </a:moveTo>
                <a:lnTo>
                  <a:pt x="0" y="0"/>
                </a:lnTo>
                <a:lnTo>
                  <a:pt x="0" y="1901439"/>
                </a:lnTo>
                <a:lnTo>
                  <a:pt x="2556557" y="1901439"/>
                </a:lnTo>
                <a:lnTo>
                  <a:pt x="2556557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9641762" y="8181541"/>
            <a:ext cx="4030769" cy="2630077"/>
          </a:xfrm>
          <a:custGeom>
            <a:avLst/>
            <a:gdLst/>
            <a:ahLst/>
            <a:cxnLst/>
            <a:rect l="l" t="t" r="r" b="b"/>
            <a:pathLst>
              <a:path w="4030769" h="2630077">
                <a:moveTo>
                  <a:pt x="0" y="0"/>
                </a:moveTo>
                <a:lnTo>
                  <a:pt x="4030769" y="0"/>
                </a:lnTo>
                <a:lnTo>
                  <a:pt x="4030769" y="2630077"/>
                </a:lnTo>
                <a:lnTo>
                  <a:pt x="0" y="26300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3604" y="1407768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2452892" y="4475536"/>
            <a:ext cx="4506768" cy="45066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ne … pas de (d’)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oncle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papa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des parents</a:t>
            </a:r>
            <a:r>
              <a:rPr lang="en-US" sz="3696">
                <a:solidFill>
                  <a:srgbClr val="000000"/>
                </a:solidFill>
                <a:latin typeface="Now"/>
              </a:rPr>
              <a:t>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penser (à)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père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peu 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890616" y="4475536"/>
            <a:ext cx="4506768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gentil, gentille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grand-mère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grand-père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des grands-parents</a:t>
            </a:r>
            <a:r>
              <a:rPr lang="en-US" sz="3696">
                <a:solidFill>
                  <a:srgbClr val="000000"/>
                </a:solidFill>
                <a:latin typeface="Now"/>
              </a:rPr>
              <a:t>  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il</a:t>
            </a:r>
            <a:r>
              <a:rPr lang="en-US" sz="3696">
                <a:solidFill>
                  <a:srgbClr val="000000"/>
                </a:solidFill>
                <a:latin typeface="Now"/>
              </a:rPr>
              <a:t>/</a:t>
            </a:r>
            <a:r>
              <a:rPr lang="en-US" sz="3696">
                <a:solidFill>
                  <a:srgbClr val="D46A6A"/>
                </a:solidFill>
                <a:latin typeface="Now"/>
              </a:rPr>
              <a:t>elle</a:t>
            </a:r>
            <a:r>
              <a:rPr lang="en-US" sz="3696">
                <a:solidFill>
                  <a:srgbClr val="000000"/>
                </a:solidFill>
                <a:latin typeface="Now"/>
              </a:rPr>
              <a:t> s’appelle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maman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mère 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D46A6A"/>
              </a:solidFill>
              <a:latin typeface="Now"/>
            </a:endParaRPr>
          </a:p>
        </p:txBody>
      </p:sp>
      <p:sp>
        <p:nvSpPr>
          <p:cNvPr id="22" name="TextBox 22"/>
          <p:cNvSpPr txBox="1"/>
          <p:nvPr/>
        </p:nvSpPr>
        <p:spPr>
          <a:xfrm>
            <a:off x="1318245" y="4620695"/>
            <a:ext cx="3637204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beaucoup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famille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fille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fils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la Flandre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   en Flandre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frère 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004AAD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8041673"/>
            <a:chOff x="0" y="0"/>
            <a:chExt cx="5242800" cy="26279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600058"/>
            </a:xfrm>
            <a:custGeom>
              <a:avLst/>
              <a:gdLst/>
              <a:ahLst/>
              <a:cxnLst/>
              <a:rect l="l" t="t" r="r" b="b"/>
              <a:pathLst>
                <a:path w="5219940" h="2600058">
                  <a:moveTo>
                    <a:pt x="5219940" y="2600058"/>
                  </a:moveTo>
                  <a:lnTo>
                    <a:pt x="0" y="2592438"/>
                  </a:lnTo>
                  <a:lnTo>
                    <a:pt x="0" y="914995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626728"/>
            </a:xfrm>
            <a:custGeom>
              <a:avLst/>
              <a:gdLst/>
              <a:ahLst/>
              <a:cxnLst/>
              <a:rect l="l" t="t" r="r" b="b"/>
              <a:pathLst>
                <a:path w="5249150" h="262672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3034"/>
                    <a:pt x="5221210" y="159066"/>
                    <a:pt x="5223750" y="213097"/>
                  </a:cubicBezTo>
                  <a:cubicBezTo>
                    <a:pt x="5223750" y="291141"/>
                    <a:pt x="5236450" y="1830015"/>
                    <a:pt x="5242800" y="1908059"/>
                  </a:cubicBezTo>
                  <a:cubicBezTo>
                    <a:pt x="5249150" y="2026126"/>
                    <a:pt x="5245340" y="2146195"/>
                    <a:pt x="5245340" y="2264261"/>
                  </a:cubicBezTo>
                  <a:cubicBezTo>
                    <a:pt x="5245340" y="2368321"/>
                    <a:pt x="5246610" y="2464375"/>
                    <a:pt x="5247880" y="2565768"/>
                  </a:cubicBezTo>
                  <a:cubicBezTo>
                    <a:pt x="5247880" y="2587358"/>
                    <a:pt x="5247880" y="2601328"/>
                    <a:pt x="5247880" y="2625458"/>
                  </a:cubicBezTo>
                  <a:cubicBezTo>
                    <a:pt x="5225020" y="2625458"/>
                    <a:pt x="5204700" y="2626728"/>
                    <a:pt x="5172915" y="2625458"/>
                  </a:cubicBezTo>
                  <a:cubicBezTo>
                    <a:pt x="4908158" y="2620378"/>
                    <a:pt x="4639327" y="2626728"/>
                    <a:pt x="4374570" y="2621648"/>
                  </a:cubicBezTo>
                  <a:cubicBezTo>
                    <a:pt x="4215715" y="2617838"/>
                    <a:pt x="4060934" y="2620378"/>
                    <a:pt x="3902079" y="2617838"/>
                  </a:cubicBezTo>
                  <a:cubicBezTo>
                    <a:pt x="3828762" y="2616568"/>
                    <a:pt x="3755444" y="2615298"/>
                    <a:pt x="3682127" y="2614028"/>
                  </a:cubicBezTo>
                  <a:cubicBezTo>
                    <a:pt x="3637322" y="2614028"/>
                    <a:pt x="3596590" y="2615298"/>
                    <a:pt x="3551785" y="2615298"/>
                  </a:cubicBezTo>
                  <a:cubicBezTo>
                    <a:pt x="3437735" y="2614028"/>
                    <a:pt x="3124099" y="2615298"/>
                    <a:pt x="3010050" y="2614028"/>
                  </a:cubicBezTo>
                  <a:cubicBezTo>
                    <a:pt x="2928586" y="2612758"/>
                    <a:pt x="1299310" y="2621648"/>
                    <a:pt x="1217846" y="2620378"/>
                  </a:cubicBezTo>
                  <a:cubicBezTo>
                    <a:pt x="1197480" y="2620378"/>
                    <a:pt x="1173041" y="2621648"/>
                    <a:pt x="1152675" y="2621648"/>
                  </a:cubicBezTo>
                  <a:cubicBezTo>
                    <a:pt x="1103796" y="2621648"/>
                    <a:pt x="1058991" y="2622918"/>
                    <a:pt x="1010113" y="2622918"/>
                  </a:cubicBezTo>
                  <a:cubicBezTo>
                    <a:pt x="887917" y="2622918"/>
                    <a:pt x="769794" y="2621648"/>
                    <a:pt x="647599" y="2620378"/>
                  </a:cubicBezTo>
                  <a:cubicBezTo>
                    <a:pt x="574281" y="2619108"/>
                    <a:pt x="500964" y="2617838"/>
                    <a:pt x="431720" y="2616568"/>
                  </a:cubicBezTo>
                  <a:cubicBezTo>
                    <a:pt x="301377" y="2615298"/>
                    <a:pt x="171035" y="2614028"/>
                    <a:pt x="48260" y="2614028"/>
                  </a:cubicBezTo>
                  <a:cubicBezTo>
                    <a:pt x="38100" y="2614028"/>
                    <a:pt x="29210" y="2614028"/>
                    <a:pt x="19050" y="2612758"/>
                  </a:cubicBezTo>
                  <a:cubicBezTo>
                    <a:pt x="10160" y="2611488"/>
                    <a:pt x="5080" y="2605138"/>
                    <a:pt x="7620" y="2596248"/>
                  </a:cubicBezTo>
                  <a:cubicBezTo>
                    <a:pt x="16510" y="2564432"/>
                    <a:pt x="12700" y="2514404"/>
                    <a:pt x="11430" y="2462374"/>
                  </a:cubicBezTo>
                  <a:cubicBezTo>
                    <a:pt x="10160" y="2356314"/>
                    <a:pt x="6350" y="2252255"/>
                    <a:pt x="7620" y="2146195"/>
                  </a:cubicBezTo>
                  <a:cubicBezTo>
                    <a:pt x="5080" y="2014120"/>
                    <a:pt x="0" y="379191"/>
                    <a:pt x="7620" y="245115"/>
                  </a:cubicBezTo>
                  <a:cubicBezTo>
                    <a:pt x="8890" y="219100"/>
                    <a:pt x="7620" y="191084"/>
                    <a:pt x="8890" y="165070"/>
                  </a:cubicBezTo>
                  <a:cubicBezTo>
                    <a:pt x="10160" y="123046"/>
                    <a:pt x="12700" y="770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608948"/>
                  </a:moveTo>
                  <a:cubicBezTo>
                    <a:pt x="5226290" y="2592438"/>
                    <a:pt x="5227560" y="2579738"/>
                    <a:pt x="5227560" y="2567038"/>
                  </a:cubicBezTo>
                  <a:cubicBezTo>
                    <a:pt x="5226290" y="2454370"/>
                    <a:pt x="5225020" y="2348309"/>
                    <a:pt x="5225020" y="2234245"/>
                  </a:cubicBezTo>
                  <a:cubicBezTo>
                    <a:pt x="5225020" y="2182215"/>
                    <a:pt x="5227560" y="2130185"/>
                    <a:pt x="5226290" y="2078156"/>
                  </a:cubicBezTo>
                  <a:cubicBezTo>
                    <a:pt x="5226290" y="2030129"/>
                    <a:pt x="5225020" y="1980100"/>
                    <a:pt x="5223750" y="1932073"/>
                  </a:cubicBezTo>
                  <a:cubicBezTo>
                    <a:pt x="5218670" y="1858031"/>
                    <a:pt x="5207240" y="325161"/>
                    <a:pt x="5207240" y="251119"/>
                  </a:cubicBezTo>
                  <a:cubicBezTo>
                    <a:pt x="5204700" y="189083"/>
                    <a:pt x="5202160" y="125047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1016"/>
                  </a:cubicBezTo>
                  <a:cubicBezTo>
                    <a:pt x="31750" y="107037"/>
                    <a:pt x="31750" y="143057"/>
                    <a:pt x="30480" y="179078"/>
                  </a:cubicBezTo>
                  <a:cubicBezTo>
                    <a:pt x="29210" y="239112"/>
                    <a:pt x="26670" y="297145"/>
                    <a:pt x="25400" y="357179"/>
                  </a:cubicBezTo>
                  <a:cubicBezTo>
                    <a:pt x="20320" y="421215"/>
                    <a:pt x="26670" y="1986104"/>
                    <a:pt x="29210" y="2050140"/>
                  </a:cubicBezTo>
                  <a:cubicBezTo>
                    <a:pt x="29210" y="2118179"/>
                    <a:pt x="29210" y="2188218"/>
                    <a:pt x="30480" y="2256257"/>
                  </a:cubicBezTo>
                  <a:cubicBezTo>
                    <a:pt x="30480" y="2306285"/>
                    <a:pt x="33020" y="2356314"/>
                    <a:pt x="33020" y="2406342"/>
                  </a:cubicBezTo>
                  <a:cubicBezTo>
                    <a:pt x="33020" y="2460373"/>
                    <a:pt x="33020" y="2514404"/>
                    <a:pt x="31750" y="2567038"/>
                  </a:cubicBezTo>
                  <a:cubicBezTo>
                    <a:pt x="31750" y="2570848"/>
                    <a:pt x="31750" y="2573388"/>
                    <a:pt x="31750" y="2577198"/>
                  </a:cubicBezTo>
                  <a:cubicBezTo>
                    <a:pt x="31750" y="2587358"/>
                    <a:pt x="35560" y="2591168"/>
                    <a:pt x="44450" y="2591168"/>
                  </a:cubicBezTo>
                  <a:cubicBezTo>
                    <a:pt x="77352" y="2591168"/>
                    <a:pt x="134377" y="2592438"/>
                    <a:pt x="187328" y="2592438"/>
                  </a:cubicBezTo>
                  <a:cubicBezTo>
                    <a:pt x="264719" y="2592438"/>
                    <a:pt x="346183" y="2589898"/>
                    <a:pt x="423573" y="2592438"/>
                  </a:cubicBezTo>
                  <a:cubicBezTo>
                    <a:pt x="549842" y="2596248"/>
                    <a:pt x="676111" y="2598788"/>
                    <a:pt x="802380" y="2597518"/>
                  </a:cubicBezTo>
                  <a:cubicBezTo>
                    <a:pt x="883844" y="2596248"/>
                    <a:pt x="961235" y="2598788"/>
                    <a:pt x="1042698" y="2598788"/>
                  </a:cubicBezTo>
                  <a:cubicBezTo>
                    <a:pt x="1160821" y="2598788"/>
                    <a:pt x="1278944" y="2597518"/>
                    <a:pt x="1397066" y="2598788"/>
                  </a:cubicBezTo>
                  <a:cubicBezTo>
                    <a:pt x="1572213" y="2600058"/>
                    <a:pt x="3494760" y="2589898"/>
                    <a:pt x="3673981" y="2592438"/>
                  </a:cubicBezTo>
                  <a:cubicBezTo>
                    <a:pt x="3751371" y="2593708"/>
                    <a:pt x="3828762" y="2594978"/>
                    <a:pt x="3902079" y="2594978"/>
                  </a:cubicBezTo>
                  <a:cubicBezTo>
                    <a:pt x="4036495" y="2597518"/>
                    <a:pt x="4166837" y="2593708"/>
                    <a:pt x="4301252" y="2597518"/>
                  </a:cubicBezTo>
                  <a:cubicBezTo>
                    <a:pt x="4411228" y="2600058"/>
                    <a:pt x="4521204" y="2600058"/>
                    <a:pt x="4631181" y="2602598"/>
                  </a:cubicBezTo>
                  <a:cubicBezTo>
                    <a:pt x="4794108" y="2606408"/>
                    <a:pt x="4957036" y="2608948"/>
                    <a:pt x="5119964" y="2610218"/>
                  </a:cubicBezTo>
                  <a:cubicBezTo>
                    <a:pt x="5181061" y="2610218"/>
                    <a:pt x="5204700" y="2608948"/>
                    <a:pt x="5225020" y="26089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7784418" y="3378988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6340750" y="360512"/>
            <a:ext cx="1237818" cy="1336376"/>
          </a:xfrm>
          <a:custGeom>
            <a:avLst/>
            <a:gdLst/>
            <a:ahLst/>
            <a:cxnLst/>
            <a:rect l="l" t="t" r="r" b="b"/>
            <a:pathLst>
              <a:path w="1237818" h="1336376">
                <a:moveTo>
                  <a:pt x="0" y="0"/>
                </a:moveTo>
                <a:lnTo>
                  <a:pt x="1237819" y="0"/>
                </a:lnTo>
                <a:lnTo>
                  <a:pt x="1237819" y="1336376"/>
                </a:lnTo>
                <a:lnTo>
                  <a:pt x="0" y="133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flipH="1">
            <a:off x="-605389" y="-204551"/>
            <a:ext cx="2556557" cy="1901439"/>
          </a:xfrm>
          <a:custGeom>
            <a:avLst/>
            <a:gdLst/>
            <a:ahLst/>
            <a:cxnLst/>
            <a:rect l="l" t="t" r="r" b="b"/>
            <a:pathLst>
              <a:path w="2556557" h="1901439">
                <a:moveTo>
                  <a:pt x="2556557" y="0"/>
                </a:moveTo>
                <a:lnTo>
                  <a:pt x="0" y="0"/>
                </a:lnTo>
                <a:lnTo>
                  <a:pt x="0" y="1901439"/>
                </a:lnTo>
                <a:lnTo>
                  <a:pt x="2556557" y="1901439"/>
                </a:lnTo>
                <a:lnTo>
                  <a:pt x="2556557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1036445" y="8181541"/>
            <a:ext cx="4030769" cy="2630077"/>
          </a:xfrm>
          <a:custGeom>
            <a:avLst/>
            <a:gdLst/>
            <a:ahLst/>
            <a:cxnLst/>
            <a:rect l="l" t="t" r="r" b="b"/>
            <a:pathLst>
              <a:path w="4030769" h="2630077">
                <a:moveTo>
                  <a:pt x="0" y="0"/>
                </a:moveTo>
                <a:lnTo>
                  <a:pt x="4030769" y="0"/>
                </a:lnTo>
                <a:lnTo>
                  <a:pt x="4030769" y="2630077"/>
                </a:lnTo>
                <a:lnTo>
                  <a:pt x="0" y="2630077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3604" y="1407768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5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5531034" y="4342186"/>
            <a:ext cx="4506768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sœur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sympa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tante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très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venir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la Wallonie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en Wallonie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785526" y="4342186"/>
            <a:ext cx="4506768" cy="3858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un chat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un chien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un lapin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un poisson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8129815" y="1494252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7003489"/>
            <a:ext cx="3096463" cy="3007440"/>
          </a:xfrm>
          <a:custGeom>
            <a:avLst/>
            <a:gdLst/>
            <a:ahLst/>
            <a:cxnLst/>
            <a:rect l="l" t="t" r="r" b="b"/>
            <a:pathLst>
              <a:path w="3096463" h="3007440">
                <a:moveTo>
                  <a:pt x="0" y="0"/>
                </a:moveTo>
                <a:lnTo>
                  <a:pt x="3096463" y="0"/>
                </a:lnTo>
                <a:lnTo>
                  <a:pt x="3096463" y="3007440"/>
                </a:lnTo>
                <a:lnTo>
                  <a:pt x="0" y="3007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rot="2150863">
            <a:off x="15019041" y="441158"/>
            <a:ext cx="3253576" cy="2537789"/>
          </a:xfrm>
          <a:custGeom>
            <a:avLst/>
            <a:gdLst/>
            <a:ahLst/>
            <a:cxnLst/>
            <a:rect l="l" t="t" r="r" b="b"/>
            <a:pathLst>
              <a:path w="3253576" h="2537789">
                <a:moveTo>
                  <a:pt x="0" y="0"/>
                </a:moveTo>
                <a:lnTo>
                  <a:pt x="3253575" y="0"/>
                </a:lnTo>
                <a:lnTo>
                  <a:pt x="3253575" y="2537789"/>
                </a:lnTo>
                <a:lnTo>
                  <a:pt x="0" y="25377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TextBox 17"/>
          <p:cNvSpPr txBox="1"/>
          <p:nvPr/>
        </p:nvSpPr>
        <p:spPr>
          <a:xfrm>
            <a:off x="1349069" y="1366469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2</a:t>
            </a:r>
          </a:p>
        </p:txBody>
      </p:sp>
      <p:sp>
        <p:nvSpPr>
          <p:cNvPr id="18" name="Freeform 18"/>
          <p:cNvSpPr/>
          <p:nvPr/>
        </p:nvSpPr>
        <p:spPr>
          <a:xfrm>
            <a:off x="4434667" y="5294231"/>
            <a:ext cx="4310738" cy="3212979"/>
          </a:xfrm>
          <a:custGeom>
            <a:avLst/>
            <a:gdLst/>
            <a:ahLst/>
            <a:cxnLst/>
            <a:rect l="l" t="t" r="r" b="b"/>
            <a:pathLst>
              <a:path w="4310738" h="3212979">
                <a:moveTo>
                  <a:pt x="0" y="0"/>
                </a:moveTo>
                <a:lnTo>
                  <a:pt x="4310738" y="0"/>
                </a:lnTo>
                <a:lnTo>
                  <a:pt x="4310738" y="3212978"/>
                </a:lnTo>
                <a:lnTo>
                  <a:pt x="0" y="32129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19" r="-31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12218046" y="1116943"/>
            <a:ext cx="2946669" cy="2476170"/>
          </a:xfrm>
          <a:custGeom>
            <a:avLst/>
            <a:gdLst/>
            <a:ahLst/>
            <a:cxnLst/>
            <a:rect l="l" t="t" r="r" b="b"/>
            <a:pathLst>
              <a:path w="2946669" h="2476170">
                <a:moveTo>
                  <a:pt x="0" y="0"/>
                </a:moveTo>
                <a:lnTo>
                  <a:pt x="2946669" y="0"/>
                </a:lnTo>
                <a:lnTo>
                  <a:pt x="2946669" y="2476170"/>
                </a:lnTo>
                <a:lnTo>
                  <a:pt x="0" y="24761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19" r="-31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216333" y="2355028"/>
            <a:ext cx="3700845" cy="3417330"/>
          </a:xfrm>
          <a:custGeom>
            <a:avLst/>
            <a:gdLst/>
            <a:ahLst/>
            <a:cxnLst/>
            <a:rect l="l" t="t" r="r" b="b"/>
            <a:pathLst>
              <a:path w="3700845" h="3417330">
                <a:moveTo>
                  <a:pt x="0" y="0"/>
                </a:moveTo>
                <a:lnTo>
                  <a:pt x="3700845" y="0"/>
                </a:lnTo>
                <a:lnTo>
                  <a:pt x="3700845" y="3417330"/>
                </a:lnTo>
                <a:lnTo>
                  <a:pt x="0" y="34173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19" r="-31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3691380" y="4132618"/>
            <a:ext cx="3006649" cy="2870872"/>
          </a:xfrm>
          <a:custGeom>
            <a:avLst/>
            <a:gdLst/>
            <a:ahLst/>
            <a:cxnLst/>
            <a:rect l="l" t="t" r="r" b="b"/>
            <a:pathLst>
              <a:path w="3006649" h="2870872">
                <a:moveTo>
                  <a:pt x="0" y="0"/>
                </a:moveTo>
                <a:lnTo>
                  <a:pt x="3006650" y="0"/>
                </a:lnTo>
                <a:lnTo>
                  <a:pt x="3006650" y="2870871"/>
                </a:lnTo>
                <a:lnTo>
                  <a:pt x="0" y="287087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19" r="-31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7553469" y="2450468"/>
            <a:ext cx="5573117" cy="4167611"/>
          </a:xfrm>
          <a:custGeom>
            <a:avLst/>
            <a:gdLst/>
            <a:ahLst/>
            <a:cxnLst/>
            <a:rect l="l" t="t" r="r" b="b"/>
            <a:pathLst>
              <a:path w="5573117" h="4167611">
                <a:moveTo>
                  <a:pt x="0" y="0"/>
                </a:moveTo>
                <a:lnTo>
                  <a:pt x="5573116" y="0"/>
                </a:lnTo>
                <a:lnTo>
                  <a:pt x="5573116" y="4167610"/>
                </a:lnTo>
                <a:lnTo>
                  <a:pt x="0" y="41676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19" r="-319"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23" name="Group 23"/>
          <p:cNvGrpSpPr/>
          <p:nvPr/>
        </p:nvGrpSpPr>
        <p:grpSpPr>
          <a:xfrm rot="344059">
            <a:off x="7936275" y="3453249"/>
            <a:ext cx="1193235" cy="286042"/>
            <a:chOff x="0" y="0"/>
            <a:chExt cx="219575" cy="526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9575" cy="52636"/>
            </a:xfrm>
            <a:custGeom>
              <a:avLst/>
              <a:gdLst/>
              <a:ahLst/>
              <a:cxnLst/>
              <a:rect l="l" t="t" r="r" b="b"/>
              <a:pathLst>
                <a:path w="219575" h="52636">
                  <a:moveTo>
                    <a:pt x="0" y="0"/>
                  </a:moveTo>
                  <a:lnTo>
                    <a:pt x="219575" y="0"/>
                  </a:lnTo>
                  <a:lnTo>
                    <a:pt x="219575" y="52636"/>
                  </a:lnTo>
                  <a:lnTo>
                    <a:pt x="0" y="526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219575" cy="10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35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9237816" y="6219402"/>
            <a:ext cx="4080632" cy="2762827"/>
          </a:xfrm>
          <a:custGeom>
            <a:avLst/>
            <a:gdLst/>
            <a:ahLst/>
            <a:cxnLst/>
            <a:rect l="l" t="t" r="r" b="b"/>
            <a:pathLst>
              <a:path w="4080632" h="2762827">
                <a:moveTo>
                  <a:pt x="0" y="0"/>
                </a:moveTo>
                <a:lnTo>
                  <a:pt x="4080632" y="0"/>
                </a:lnTo>
                <a:lnTo>
                  <a:pt x="4080632" y="2762827"/>
                </a:lnTo>
                <a:lnTo>
                  <a:pt x="0" y="27628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19" r="-31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7" name="TextBox 27"/>
          <p:cNvSpPr txBox="1"/>
          <p:nvPr/>
        </p:nvSpPr>
        <p:spPr>
          <a:xfrm rot="155522">
            <a:off x="5791050" y="3439558"/>
            <a:ext cx="5573043" cy="28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4"/>
              </a:lnSpc>
            </a:pPr>
            <a:r>
              <a:rPr lang="en-US" sz="1717">
                <a:solidFill>
                  <a:srgbClr val="000000"/>
                </a:solidFill>
                <a:latin typeface="Open Sans"/>
              </a:rPr>
              <a:t>Vlaanderen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8153400" y="152000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7003489"/>
            <a:ext cx="3096463" cy="3007440"/>
          </a:xfrm>
          <a:custGeom>
            <a:avLst/>
            <a:gdLst/>
            <a:ahLst/>
            <a:cxnLst/>
            <a:rect l="l" t="t" r="r" b="b"/>
            <a:pathLst>
              <a:path w="3096463" h="3007440">
                <a:moveTo>
                  <a:pt x="0" y="0"/>
                </a:moveTo>
                <a:lnTo>
                  <a:pt x="3096463" y="0"/>
                </a:lnTo>
                <a:lnTo>
                  <a:pt x="3096463" y="3007440"/>
                </a:lnTo>
                <a:lnTo>
                  <a:pt x="0" y="3007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rot="2150863">
            <a:off x="15019041" y="441158"/>
            <a:ext cx="3253576" cy="2537789"/>
          </a:xfrm>
          <a:custGeom>
            <a:avLst/>
            <a:gdLst/>
            <a:ahLst/>
            <a:cxnLst/>
            <a:rect l="l" t="t" r="r" b="b"/>
            <a:pathLst>
              <a:path w="3253576" h="2537789">
                <a:moveTo>
                  <a:pt x="0" y="0"/>
                </a:moveTo>
                <a:lnTo>
                  <a:pt x="3253575" y="0"/>
                </a:lnTo>
                <a:lnTo>
                  <a:pt x="3253575" y="2537789"/>
                </a:lnTo>
                <a:lnTo>
                  <a:pt x="0" y="25377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TextBox 17"/>
          <p:cNvSpPr txBox="1"/>
          <p:nvPr/>
        </p:nvSpPr>
        <p:spPr>
          <a:xfrm>
            <a:off x="1349069" y="1366469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3</a:t>
            </a:r>
          </a:p>
        </p:txBody>
      </p:sp>
      <p:sp>
        <p:nvSpPr>
          <p:cNvPr id="18" name="Freeform 18"/>
          <p:cNvSpPr/>
          <p:nvPr/>
        </p:nvSpPr>
        <p:spPr>
          <a:xfrm>
            <a:off x="9050184" y="5398746"/>
            <a:ext cx="4418565" cy="3204018"/>
          </a:xfrm>
          <a:custGeom>
            <a:avLst/>
            <a:gdLst/>
            <a:ahLst/>
            <a:cxnLst/>
            <a:rect l="l" t="t" r="r" b="b"/>
            <a:pathLst>
              <a:path w="4418565" h="3204018">
                <a:moveTo>
                  <a:pt x="0" y="0"/>
                </a:moveTo>
                <a:lnTo>
                  <a:pt x="4418565" y="0"/>
                </a:lnTo>
                <a:lnTo>
                  <a:pt x="4418565" y="3204018"/>
                </a:lnTo>
                <a:lnTo>
                  <a:pt x="0" y="320401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1486447" y="2311203"/>
            <a:ext cx="3552677" cy="2840859"/>
          </a:xfrm>
          <a:custGeom>
            <a:avLst/>
            <a:gdLst/>
            <a:ahLst/>
            <a:cxnLst/>
            <a:rect l="l" t="t" r="r" b="b"/>
            <a:pathLst>
              <a:path w="3552677" h="2840859">
                <a:moveTo>
                  <a:pt x="0" y="0"/>
                </a:moveTo>
                <a:lnTo>
                  <a:pt x="3552677" y="0"/>
                </a:lnTo>
                <a:lnTo>
                  <a:pt x="3552677" y="2840859"/>
                </a:lnTo>
                <a:lnTo>
                  <a:pt x="0" y="284085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3272849" y="3617841"/>
            <a:ext cx="3686811" cy="3334226"/>
          </a:xfrm>
          <a:custGeom>
            <a:avLst/>
            <a:gdLst/>
            <a:ahLst/>
            <a:cxnLst/>
            <a:rect l="l" t="t" r="r" b="b"/>
            <a:pathLst>
              <a:path w="3686811" h="3334226">
                <a:moveTo>
                  <a:pt x="0" y="0"/>
                </a:moveTo>
                <a:lnTo>
                  <a:pt x="3686811" y="0"/>
                </a:lnTo>
                <a:lnTo>
                  <a:pt x="3686811" y="3334226"/>
                </a:lnTo>
                <a:lnTo>
                  <a:pt x="0" y="3334226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3636566" y="5688400"/>
            <a:ext cx="3097837" cy="2527333"/>
          </a:xfrm>
          <a:custGeom>
            <a:avLst/>
            <a:gdLst/>
            <a:ahLst/>
            <a:cxnLst/>
            <a:rect l="l" t="t" r="r" b="b"/>
            <a:pathLst>
              <a:path w="3097837" h="2527333">
                <a:moveTo>
                  <a:pt x="0" y="0"/>
                </a:moveTo>
                <a:lnTo>
                  <a:pt x="3097837" y="0"/>
                </a:lnTo>
                <a:lnTo>
                  <a:pt x="3097837" y="2527333"/>
                </a:lnTo>
                <a:lnTo>
                  <a:pt x="0" y="252733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10366133" y="1866764"/>
            <a:ext cx="4217954" cy="3069063"/>
          </a:xfrm>
          <a:custGeom>
            <a:avLst/>
            <a:gdLst/>
            <a:ahLst/>
            <a:cxnLst/>
            <a:rect l="l" t="t" r="r" b="b"/>
            <a:pathLst>
              <a:path w="4217954" h="3069063">
                <a:moveTo>
                  <a:pt x="0" y="0"/>
                </a:moveTo>
                <a:lnTo>
                  <a:pt x="4217953" y="0"/>
                </a:lnTo>
                <a:lnTo>
                  <a:pt x="4217953" y="3069064"/>
                </a:lnTo>
                <a:lnTo>
                  <a:pt x="0" y="306906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5471613" y="3230455"/>
            <a:ext cx="4320284" cy="1738914"/>
          </a:xfrm>
          <a:custGeom>
            <a:avLst/>
            <a:gdLst/>
            <a:ahLst/>
            <a:cxnLst/>
            <a:rect l="l" t="t" r="r" b="b"/>
            <a:pathLst>
              <a:path w="4320284" h="1738914">
                <a:moveTo>
                  <a:pt x="0" y="0"/>
                </a:moveTo>
                <a:lnTo>
                  <a:pt x="4320284" y="0"/>
                </a:lnTo>
                <a:lnTo>
                  <a:pt x="4320284" y="1738914"/>
                </a:lnTo>
                <a:lnTo>
                  <a:pt x="0" y="1738914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7003489"/>
            <a:ext cx="3096463" cy="3007440"/>
          </a:xfrm>
          <a:custGeom>
            <a:avLst/>
            <a:gdLst/>
            <a:ahLst/>
            <a:cxnLst/>
            <a:rect l="l" t="t" r="r" b="b"/>
            <a:pathLst>
              <a:path w="3096463" h="3007440">
                <a:moveTo>
                  <a:pt x="0" y="0"/>
                </a:moveTo>
                <a:lnTo>
                  <a:pt x="3096463" y="0"/>
                </a:lnTo>
                <a:lnTo>
                  <a:pt x="3096463" y="3007440"/>
                </a:lnTo>
                <a:lnTo>
                  <a:pt x="0" y="3007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rot="2150863">
            <a:off x="15019041" y="441158"/>
            <a:ext cx="3253576" cy="2537789"/>
          </a:xfrm>
          <a:custGeom>
            <a:avLst/>
            <a:gdLst/>
            <a:ahLst/>
            <a:cxnLst/>
            <a:rect l="l" t="t" r="r" b="b"/>
            <a:pathLst>
              <a:path w="3253576" h="2537789">
                <a:moveTo>
                  <a:pt x="0" y="0"/>
                </a:moveTo>
                <a:lnTo>
                  <a:pt x="3253575" y="0"/>
                </a:lnTo>
                <a:lnTo>
                  <a:pt x="3253575" y="2537789"/>
                </a:lnTo>
                <a:lnTo>
                  <a:pt x="0" y="25377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TextBox 17"/>
          <p:cNvSpPr txBox="1"/>
          <p:nvPr/>
        </p:nvSpPr>
        <p:spPr>
          <a:xfrm>
            <a:off x="1349069" y="1366469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4</a:t>
            </a:r>
          </a:p>
        </p:txBody>
      </p:sp>
      <p:sp>
        <p:nvSpPr>
          <p:cNvPr id="18" name="Freeform 18"/>
          <p:cNvSpPr/>
          <p:nvPr/>
        </p:nvSpPr>
        <p:spPr>
          <a:xfrm>
            <a:off x="3390056" y="6117504"/>
            <a:ext cx="3890220" cy="2591399"/>
          </a:xfrm>
          <a:custGeom>
            <a:avLst/>
            <a:gdLst/>
            <a:ahLst/>
            <a:cxnLst/>
            <a:rect l="l" t="t" r="r" b="b"/>
            <a:pathLst>
              <a:path w="3890220" h="2591399">
                <a:moveTo>
                  <a:pt x="0" y="0"/>
                </a:moveTo>
                <a:lnTo>
                  <a:pt x="3890221" y="0"/>
                </a:lnTo>
                <a:lnTo>
                  <a:pt x="3890221" y="2591399"/>
                </a:lnTo>
                <a:lnTo>
                  <a:pt x="0" y="259139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11437242" y="1907528"/>
            <a:ext cx="3532634" cy="2482870"/>
          </a:xfrm>
          <a:custGeom>
            <a:avLst/>
            <a:gdLst/>
            <a:ahLst/>
            <a:cxnLst/>
            <a:rect l="l" t="t" r="r" b="b"/>
            <a:pathLst>
              <a:path w="3532634" h="2482870">
                <a:moveTo>
                  <a:pt x="0" y="0"/>
                </a:moveTo>
                <a:lnTo>
                  <a:pt x="3532634" y="0"/>
                </a:lnTo>
                <a:lnTo>
                  <a:pt x="3532634" y="2482870"/>
                </a:lnTo>
                <a:lnTo>
                  <a:pt x="0" y="24828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3106303" y="5433754"/>
            <a:ext cx="2955567" cy="2948969"/>
          </a:xfrm>
          <a:custGeom>
            <a:avLst/>
            <a:gdLst/>
            <a:ahLst/>
            <a:cxnLst/>
            <a:rect l="l" t="t" r="r" b="b"/>
            <a:pathLst>
              <a:path w="2955567" h="2948969">
                <a:moveTo>
                  <a:pt x="0" y="0"/>
                </a:moveTo>
                <a:lnTo>
                  <a:pt x="2955567" y="0"/>
                </a:lnTo>
                <a:lnTo>
                  <a:pt x="2955567" y="2948969"/>
                </a:lnTo>
                <a:lnTo>
                  <a:pt x="0" y="294896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3692138" y="1388358"/>
            <a:ext cx="3811649" cy="2618178"/>
          </a:xfrm>
          <a:custGeom>
            <a:avLst/>
            <a:gdLst/>
            <a:ahLst/>
            <a:cxnLst/>
            <a:rect l="l" t="t" r="r" b="b"/>
            <a:pathLst>
              <a:path w="3811649" h="2618178">
                <a:moveTo>
                  <a:pt x="0" y="0"/>
                </a:moveTo>
                <a:lnTo>
                  <a:pt x="3811649" y="0"/>
                </a:lnTo>
                <a:lnTo>
                  <a:pt x="3811649" y="2618178"/>
                </a:lnTo>
                <a:lnTo>
                  <a:pt x="0" y="2618178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6699778" y="4213501"/>
            <a:ext cx="4083395" cy="3097993"/>
          </a:xfrm>
          <a:custGeom>
            <a:avLst/>
            <a:gdLst/>
            <a:ahLst/>
            <a:cxnLst/>
            <a:rect l="l" t="t" r="r" b="b"/>
            <a:pathLst>
              <a:path w="4083395" h="3097993">
                <a:moveTo>
                  <a:pt x="0" y="0"/>
                </a:moveTo>
                <a:lnTo>
                  <a:pt x="4083396" y="0"/>
                </a:lnTo>
                <a:lnTo>
                  <a:pt x="4083396" y="3097993"/>
                </a:lnTo>
                <a:lnTo>
                  <a:pt x="0" y="309799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1819728" y="3998620"/>
            <a:ext cx="2129532" cy="2118884"/>
          </a:xfrm>
          <a:custGeom>
            <a:avLst/>
            <a:gdLst/>
            <a:ahLst/>
            <a:cxnLst/>
            <a:rect l="l" t="t" r="r" b="b"/>
            <a:pathLst>
              <a:path w="2129532" h="2118884">
                <a:moveTo>
                  <a:pt x="0" y="0"/>
                </a:moveTo>
                <a:lnTo>
                  <a:pt x="2129531" y="0"/>
                </a:lnTo>
                <a:lnTo>
                  <a:pt x="2129531" y="2118884"/>
                </a:lnTo>
                <a:lnTo>
                  <a:pt x="0" y="211888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4" name="AutoShape 6">
            <a:extLst>
              <a:ext uri="{FF2B5EF4-FFF2-40B4-BE49-F238E27FC236}">
                <a16:creationId xmlns:a16="http://schemas.microsoft.com/office/drawing/2014/main" id="{6873989B-A73A-9B1E-5681-725753D5EEBC}"/>
              </a:ext>
            </a:extLst>
          </p:cNvPr>
          <p:cNvSpPr/>
          <p:nvPr/>
        </p:nvSpPr>
        <p:spPr>
          <a:xfrm flipH="1">
            <a:off x="8153400" y="152000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303633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7003489"/>
            <a:ext cx="3096463" cy="3007440"/>
          </a:xfrm>
          <a:custGeom>
            <a:avLst/>
            <a:gdLst/>
            <a:ahLst/>
            <a:cxnLst/>
            <a:rect l="l" t="t" r="r" b="b"/>
            <a:pathLst>
              <a:path w="3096463" h="3007440">
                <a:moveTo>
                  <a:pt x="0" y="0"/>
                </a:moveTo>
                <a:lnTo>
                  <a:pt x="3096463" y="0"/>
                </a:lnTo>
                <a:lnTo>
                  <a:pt x="3096463" y="3007440"/>
                </a:lnTo>
                <a:lnTo>
                  <a:pt x="0" y="3007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rot="2150863">
            <a:off x="15019041" y="441158"/>
            <a:ext cx="3253576" cy="2537789"/>
          </a:xfrm>
          <a:custGeom>
            <a:avLst/>
            <a:gdLst/>
            <a:ahLst/>
            <a:cxnLst/>
            <a:rect l="l" t="t" r="r" b="b"/>
            <a:pathLst>
              <a:path w="3253576" h="2537789">
                <a:moveTo>
                  <a:pt x="0" y="0"/>
                </a:moveTo>
                <a:lnTo>
                  <a:pt x="3253575" y="0"/>
                </a:lnTo>
                <a:lnTo>
                  <a:pt x="3253575" y="2537789"/>
                </a:lnTo>
                <a:lnTo>
                  <a:pt x="0" y="25377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TextBox 17"/>
          <p:cNvSpPr txBox="1"/>
          <p:nvPr/>
        </p:nvSpPr>
        <p:spPr>
          <a:xfrm>
            <a:off x="1349069" y="1366469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5</a:t>
            </a:r>
          </a:p>
        </p:txBody>
      </p:sp>
      <p:sp>
        <p:nvSpPr>
          <p:cNvPr id="18" name="Freeform 18"/>
          <p:cNvSpPr/>
          <p:nvPr/>
        </p:nvSpPr>
        <p:spPr>
          <a:xfrm>
            <a:off x="2368890" y="5716748"/>
            <a:ext cx="4468435" cy="2976566"/>
          </a:xfrm>
          <a:custGeom>
            <a:avLst/>
            <a:gdLst/>
            <a:ahLst/>
            <a:cxnLst/>
            <a:rect l="l" t="t" r="r" b="b"/>
            <a:pathLst>
              <a:path w="4468435" h="2976566">
                <a:moveTo>
                  <a:pt x="0" y="0"/>
                </a:moveTo>
                <a:lnTo>
                  <a:pt x="4468435" y="0"/>
                </a:lnTo>
                <a:lnTo>
                  <a:pt x="4468435" y="2976566"/>
                </a:lnTo>
                <a:lnTo>
                  <a:pt x="0" y="29765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11087014" y="5604479"/>
            <a:ext cx="3497073" cy="2920021"/>
          </a:xfrm>
          <a:custGeom>
            <a:avLst/>
            <a:gdLst/>
            <a:ahLst/>
            <a:cxnLst/>
            <a:rect l="l" t="t" r="r" b="b"/>
            <a:pathLst>
              <a:path w="3497073" h="2920021">
                <a:moveTo>
                  <a:pt x="0" y="0"/>
                </a:moveTo>
                <a:lnTo>
                  <a:pt x="3497072" y="0"/>
                </a:lnTo>
                <a:lnTo>
                  <a:pt x="3497072" y="2920021"/>
                </a:lnTo>
                <a:lnTo>
                  <a:pt x="0" y="2920021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2297161" y="1866764"/>
            <a:ext cx="2921111" cy="3057143"/>
          </a:xfrm>
          <a:custGeom>
            <a:avLst/>
            <a:gdLst/>
            <a:ahLst/>
            <a:cxnLst/>
            <a:rect l="l" t="t" r="r" b="b"/>
            <a:pathLst>
              <a:path w="2921111" h="3057143">
                <a:moveTo>
                  <a:pt x="0" y="0"/>
                </a:moveTo>
                <a:lnTo>
                  <a:pt x="2921110" y="0"/>
                </a:lnTo>
                <a:lnTo>
                  <a:pt x="2921110" y="3057143"/>
                </a:lnTo>
                <a:lnTo>
                  <a:pt x="0" y="3057143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2831564" y="2077527"/>
            <a:ext cx="4291711" cy="3141743"/>
          </a:xfrm>
          <a:custGeom>
            <a:avLst/>
            <a:gdLst/>
            <a:ahLst/>
            <a:cxnLst/>
            <a:rect l="l" t="t" r="r" b="b"/>
            <a:pathLst>
              <a:path w="4291711" h="3141743">
                <a:moveTo>
                  <a:pt x="0" y="0"/>
                </a:moveTo>
                <a:lnTo>
                  <a:pt x="4291711" y="0"/>
                </a:lnTo>
                <a:lnTo>
                  <a:pt x="4291711" y="3141743"/>
                </a:lnTo>
                <a:lnTo>
                  <a:pt x="0" y="314174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22" name="Group 22"/>
          <p:cNvGrpSpPr/>
          <p:nvPr/>
        </p:nvGrpSpPr>
        <p:grpSpPr>
          <a:xfrm rot="-762872">
            <a:off x="6005962" y="3768230"/>
            <a:ext cx="878356" cy="181656"/>
            <a:chOff x="0" y="0"/>
            <a:chExt cx="231337" cy="47843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231337" cy="47843"/>
            </a:xfrm>
            <a:custGeom>
              <a:avLst/>
              <a:gdLst/>
              <a:ahLst/>
              <a:cxnLst/>
              <a:rect l="l" t="t" r="r" b="b"/>
              <a:pathLst>
                <a:path w="231337" h="47843">
                  <a:moveTo>
                    <a:pt x="0" y="0"/>
                  </a:moveTo>
                  <a:lnTo>
                    <a:pt x="231337" y="0"/>
                  </a:lnTo>
                  <a:lnTo>
                    <a:pt x="231337" y="47843"/>
                  </a:lnTo>
                  <a:lnTo>
                    <a:pt x="0" y="47843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-57150"/>
              <a:ext cx="231337" cy="1049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35"/>
                </a:lnSpc>
              </a:pPr>
              <a:endParaRPr/>
            </a:p>
          </p:txBody>
        </p:sp>
      </p:grpSp>
      <p:sp>
        <p:nvSpPr>
          <p:cNvPr id="25" name="TextBox 25"/>
          <p:cNvSpPr txBox="1"/>
          <p:nvPr/>
        </p:nvSpPr>
        <p:spPr>
          <a:xfrm rot="-707652">
            <a:off x="6010617" y="3677877"/>
            <a:ext cx="867886" cy="2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000000"/>
                </a:solidFill>
                <a:latin typeface="Open Sans"/>
              </a:rPr>
              <a:t>Wallonië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125799" y="5537804"/>
            <a:ext cx="4457800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heel          komen</a:t>
            </a:r>
          </a:p>
        </p:txBody>
      </p:sp>
      <p:sp>
        <p:nvSpPr>
          <p:cNvPr id="27" name="AutoShape 6">
            <a:extLst>
              <a:ext uri="{FF2B5EF4-FFF2-40B4-BE49-F238E27FC236}">
                <a16:creationId xmlns:a16="http://schemas.microsoft.com/office/drawing/2014/main" id="{2183BFED-8988-66EA-BCE2-89638E52881A}"/>
              </a:ext>
            </a:extLst>
          </p:cNvPr>
          <p:cNvSpPr/>
          <p:nvPr/>
        </p:nvSpPr>
        <p:spPr>
          <a:xfrm flipH="1">
            <a:off x="8153400" y="152000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303633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7003489"/>
            <a:ext cx="3096463" cy="3007440"/>
          </a:xfrm>
          <a:custGeom>
            <a:avLst/>
            <a:gdLst/>
            <a:ahLst/>
            <a:cxnLst/>
            <a:rect l="l" t="t" r="r" b="b"/>
            <a:pathLst>
              <a:path w="3096463" h="3007440">
                <a:moveTo>
                  <a:pt x="0" y="0"/>
                </a:moveTo>
                <a:lnTo>
                  <a:pt x="3096463" y="0"/>
                </a:lnTo>
                <a:lnTo>
                  <a:pt x="3096463" y="3007440"/>
                </a:lnTo>
                <a:lnTo>
                  <a:pt x="0" y="3007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rot="2150863">
            <a:off x="15019041" y="441158"/>
            <a:ext cx="3253576" cy="2537789"/>
          </a:xfrm>
          <a:custGeom>
            <a:avLst/>
            <a:gdLst/>
            <a:ahLst/>
            <a:cxnLst/>
            <a:rect l="l" t="t" r="r" b="b"/>
            <a:pathLst>
              <a:path w="3253576" h="2537789">
                <a:moveTo>
                  <a:pt x="0" y="0"/>
                </a:moveTo>
                <a:lnTo>
                  <a:pt x="3253575" y="0"/>
                </a:lnTo>
                <a:lnTo>
                  <a:pt x="3253575" y="2537789"/>
                </a:lnTo>
                <a:lnTo>
                  <a:pt x="0" y="25377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TextBox 17"/>
          <p:cNvSpPr txBox="1"/>
          <p:nvPr/>
        </p:nvSpPr>
        <p:spPr>
          <a:xfrm>
            <a:off x="1349069" y="1366469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5</a:t>
            </a:r>
          </a:p>
        </p:txBody>
      </p:sp>
      <p:sp>
        <p:nvSpPr>
          <p:cNvPr id="18" name="Freeform 18"/>
          <p:cNvSpPr/>
          <p:nvPr/>
        </p:nvSpPr>
        <p:spPr>
          <a:xfrm>
            <a:off x="6260320" y="5229101"/>
            <a:ext cx="7235815" cy="3439382"/>
          </a:xfrm>
          <a:custGeom>
            <a:avLst/>
            <a:gdLst/>
            <a:ahLst/>
            <a:cxnLst/>
            <a:rect l="l" t="t" r="r" b="b"/>
            <a:pathLst>
              <a:path w="7235815" h="3439382">
                <a:moveTo>
                  <a:pt x="0" y="0"/>
                </a:moveTo>
                <a:lnTo>
                  <a:pt x="7235815" y="0"/>
                </a:lnTo>
                <a:lnTo>
                  <a:pt x="7235815" y="3439382"/>
                </a:lnTo>
                <a:lnTo>
                  <a:pt x="0" y="3439382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107111" b="-775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5840368" y="2511424"/>
            <a:ext cx="7655767" cy="3466055"/>
          </a:xfrm>
          <a:custGeom>
            <a:avLst/>
            <a:gdLst/>
            <a:ahLst/>
            <a:cxnLst/>
            <a:rect l="l" t="t" r="r" b="b"/>
            <a:pathLst>
              <a:path w="7655767" h="3466055">
                <a:moveTo>
                  <a:pt x="0" y="0"/>
                </a:moveTo>
                <a:lnTo>
                  <a:pt x="7655767" y="0"/>
                </a:lnTo>
                <a:lnTo>
                  <a:pt x="7655767" y="3466055"/>
                </a:lnTo>
                <a:lnTo>
                  <a:pt x="0" y="346605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r="-95750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AutoShape 6">
            <a:extLst>
              <a:ext uri="{FF2B5EF4-FFF2-40B4-BE49-F238E27FC236}">
                <a16:creationId xmlns:a16="http://schemas.microsoft.com/office/drawing/2014/main" id="{E1236BE9-6F82-B492-AC02-78D087AFED2D}"/>
              </a:ext>
            </a:extLst>
          </p:cNvPr>
          <p:cNvSpPr/>
          <p:nvPr/>
        </p:nvSpPr>
        <p:spPr>
          <a:xfrm flipH="1">
            <a:off x="8153400" y="152000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A49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8216345"/>
            <a:ext cx="6316687" cy="2368757"/>
          </a:xfrm>
          <a:custGeom>
            <a:avLst/>
            <a:gdLst/>
            <a:ahLst/>
            <a:cxnLst/>
            <a:rect l="l" t="t" r="r" b="b"/>
            <a:pathLst>
              <a:path w="6316687" h="2368757">
                <a:moveTo>
                  <a:pt x="0" y="0"/>
                </a:moveTo>
                <a:lnTo>
                  <a:pt x="6316687" y="0"/>
                </a:lnTo>
                <a:lnTo>
                  <a:pt x="6316687" y="2368757"/>
                </a:lnTo>
                <a:lnTo>
                  <a:pt x="0" y="2368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6" name="Group 6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4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6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513468" y="219146"/>
            <a:ext cx="3540301" cy="2009121"/>
          </a:xfrm>
          <a:custGeom>
            <a:avLst/>
            <a:gdLst/>
            <a:ahLst/>
            <a:cxnLst/>
            <a:rect l="l" t="t" r="r" b="b"/>
            <a:pathLst>
              <a:path w="3540301" h="2009121">
                <a:moveTo>
                  <a:pt x="0" y="0"/>
                </a:moveTo>
                <a:lnTo>
                  <a:pt x="3540300" y="0"/>
                </a:lnTo>
                <a:lnTo>
                  <a:pt x="3540300" y="2009120"/>
                </a:lnTo>
                <a:lnTo>
                  <a:pt x="0" y="20091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 rot="-4189416" flipV="1">
            <a:off x="-302473" y="-563684"/>
            <a:ext cx="3915925" cy="3950491"/>
          </a:xfrm>
          <a:custGeom>
            <a:avLst/>
            <a:gdLst/>
            <a:ahLst/>
            <a:cxnLst/>
            <a:rect l="l" t="t" r="r" b="b"/>
            <a:pathLst>
              <a:path w="3915925" h="3950491">
                <a:moveTo>
                  <a:pt x="0" y="3950492"/>
                </a:moveTo>
                <a:lnTo>
                  <a:pt x="3915924" y="3950492"/>
                </a:lnTo>
                <a:lnTo>
                  <a:pt x="3915924" y="0"/>
                </a:lnTo>
                <a:lnTo>
                  <a:pt x="0" y="0"/>
                </a:lnTo>
                <a:lnTo>
                  <a:pt x="0" y="3950492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>
            <a:off x="3689231" y="3124462"/>
            <a:ext cx="4794644" cy="3509679"/>
          </a:xfrm>
          <a:custGeom>
            <a:avLst/>
            <a:gdLst/>
            <a:ahLst/>
            <a:cxnLst/>
            <a:rect l="l" t="t" r="r" b="b"/>
            <a:pathLst>
              <a:path w="4794644" h="3509679">
                <a:moveTo>
                  <a:pt x="0" y="0"/>
                </a:moveTo>
                <a:lnTo>
                  <a:pt x="4794643" y="0"/>
                </a:lnTo>
                <a:lnTo>
                  <a:pt x="4794643" y="3509679"/>
                </a:lnTo>
                <a:lnTo>
                  <a:pt x="0" y="3509679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0247971" y="3124462"/>
            <a:ext cx="5171176" cy="3509679"/>
          </a:xfrm>
          <a:custGeom>
            <a:avLst/>
            <a:gdLst/>
            <a:ahLst/>
            <a:cxnLst/>
            <a:rect l="l" t="t" r="r" b="b"/>
            <a:pathLst>
              <a:path w="5171176" h="3509679">
                <a:moveTo>
                  <a:pt x="0" y="0"/>
                </a:moveTo>
                <a:lnTo>
                  <a:pt x="5171176" y="0"/>
                </a:lnTo>
                <a:lnTo>
                  <a:pt x="5171176" y="3509679"/>
                </a:lnTo>
                <a:lnTo>
                  <a:pt x="0" y="3509679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7393205" y="1325837"/>
            <a:ext cx="3122456" cy="797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6650"/>
              </a:lnSpc>
              <a:spcBef>
                <a:spcPct val="0"/>
              </a:spcBef>
            </a:pPr>
            <a:r>
              <a:rPr lang="en-US" sz="4750">
                <a:solidFill>
                  <a:srgbClr val="000000"/>
                </a:solidFill>
                <a:latin typeface="Now"/>
              </a:rPr>
              <a:t>Les verbes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3689231" y="2459624"/>
            <a:ext cx="3122456" cy="645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90"/>
              </a:lnSpc>
              <a:spcBef>
                <a:spcPct val="0"/>
              </a:spcBef>
            </a:pPr>
            <a:r>
              <a:rPr lang="en-US" sz="3850">
                <a:solidFill>
                  <a:srgbClr val="000000"/>
                </a:solidFill>
                <a:latin typeface="Now"/>
              </a:rPr>
              <a:t>penser à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0515661" y="2479305"/>
            <a:ext cx="3122456" cy="6451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390"/>
              </a:lnSpc>
              <a:spcBef>
                <a:spcPct val="0"/>
              </a:spcBef>
            </a:pPr>
            <a:r>
              <a:rPr lang="en-US" sz="3850">
                <a:solidFill>
                  <a:srgbClr val="000000"/>
                </a:solidFill>
                <a:latin typeface="Now"/>
              </a:rPr>
              <a:t>venir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5475915" y="3162674"/>
            <a:ext cx="406688" cy="4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6"/>
              </a:lnSpc>
              <a:spcBef>
                <a:spcPct val="0"/>
              </a:spcBef>
            </a:pPr>
            <a:r>
              <a:rPr lang="en-US" sz="2825">
                <a:solidFill>
                  <a:srgbClr val="4C4F52"/>
                </a:solidFill>
                <a:latin typeface="Now"/>
              </a:rPr>
              <a:t>à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5787353" y="3738595"/>
            <a:ext cx="406688" cy="4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6"/>
              </a:lnSpc>
              <a:spcBef>
                <a:spcPct val="0"/>
              </a:spcBef>
            </a:pPr>
            <a:r>
              <a:rPr lang="en-US" sz="2825">
                <a:solidFill>
                  <a:srgbClr val="4C4F52"/>
                </a:solidFill>
                <a:latin typeface="Now"/>
              </a:rPr>
              <a:t>à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393205" y="4304072"/>
            <a:ext cx="406688" cy="4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6"/>
              </a:lnSpc>
              <a:spcBef>
                <a:spcPct val="0"/>
              </a:spcBef>
            </a:pPr>
            <a:r>
              <a:rPr lang="en-US" sz="2825">
                <a:solidFill>
                  <a:srgbClr val="4C4F52"/>
                </a:solidFill>
                <a:latin typeface="Now"/>
              </a:rPr>
              <a:t>à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608342" y="4874590"/>
            <a:ext cx="406688" cy="4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6"/>
              </a:lnSpc>
              <a:spcBef>
                <a:spcPct val="0"/>
              </a:spcBef>
            </a:pPr>
            <a:r>
              <a:rPr lang="en-US" sz="2825">
                <a:solidFill>
                  <a:srgbClr val="4C4F52"/>
                </a:solidFill>
                <a:latin typeface="Now"/>
              </a:rPr>
              <a:t>à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6316687" y="5458327"/>
            <a:ext cx="406688" cy="4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6"/>
              </a:lnSpc>
              <a:spcBef>
                <a:spcPct val="0"/>
              </a:spcBef>
            </a:pPr>
            <a:r>
              <a:rPr lang="en-US" sz="2825">
                <a:solidFill>
                  <a:srgbClr val="4C4F52"/>
                </a:solidFill>
                <a:latin typeface="Now"/>
              </a:rPr>
              <a:t>à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483874" y="6015798"/>
            <a:ext cx="406688" cy="4806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956"/>
              </a:lnSpc>
              <a:spcBef>
                <a:spcPct val="0"/>
              </a:spcBef>
            </a:pPr>
            <a:r>
              <a:rPr lang="en-US" sz="2825">
                <a:solidFill>
                  <a:srgbClr val="4C4F52"/>
                </a:solidFill>
                <a:latin typeface="Now"/>
              </a:rPr>
              <a:t>à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8216345"/>
            <a:ext cx="6316687" cy="2368757"/>
          </a:xfrm>
          <a:custGeom>
            <a:avLst/>
            <a:gdLst/>
            <a:ahLst/>
            <a:cxnLst/>
            <a:rect l="l" t="t" r="r" b="b"/>
            <a:pathLst>
              <a:path w="6316687" h="2368757">
                <a:moveTo>
                  <a:pt x="0" y="0"/>
                </a:moveTo>
                <a:lnTo>
                  <a:pt x="6316687" y="0"/>
                </a:lnTo>
                <a:lnTo>
                  <a:pt x="6316687" y="2368757"/>
                </a:lnTo>
                <a:lnTo>
                  <a:pt x="0" y="2368757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6" name="Group 6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7" name="Group 7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8" name="Freeform 8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9" name="TextBox 9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0" name="Freeform 10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4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6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4" name="Freeform 14"/>
          <p:cNvSpPr/>
          <p:nvPr/>
        </p:nvSpPr>
        <p:spPr>
          <a:xfrm>
            <a:off x="14513468" y="219146"/>
            <a:ext cx="3540301" cy="2009121"/>
          </a:xfrm>
          <a:custGeom>
            <a:avLst/>
            <a:gdLst/>
            <a:ahLst/>
            <a:cxnLst/>
            <a:rect l="l" t="t" r="r" b="b"/>
            <a:pathLst>
              <a:path w="3540301" h="2009121">
                <a:moveTo>
                  <a:pt x="0" y="0"/>
                </a:moveTo>
                <a:lnTo>
                  <a:pt x="3540300" y="0"/>
                </a:lnTo>
                <a:lnTo>
                  <a:pt x="3540300" y="2009120"/>
                </a:lnTo>
                <a:lnTo>
                  <a:pt x="0" y="200912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5" name="Freeform 15"/>
          <p:cNvSpPr/>
          <p:nvPr/>
        </p:nvSpPr>
        <p:spPr>
          <a:xfrm rot="-4189416" flipV="1">
            <a:off x="-302473" y="-563684"/>
            <a:ext cx="3915925" cy="3950491"/>
          </a:xfrm>
          <a:custGeom>
            <a:avLst/>
            <a:gdLst/>
            <a:ahLst/>
            <a:cxnLst/>
            <a:rect l="l" t="t" r="r" b="b"/>
            <a:pathLst>
              <a:path w="3915925" h="3950491">
                <a:moveTo>
                  <a:pt x="0" y="3950492"/>
                </a:moveTo>
                <a:lnTo>
                  <a:pt x="3915924" y="3950492"/>
                </a:lnTo>
                <a:lnTo>
                  <a:pt x="3915924" y="0"/>
                </a:lnTo>
                <a:lnTo>
                  <a:pt x="0" y="0"/>
                </a:lnTo>
                <a:lnTo>
                  <a:pt x="0" y="3950492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TextBox 16"/>
          <p:cNvSpPr txBox="1"/>
          <p:nvPr/>
        </p:nvSpPr>
        <p:spPr>
          <a:xfrm>
            <a:off x="1486447" y="1344887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1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4081217" y="7486882"/>
            <a:ext cx="1494906" cy="1405536"/>
            <a:chOff x="0" y="0"/>
            <a:chExt cx="1993207" cy="1874049"/>
          </a:xfrm>
        </p:grpSpPr>
        <p:grpSp>
          <p:nvGrpSpPr>
            <p:cNvPr id="18" name="Group 18"/>
            <p:cNvGrpSpPr/>
            <p:nvPr/>
          </p:nvGrpSpPr>
          <p:grpSpPr>
            <a:xfrm>
              <a:off x="0" y="0"/>
              <a:ext cx="1874049" cy="1874049"/>
              <a:chOff x="0" y="0"/>
              <a:chExt cx="812800" cy="812800"/>
            </a:xfrm>
          </p:grpSpPr>
          <p:sp>
            <p:nvSpPr>
              <p:cNvPr id="19" name="Freeform 1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20" name="TextBox 2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21" name="Freeform 21"/>
            <p:cNvSpPr/>
            <p:nvPr/>
          </p:nvSpPr>
          <p:spPr>
            <a:xfrm rot="404009">
              <a:off x="617016" y="201477"/>
              <a:ext cx="640016" cy="1318384"/>
            </a:xfrm>
            <a:custGeom>
              <a:avLst/>
              <a:gdLst/>
              <a:ahLst/>
              <a:cxnLst/>
              <a:rect l="l" t="t" r="r" b="b"/>
              <a:pathLst>
                <a:path w="640016" h="1318384">
                  <a:moveTo>
                    <a:pt x="0" y="0"/>
                  </a:moveTo>
                  <a:lnTo>
                    <a:pt x="640016" y="0"/>
                  </a:lnTo>
                  <a:lnTo>
                    <a:pt x="640016" y="1318384"/>
                  </a:lnTo>
                  <a:lnTo>
                    <a:pt x="0" y="131838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alphaModFix amt="44999"/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2" name="Freeform 22"/>
            <p:cNvSpPr/>
            <p:nvPr/>
          </p:nvSpPr>
          <p:spPr>
            <a:xfrm>
              <a:off x="665044" y="1569221"/>
              <a:ext cx="114224" cy="114224"/>
            </a:xfrm>
            <a:custGeom>
              <a:avLst/>
              <a:gdLst/>
              <a:ahLst/>
              <a:cxnLst/>
              <a:rect l="l" t="t" r="r" b="b"/>
              <a:pathLst>
                <a:path w="114224" h="114224">
                  <a:moveTo>
                    <a:pt x="0" y="0"/>
                  </a:moveTo>
                  <a:lnTo>
                    <a:pt x="114224" y="0"/>
                  </a:lnTo>
                  <a:lnTo>
                    <a:pt x="114224" y="114224"/>
                  </a:lnTo>
                  <a:lnTo>
                    <a:pt x="0" y="11422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>
                <a:alphaModFix amt="56000"/>
                <a:extLs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516590"/>
              <a:ext cx="1993207" cy="81524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5103"/>
                </a:lnSpc>
              </a:pPr>
              <a:r>
                <a:rPr lang="en-US" sz="3645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226789" y="1552835"/>
              <a:ext cx="1647259" cy="13060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658"/>
                </a:lnSpc>
                <a:spcBef>
                  <a:spcPct val="0"/>
                </a:spcBef>
              </a:pPr>
              <a:r>
                <a:rPr lang="en-US" sz="651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5" name="Freeform 25"/>
          <p:cNvSpPr/>
          <p:nvPr/>
        </p:nvSpPr>
        <p:spPr>
          <a:xfrm>
            <a:off x="2031108" y="5149133"/>
            <a:ext cx="4141477" cy="3067212"/>
          </a:xfrm>
          <a:custGeom>
            <a:avLst/>
            <a:gdLst/>
            <a:ahLst/>
            <a:cxnLst/>
            <a:rect l="l" t="t" r="r" b="b"/>
            <a:pathLst>
              <a:path w="4141477" h="3067212">
                <a:moveTo>
                  <a:pt x="0" y="0"/>
                </a:moveTo>
                <a:lnTo>
                  <a:pt x="4141477" y="0"/>
                </a:lnTo>
                <a:lnTo>
                  <a:pt x="4141477" y="3067212"/>
                </a:lnTo>
                <a:lnTo>
                  <a:pt x="0" y="306721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1646640" y="1192213"/>
            <a:ext cx="2830969" cy="2363831"/>
          </a:xfrm>
          <a:custGeom>
            <a:avLst/>
            <a:gdLst/>
            <a:ahLst/>
            <a:cxnLst/>
            <a:rect l="l" t="t" r="r" b="b"/>
            <a:pathLst>
              <a:path w="2830969" h="2363831">
                <a:moveTo>
                  <a:pt x="0" y="0"/>
                </a:moveTo>
                <a:lnTo>
                  <a:pt x="2830968" y="0"/>
                </a:lnTo>
                <a:lnTo>
                  <a:pt x="2830968" y="2363831"/>
                </a:lnTo>
                <a:lnTo>
                  <a:pt x="0" y="2363831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7" name="Freeform 27"/>
          <p:cNvSpPr/>
          <p:nvPr/>
        </p:nvSpPr>
        <p:spPr>
          <a:xfrm>
            <a:off x="3158343" y="1411562"/>
            <a:ext cx="3555532" cy="3262292"/>
          </a:xfrm>
          <a:custGeom>
            <a:avLst/>
            <a:gdLst/>
            <a:ahLst/>
            <a:cxnLst/>
            <a:rect l="l" t="t" r="r" b="b"/>
            <a:pathLst>
              <a:path w="3555532" h="3262292">
                <a:moveTo>
                  <a:pt x="0" y="0"/>
                </a:moveTo>
                <a:lnTo>
                  <a:pt x="3555533" y="0"/>
                </a:lnTo>
                <a:lnTo>
                  <a:pt x="3555533" y="3262292"/>
                </a:lnTo>
                <a:lnTo>
                  <a:pt x="0" y="326229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8" name="Freeform 28"/>
          <p:cNvSpPr/>
          <p:nvPr/>
        </p:nvSpPr>
        <p:spPr>
          <a:xfrm>
            <a:off x="13764162" y="4151150"/>
            <a:ext cx="2888594" cy="2740626"/>
          </a:xfrm>
          <a:custGeom>
            <a:avLst/>
            <a:gdLst/>
            <a:ahLst/>
            <a:cxnLst/>
            <a:rect l="l" t="t" r="r" b="b"/>
            <a:pathLst>
              <a:path w="2888594" h="2740626">
                <a:moveTo>
                  <a:pt x="0" y="0"/>
                </a:moveTo>
                <a:lnTo>
                  <a:pt x="2888594" y="0"/>
                </a:lnTo>
                <a:lnTo>
                  <a:pt x="2888594" y="2740626"/>
                </a:lnTo>
                <a:lnTo>
                  <a:pt x="0" y="2740626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9" name="Freeform 29"/>
          <p:cNvSpPr/>
          <p:nvPr/>
        </p:nvSpPr>
        <p:spPr>
          <a:xfrm>
            <a:off x="7165216" y="2465239"/>
            <a:ext cx="5354289" cy="3978534"/>
          </a:xfrm>
          <a:custGeom>
            <a:avLst/>
            <a:gdLst/>
            <a:ahLst/>
            <a:cxnLst/>
            <a:rect l="l" t="t" r="r" b="b"/>
            <a:pathLst>
              <a:path w="5354289" h="3978534">
                <a:moveTo>
                  <a:pt x="0" y="0"/>
                </a:moveTo>
                <a:lnTo>
                  <a:pt x="5354289" y="0"/>
                </a:lnTo>
                <a:lnTo>
                  <a:pt x="5354289" y="3978534"/>
                </a:lnTo>
                <a:lnTo>
                  <a:pt x="0" y="3978534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0" name="Group 30"/>
          <p:cNvGrpSpPr/>
          <p:nvPr/>
        </p:nvGrpSpPr>
        <p:grpSpPr>
          <a:xfrm rot="344059">
            <a:off x="7532904" y="3422526"/>
            <a:ext cx="1146558" cy="273065"/>
            <a:chOff x="0" y="0"/>
            <a:chExt cx="221012" cy="52636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21012" cy="52636"/>
            </a:xfrm>
            <a:custGeom>
              <a:avLst/>
              <a:gdLst/>
              <a:ahLst/>
              <a:cxnLst/>
              <a:rect l="l" t="t" r="r" b="b"/>
              <a:pathLst>
                <a:path w="221012" h="52636">
                  <a:moveTo>
                    <a:pt x="0" y="0"/>
                  </a:moveTo>
                  <a:lnTo>
                    <a:pt x="221012" y="0"/>
                  </a:lnTo>
                  <a:lnTo>
                    <a:pt x="221012" y="52636"/>
                  </a:lnTo>
                  <a:lnTo>
                    <a:pt x="0" y="526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0" y="-57150"/>
              <a:ext cx="221012" cy="10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35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8148629" y="6254936"/>
            <a:ext cx="3920407" cy="2637483"/>
          </a:xfrm>
          <a:custGeom>
            <a:avLst/>
            <a:gdLst/>
            <a:ahLst/>
            <a:cxnLst/>
            <a:rect l="l" t="t" r="r" b="b"/>
            <a:pathLst>
              <a:path w="3920407" h="2637483">
                <a:moveTo>
                  <a:pt x="0" y="0"/>
                </a:moveTo>
                <a:lnTo>
                  <a:pt x="3920406" y="0"/>
                </a:lnTo>
                <a:lnTo>
                  <a:pt x="3920406" y="2637483"/>
                </a:lnTo>
                <a:lnTo>
                  <a:pt x="0" y="2637483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34" name="TextBox 34"/>
          <p:cNvSpPr txBox="1"/>
          <p:nvPr/>
        </p:nvSpPr>
        <p:spPr>
          <a:xfrm rot="155522">
            <a:off x="5471983" y="3408160"/>
            <a:ext cx="5354289" cy="2732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95"/>
              </a:lnSpc>
            </a:pPr>
            <a:r>
              <a:rPr lang="en-US" sz="1639">
                <a:solidFill>
                  <a:srgbClr val="000000"/>
                </a:solidFill>
                <a:latin typeface="Open Sans"/>
              </a:rPr>
              <a:t>Vlaanderen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3" name="Group 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4" name="Freeform 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5" name="TextBox 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6" name="Freeform 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5854362"/>
            <a:ext cx="6616224" cy="2458397"/>
            <a:chOff x="0" y="0"/>
            <a:chExt cx="2162165" cy="8033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2139305" cy="775458"/>
            </a:xfrm>
            <a:custGeom>
              <a:avLst/>
              <a:gdLst/>
              <a:ahLst/>
              <a:cxnLst/>
              <a:rect l="l" t="t" r="r" b="b"/>
              <a:pathLst>
                <a:path w="2139305" h="775458">
                  <a:moveTo>
                    <a:pt x="2139305" y="775458"/>
                  </a:moveTo>
                  <a:lnTo>
                    <a:pt x="0" y="767838"/>
                  </a:lnTo>
                  <a:lnTo>
                    <a:pt x="0" y="282176"/>
                  </a:lnTo>
                  <a:lnTo>
                    <a:pt x="17780" y="19050"/>
                  </a:lnTo>
                  <a:lnTo>
                    <a:pt x="1064624" y="0"/>
                  </a:lnTo>
                  <a:lnTo>
                    <a:pt x="212025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2168515" cy="802127"/>
            </a:xfrm>
            <a:custGeom>
              <a:avLst/>
              <a:gdLst/>
              <a:ahLst/>
              <a:cxnLst/>
              <a:rect l="l" t="t" r="r" b="b"/>
              <a:pathLst>
                <a:path w="2168515" h="802127">
                  <a:moveTo>
                    <a:pt x="2134225" y="21590"/>
                  </a:moveTo>
                  <a:cubicBezTo>
                    <a:pt x="2135495" y="34290"/>
                    <a:pt x="2135495" y="44450"/>
                    <a:pt x="2136765" y="54610"/>
                  </a:cubicBezTo>
                  <a:cubicBezTo>
                    <a:pt x="2139305" y="74803"/>
                    <a:pt x="2140575" y="89944"/>
                    <a:pt x="2143115" y="104546"/>
                  </a:cubicBezTo>
                  <a:cubicBezTo>
                    <a:pt x="2143115" y="125636"/>
                    <a:pt x="2155815" y="541497"/>
                    <a:pt x="2162165" y="562587"/>
                  </a:cubicBezTo>
                  <a:cubicBezTo>
                    <a:pt x="2168515" y="594493"/>
                    <a:pt x="2164705" y="626940"/>
                    <a:pt x="2164705" y="658846"/>
                  </a:cubicBezTo>
                  <a:cubicBezTo>
                    <a:pt x="2164705" y="686967"/>
                    <a:pt x="2165975" y="712924"/>
                    <a:pt x="2167245" y="741167"/>
                  </a:cubicBezTo>
                  <a:cubicBezTo>
                    <a:pt x="2167245" y="762758"/>
                    <a:pt x="2167245" y="776727"/>
                    <a:pt x="2167245" y="800858"/>
                  </a:cubicBezTo>
                  <a:cubicBezTo>
                    <a:pt x="2144385" y="800858"/>
                    <a:pt x="2124065" y="802127"/>
                    <a:pt x="2102272" y="800858"/>
                  </a:cubicBezTo>
                  <a:cubicBezTo>
                    <a:pt x="1996318" y="795777"/>
                    <a:pt x="1888734" y="802127"/>
                    <a:pt x="1782780" y="797048"/>
                  </a:cubicBezTo>
                  <a:cubicBezTo>
                    <a:pt x="1719208" y="793238"/>
                    <a:pt x="1657265" y="795777"/>
                    <a:pt x="1593693" y="793238"/>
                  </a:cubicBezTo>
                  <a:cubicBezTo>
                    <a:pt x="1564352" y="791967"/>
                    <a:pt x="1535011" y="790698"/>
                    <a:pt x="1505670" y="789427"/>
                  </a:cubicBezTo>
                  <a:cubicBezTo>
                    <a:pt x="1487739" y="789427"/>
                    <a:pt x="1471438" y="790698"/>
                    <a:pt x="1453508" y="790698"/>
                  </a:cubicBezTo>
                  <a:cubicBezTo>
                    <a:pt x="1407866" y="789427"/>
                    <a:pt x="1282351" y="790698"/>
                    <a:pt x="1236710" y="789427"/>
                  </a:cubicBezTo>
                  <a:cubicBezTo>
                    <a:pt x="1204108" y="788158"/>
                    <a:pt x="552084" y="797048"/>
                    <a:pt x="519483" y="795777"/>
                  </a:cubicBezTo>
                  <a:cubicBezTo>
                    <a:pt x="511332" y="795777"/>
                    <a:pt x="501552" y="797048"/>
                    <a:pt x="493402" y="797048"/>
                  </a:cubicBezTo>
                  <a:cubicBezTo>
                    <a:pt x="473841" y="797048"/>
                    <a:pt x="455910" y="798317"/>
                    <a:pt x="436350" y="798317"/>
                  </a:cubicBezTo>
                  <a:cubicBezTo>
                    <a:pt x="387448" y="798317"/>
                    <a:pt x="340176" y="797048"/>
                    <a:pt x="291274" y="795777"/>
                  </a:cubicBezTo>
                  <a:cubicBezTo>
                    <a:pt x="261933" y="794508"/>
                    <a:pt x="232592" y="793238"/>
                    <a:pt x="204881" y="791967"/>
                  </a:cubicBezTo>
                  <a:cubicBezTo>
                    <a:pt x="152719" y="790698"/>
                    <a:pt x="100557" y="789427"/>
                    <a:pt x="48260" y="789427"/>
                  </a:cubicBezTo>
                  <a:cubicBezTo>
                    <a:pt x="38100" y="789427"/>
                    <a:pt x="29210" y="789427"/>
                    <a:pt x="19050" y="788158"/>
                  </a:cubicBezTo>
                  <a:cubicBezTo>
                    <a:pt x="10160" y="786888"/>
                    <a:pt x="5080" y="780538"/>
                    <a:pt x="7620" y="771648"/>
                  </a:cubicBezTo>
                  <a:cubicBezTo>
                    <a:pt x="16510" y="739963"/>
                    <a:pt x="12700" y="726444"/>
                    <a:pt x="11430" y="712383"/>
                  </a:cubicBezTo>
                  <a:cubicBezTo>
                    <a:pt x="10160" y="683722"/>
                    <a:pt x="6350" y="655601"/>
                    <a:pt x="7620" y="626940"/>
                  </a:cubicBezTo>
                  <a:cubicBezTo>
                    <a:pt x="5080" y="591248"/>
                    <a:pt x="0" y="149430"/>
                    <a:pt x="7620" y="113198"/>
                  </a:cubicBezTo>
                  <a:cubicBezTo>
                    <a:pt x="8890" y="106168"/>
                    <a:pt x="7620" y="98597"/>
                    <a:pt x="8890" y="91567"/>
                  </a:cubicBezTo>
                  <a:cubicBezTo>
                    <a:pt x="10160" y="80210"/>
                    <a:pt x="12700" y="6777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59805" y="30480"/>
                    <a:pt x="85886" y="29210"/>
                  </a:cubicBezTo>
                  <a:cubicBezTo>
                    <a:pt x="129898" y="25400"/>
                    <a:pt x="173910" y="22860"/>
                    <a:pt x="219551" y="20320"/>
                  </a:cubicBezTo>
                  <a:cubicBezTo>
                    <a:pt x="250523" y="17780"/>
                    <a:pt x="281494" y="16510"/>
                    <a:pt x="310835" y="13970"/>
                  </a:cubicBezTo>
                  <a:cubicBezTo>
                    <a:pt x="340176" y="11430"/>
                    <a:pt x="371147" y="8890"/>
                    <a:pt x="400488" y="8890"/>
                  </a:cubicBezTo>
                  <a:cubicBezTo>
                    <a:pt x="433089" y="7620"/>
                    <a:pt x="465691" y="10160"/>
                    <a:pt x="498292" y="8890"/>
                  </a:cubicBezTo>
                  <a:cubicBezTo>
                    <a:pt x="539043" y="8890"/>
                    <a:pt x="1277461" y="6350"/>
                    <a:pt x="1318213" y="5080"/>
                  </a:cubicBezTo>
                  <a:cubicBezTo>
                    <a:pt x="1357334" y="3810"/>
                    <a:pt x="1396456" y="2540"/>
                    <a:pt x="1437207" y="2540"/>
                  </a:cubicBezTo>
                  <a:cubicBezTo>
                    <a:pt x="1504040" y="1270"/>
                    <a:pt x="1569242" y="0"/>
                    <a:pt x="1636075" y="0"/>
                  </a:cubicBezTo>
                  <a:cubicBezTo>
                    <a:pt x="1663786" y="0"/>
                    <a:pt x="1693127" y="2540"/>
                    <a:pt x="1720838" y="2540"/>
                  </a:cubicBezTo>
                  <a:cubicBezTo>
                    <a:pt x="1797451" y="3810"/>
                    <a:pt x="1875694" y="5080"/>
                    <a:pt x="1952307" y="7620"/>
                  </a:cubicBezTo>
                  <a:cubicBezTo>
                    <a:pt x="1993058" y="8890"/>
                    <a:pt x="2033810" y="12700"/>
                    <a:pt x="2074561" y="16510"/>
                  </a:cubicBezTo>
                  <a:cubicBezTo>
                    <a:pt x="2084342" y="16510"/>
                    <a:pt x="2094122" y="16510"/>
                    <a:pt x="2102272" y="16510"/>
                  </a:cubicBezTo>
                  <a:cubicBezTo>
                    <a:pt x="2115175" y="17780"/>
                    <a:pt x="2124065" y="20320"/>
                    <a:pt x="2134225" y="21590"/>
                  </a:cubicBezTo>
                  <a:close/>
                  <a:moveTo>
                    <a:pt x="2144385" y="784348"/>
                  </a:moveTo>
                  <a:cubicBezTo>
                    <a:pt x="2145655" y="767838"/>
                    <a:pt x="2146925" y="755138"/>
                    <a:pt x="2146925" y="742438"/>
                  </a:cubicBezTo>
                  <a:cubicBezTo>
                    <a:pt x="2145655" y="710220"/>
                    <a:pt x="2144385" y="681559"/>
                    <a:pt x="2144385" y="650734"/>
                  </a:cubicBezTo>
                  <a:cubicBezTo>
                    <a:pt x="2144385" y="636674"/>
                    <a:pt x="2146925" y="622614"/>
                    <a:pt x="2145655" y="608553"/>
                  </a:cubicBezTo>
                  <a:cubicBezTo>
                    <a:pt x="2145655" y="595575"/>
                    <a:pt x="2144385" y="582055"/>
                    <a:pt x="2143115" y="569076"/>
                  </a:cubicBezTo>
                  <a:cubicBezTo>
                    <a:pt x="2138035" y="549067"/>
                    <a:pt x="2126605" y="134829"/>
                    <a:pt x="2126605" y="114820"/>
                  </a:cubicBezTo>
                  <a:cubicBezTo>
                    <a:pt x="2124065" y="98056"/>
                    <a:pt x="2121525" y="80751"/>
                    <a:pt x="2118985" y="63500"/>
                  </a:cubicBezTo>
                  <a:cubicBezTo>
                    <a:pt x="2117715" y="44450"/>
                    <a:pt x="2116445" y="43180"/>
                    <a:pt x="2097382" y="41910"/>
                  </a:cubicBezTo>
                  <a:cubicBezTo>
                    <a:pt x="2092492" y="41910"/>
                    <a:pt x="2089232" y="41910"/>
                    <a:pt x="2084342" y="40640"/>
                  </a:cubicBezTo>
                  <a:cubicBezTo>
                    <a:pt x="2043590" y="36830"/>
                    <a:pt x="2001208" y="31750"/>
                    <a:pt x="1960457" y="30480"/>
                  </a:cubicBezTo>
                  <a:cubicBezTo>
                    <a:pt x="1861023" y="26670"/>
                    <a:pt x="1759959" y="25400"/>
                    <a:pt x="1660526" y="22860"/>
                  </a:cubicBezTo>
                  <a:cubicBezTo>
                    <a:pt x="1645855" y="22860"/>
                    <a:pt x="1629554" y="22860"/>
                    <a:pt x="1614884" y="22860"/>
                  </a:cubicBezTo>
                  <a:cubicBezTo>
                    <a:pt x="1590433" y="22860"/>
                    <a:pt x="1565982" y="22860"/>
                    <a:pt x="1543161" y="22860"/>
                  </a:cubicBezTo>
                  <a:cubicBezTo>
                    <a:pt x="1490999" y="22860"/>
                    <a:pt x="1438837" y="22860"/>
                    <a:pt x="1388305" y="24130"/>
                  </a:cubicBezTo>
                  <a:cubicBezTo>
                    <a:pt x="1344294" y="25400"/>
                    <a:pt x="602616" y="29210"/>
                    <a:pt x="558604" y="29210"/>
                  </a:cubicBezTo>
                  <a:cubicBezTo>
                    <a:pt x="486881" y="29210"/>
                    <a:pt x="415159" y="26670"/>
                    <a:pt x="343436" y="33020"/>
                  </a:cubicBezTo>
                  <a:cubicBezTo>
                    <a:pt x="305945" y="36830"/>
                    <a:pt x="270083" y="36830"/>
                    <a:pt x="234222" y="38100"/>
                  </a:cubicBezTo>
                  <a:cubicBezTo>
                    <a:pt x="172280" y="41910"/>
                    <a:pt x="110337" y="45720"/>
                    <a:pt x="49530" y="50800"/>
                  </a:cubicBezTo>
                  <a:cubicBezTo>
                    <a:pt x="36830" y="50800"/>
                    <a:pt x="34290" y="53340"/>
                    <a:pt x="33020" y="66150"/>
                  </a:cubicBezTo>
                  <a:cubicBezTo>
                    <a:pt x="31750" y="75884"/>
                    <a:pt x="31750" y="85618"/>
                    <a:pt x="30480" y="95352"/>
                  </a:cubicBezTo>
                  <a:cubicBezTo>
                    <a:pt x="29210" y="111576"/>
                    <a:pt x="26670" y="127258"/>
                    <a:pt x="25400" y="143482"/>
                  </a:cubicBezTo>
                  <a:cubicBezTo>
                    <a:pt x="20320" y="160787"/>
                    <a:pt x="26670" y="583677"/>
                    <a:pt x="29210" y="600982"/>
                  </a:cubicBezTo>
                  <a:cubicBezTo>
                    <a:pt x="29210" y="619369"/>
                    <a:pt x="29210" y="638296"/>
                    <a:pt x="30480" y="656683"/>
                  </a:cubicBezTo>
                  <a:cubicBezTo>
                    <a:pt x="30480" y="670202"/>
                    <a:pt x="33020" y="683722"/>
                    <a:pt x="33020" y="697241"/>
                  </a:cubicBezTo>
                  <a:cubicBezTo>
                    <a:pt x="33020" y="711842"/>
                    <a:pt x="33020" y="726444"/>
                    <a:pt x="31750" y="742438"/>
                  </a:cubicBezTo>
                  <a:cubicBezTo>
                    <a:pt x="31750" y="746248"/>
                    <a:pt x="31750" y="748788"/>
                    <a:pt x="31750" y="752598"/>
                  </a:cubicBezTo>
                  <a:cubicBezTo>
                    <a:pt x="31750" y="762758"/>
                    <a:pt x="35560" y="766568"/>
                    <a:pt x="44450" y="766568"/>
                  </a:cubicBezTo>
                  <a:cubicBezTo>
                    <a:pt x="63065" y="766568"/>
                    <a:pt x="85886" y="767838"/>
                    <a:pt x="107077" y="767838"/>
                  </a:cubicBezTo>
                  <a:cubicBezTo>
                    <a:pt x="138048" y="767838"/>
                    <a:pt x="170650" y="765298"/>
                    <a:pt x="201621" y="767838"/>
                  </a:cubicBezTo>
                  <a:cubicBezTo>
                    <a:pt x="252153" y="771648"/>
                    <a:pt x="302685" y="774188"/>
                    <a:pt x="353216" y="772918"/>
                  </a:cubicBezTo>
                  <a:cubicBezTo>
                    <a:pt x="385818" y="771648"/>
                    <a:pt x="416789" y="774188"/>
                    <a:pt x="449390" y="774188"/>
                  </a:cubicBezTo>
                  <a:cubicBezTo>
                    <a:pt x="496662" y="774188"/>
                    <a:pt x="543934" y="772918"/>
                    <a:pt x="591205" y="774188"/>
                  </a:cubicBezTo>
                  <a:cubicBezTo>
                    <a:pt x="661298" y="775458"/>
                    <a:pt x="1430687" y="765298"/>
                    <a:pt x="1502410" y="767838"/>
                  </a:cubicBezTo>
                  <a:cubicBezTo>
                    <a:pt x="1533381" y="769108"/>
                    <a:pt x="1564352" y="770377"/>
                    <a:pt x="1593693" y="770377"/>
                  </a:cubicBezTo>
                  <a:cubicBezTo>
                    <a:pt x="1647485" y="772918"/>
                    <a:pt x="1699647" y="769108"/>
                    <a:pt x="1753439" y="772918"/>
                  </a:cubicBezTo>
                  <a:cubicBezTo>
                    <a:pt x="1797451" y="775458"/>
                    <a:pt x="1841462" y="775458"/>
                    <a:pt x="1885474" y="777998"/>
                  </a:cubicBezTo>
                  <a:cubicBezTo>
                    <a:pt x="1950676" y="781808"/>
                    <a:pt x="2015879" y="784348"/>
                    <a:pt x="2081081" y="785618"/>
                  </a:cubicBezTo>
                  <a:cubicBezTo>
                    <a:pt x="2105532" y="785618"/>
                    <a:pt x="2124065" y="784348"/>
                    <a:pt x="2144385" y="7843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1028700" y="1546285"/>
            <a:ext cx="16042967" cy="3071433"/>
            <a:chOff x="0" y="0"/>
            <a:chExt cx="5242800" cy="1003736"/>
          </a:xfrm>
        </p:grpSpPr>
        <p:sp>
          <p:nvSpPr>
            <p:cNvPr id="6" name="Freeform 6"/>
            <p:cNvSpPr/>
            <p:nvPr/>
          </p:nvSpPr>
          <p:spPr>
            <a:xfrm>
              <a:off x="10160" y="16510"/>
              <a:ext cx="5219940" cy="975796"/>
            </a:xfrm>
            <a:custGeom>
              <a:avLst/>
              <a:gdLst/>
              <a:ahLst/>
              <a:cxnLst/>
              <a:rect l="l" t="t" r="r" b="b"/>
              <a:pathLst>
                <a:path w="5219940" h="975796">
                  <a:moveTo>
                    <a:pt x="5219940" y="975796"/>
                  </a:moveTo>
                  <a:lnTo>
                    <a:pt x="0" y="968176"/>
                  </a:lnTo>
                  <a:lnTo>
                    <a:pt x="0" y="351659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7" name="Freeform 7"/>
            <p:cNvSpPr/>
            <p:nvPr/>
          </p:nvSpPr>
          <p:spPr>
            <a:xfrm>
              <a:off x="-3810" y="0"/>
              <a:ext cx="5249150" cy="1002466"/>
            </a:xfrm>
            <a:custGeom>
              <a:avLst/>
              <a:gdLst/>
              <a:ahLst/>
              <a:cxnLst/>
              <a:rect l="l" t="t" r="r" b="b"/>
              <a:pathLst>
                <a:path w="5249150" h="1002466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77902"/>
                    <a:pt x="5221210" y="97534"/>
                    <a:pt x="5223750" y="116464"/>
                  </a:cubicBezTo>
                  <a:cubicBezTo>
                    <a:pt x="5223750" y="143808"/>
                    <a:pt x="5236450" y="682974"/>
                    <a:pt x="5242800" y="710318"/>
                  </a:cubicBezTo>
                  <a:cubicBezTo>
                    <a:pt x="5249150" y="751685"/>
                    <a:pt x="5245340" y="793752"/>
                    <a:pt x="5245340" y="835119"/>
                  </a:cubicBezTo>
                  <a:cubicBezTo>
                    <a:pt x="5245340" y="871577"/>
                    <a:pt x="5246610" y="905231"/>
                    <a:pt x="5247880" y="941506"/>
                  </a:cubicBezTo>
                  <a:cubicBezTo>
                    <a:pt x="5247880" y="963096"/>
                    <a:pt x="5247880" y="977066"/>
                    <a:pt x="5247880" y="1001196"/>
                  </a:cubicBezTo>
                  <a:cubicBezTo>
                    <a:pt x="5225020" y="1001196"/>
                    <a:pt x="5204700" y="1002466"/>
                    <a:pt x="5172915" y="1001196"/>
                  </a:cubicBezTo>
                  <a:cubicBezTo>
                    <a:pt x="4908158" y="996116"/>
                    <a:pt x="4639327" y="1002466"/>
                    <a:pt x="4374570" y="997386"/>
                  </a:cubicBezTo>
                  <a:cubicBezTo>
                    <a:pt x="4215715" y="993576"/>
                    <a:pt x="4060934" y="996116"/>
                    <a:pt x="3902079" y="993576"/>
                  </a:cubicBezTo>
                  <a:cubicBezTo>
                    <a:pt x="3828762" y="992306"/>
                    <a:pt x="3755444" y="991036"/>
                    <a:pt x="3682127" y="989766"/>
                  </a:cubicBezTo>
                  <a:cubicBezTo>
                    <a:pt x="3637322" y="989766"/>
                    <a:pt x="3596590" y="991036"/>
                    <a:pt x="3551785" y="991036"/>
                  </a:cubicBezTo>
                  <a:cubicBezTo>
                    <a:pt x="3437735" y="989766"/>
                    <a:pt x="3124099" y="991036"/>
                    <a:pt x="3010050" y="989766"/>
                  </a:cubicBezTo>
                  <a:cubicBezTo>
                    <a:pt x="2928586" y="988496"/>
                    <a:pt x="1299310" y="997386"/>
                    <a:pt x="1217846" y="996116"/>
                  </a:cubicBezTo>
                  <a:cubicBezTo>
                    <a:pt x="1197480" y="996116"/>
                    <a:pt x="1173041" y="997386"/>
                    <a:pt x="1152675" y="997386"/>
                  </a:cubicBezTo>
                  <a:cubicBezTo>
                    <a:pt x="1103796" y="997386"/>
                    <a:pt x="1058991" y="998656"/>
                    <a:pt x="1010113" y="998656"/>
                  </a:cubicBezTo>
                  <a:cubicBezTo>
                    <a:pt x="887917" y="998656"/>
                    <a:pt x="769794" y="997386"/>
                    <a:pt x="647599" y="996116"/>
                  </a:cubicBezTo>
                  <a:cubicBezTo>
                    <a:pt x="574281" y="994846"/>
                    <a:pt x="500964" y="993576"/>
                    <a:pt x="431720" y="992306"/>
                  </a:cubicBezTo>
                  <a:cubicBezTo>
                    <a:pt x="301377" y="991036"/>
                    <a:pt x="171035" y="989766"/>
                    <a:pt x="48260" y="989766"/>
                  </a:cubicBezTo>
                  <a:cubicBezTo>
                    <a:pt x="38100" y="989766"/>
                    <a:pt x="29210" y="989766"/>
                    <a:pt x="19050" y="988496"/>
                  </a:cubicBezTo>
                  <a:cubicBezTo>
                    <a:pt x="10160" y="987226"/>
                    <a:pt x="5080" y="980876"/>
                    <a:pt x="7620" y="971986"/>
                  </a:cubicBezTo>
                  <a:cubicBezTo>
                    <a:pt x="16510" y="940287"/>
                    <a:pt x="12700" y="922759"/>
                    <a:pt x="11430" y="904530"/>
                  </a:cubicBezTo>
                  <a:cubicBezTo>
                    <a:pt x="10160" y="867370"/>
                    <a:pt x="6350" y="830912"/>
                    <a:pt x="7620" y="793752"/>
                  </a:cubicBezTo>
                  <a:cubicBezTo>
                    <a:pt x="5080" y="747478"/>
                    <a:pt x="0" y="174658"/>
                    <a:pt x="7620" y="127682"/>
                  </a:cubicBezTo>
                  <a:cubicBezTo>
                    <a:pt x="8890" y="118568"/>
                    <a:pt x="7620" y="108752"/>
                    <a:pt x="8890" y="99637"/>
                  </a:cubicBezTo>
                  <a:cubicBezTo>
                    <a:pt x="10160" y="84914"/>
                    <a:pt x="12700" y="6878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984686"/>
                  </a:moveTo>
                  <a:cubicBezTo>
                    <a:pt x="5226290" y="968176"/>
                    <a:pt x="5227560" y="955476"/>
                    <a:pt x="5227560" y="942776"/>
                  </a:cubicBezTo>
                  <a:cubicBezTo>
                    <a:pt x="5226290" y="901726"/>
                    <a:pt x="5225020" y="864566"/>
                    <a:pt x="5225020" y="824602"/>
                  </a:cubicBezTo>
                  <a:cubicBezTo>
                    <a:pt x="5225020" y="806372"/>
                    <a:pt x="5227560" y="788143"/>
                    <a:pt x="5226290" y="769914"/>
                  </a:cubicBezTo>
                  <a:cubicBezTo>
                    <a:pt x="5226290" y="753087"/>
                    <a:pt x="5225020" y="735559"/>
                    <a:pt x="5223750" y="718732"/>
                  </a:cubicBezTo>
                  <a:cubicBezTo>
                    <a:pt x="5218670" y="692790"/>
                    <a:pt x="5207240" y="155727"/>
                    <a:pt x="5207240" y="129786"/>
                  </a:cubicBezTo>
                  <a:cubicBezTo>
                    <a:pt x="5204700" y="108051"/>
                    <a:pt x="5202160" y="85615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66684"/>
                  </a:cubicBezTo>
                  <a:cubicBezTo>
                    <a:pt x="31750" y="79305"/>
                    <a:pt x="31750" y="91925"/>
                    <a:pt x="30480" y="104545"/>
                  </a:cubicBezTo>
                  <a:cubicBezTo>
                    <a:pt x="29210" y="125579"/>
                    <a:pt x="26670" y="145912"/>
                    <a:pt x="25400" y="166945"/>
                  </a:cubicBezTo>
                  <a:cubicBezTo>
                    <a:pt x="20320" y="189381"/>
                    <a:pt x="26670" y="737662"/>
                    <a:pt x="29210" y="760098"/>
                  </a:cubicBezTo>
                  <a:cubicBezTo>
                    <a:pt x="29210" y="783936"/>
                    <a:pt x="29210" y="808476"/>
                    <a:pt x="30480" y="832314"/>
                  </a:cubicBezTo>
                  <a:cubicBezTo>
                    <a:pt x="30480" y="849842"/>
                    <a:pt x="33020" y="867370"/>
                    <a:pt x="33020" y="884899"/>
                  </a:cubicBezTo>
                  <a:cubicBezTo>
                    <a:pt x="33020" y="903829"/>
                    <a:pt x="33020" y="922759"/>
                    <a:pt x="31750" y="942776"/>
                  </a:cubicBezTo>
                  <a:cubicBezTo>
                    <a:pt x="31750" y="946586"/>
                    <a:pt x="31750" y="949126"/>
                    <a:pt x="31750" y="952936"/>
                  </a:cubicBezTo>
                  <a:cubicBezTo>
                    <a:pt x="31750" y="963096"/>
                    <a:pt x="35560" y="966906"/>
                    <a:pt x="44450" y="966906"/>
                  </a:cubicBezTo>
                  <a:cubicBezTo>
                    <a:pt x="77352" y="966906"/>
                    <a:pt x="134377" y="968176"/>
                    <a:pt x="187328" y="968176"/>
                  </a:cubicBezTo>
                  <a:cubicBezTo>
                    <a:pt x="264719" y="968176"/>
                    <a:pt x="346183" y="965636"/>
                    <a:pt x="423573" y="968176"/>
                  </a:cubicBezTo>
                  <a:cubicBezTo>
                    <a:pt x="549842" y="971986"/>
                    <a:pt x="676111" y="974526"/>
                    <a:pt x="802380" y="973256"/>
                  </a:cubicBezTo>
                  <a:cubicBezTo>
                    <a:pt x="883844" y="971986"/>
                    <a:pt x="961235" y="974526"/>
                    <a:pt x="1042698" y="974526"/>
                  </a:cubicBezTo>
                  <a:cubicBezTo>
                    <a:pt x="1160821" y="974526"/>
                    <a:pt x="1278944" y="973256"/>
                    <a:pt x="1397066" y="974526"/>
                  </a:cubicBezTo>
                  <a:cubicBezTo>
                    <a:pt x="1572213" y="975796"/>
                    <a:pt x="3494760" y="965636"/>
                    <a:pt x="3673981" y="968176"/>
                  </a:cubicBezTo>
                  <a:cubicBezTo>
                    <a:pt x="3751371" y="969446"/>
                    <a:pt x="3828762" y="970716"/>
                    <a:pt x="3902079" y="970716"/>
                  </a:cubicBezTo>
                  <a:cubicBezTo>
                    <a:pt x="4036495" y="973256"/>
                    <a:pt x="4166837" y="969446"/>
                    <a:pt x="4301252" y="973256"/>
                  </a:cubicBezTo>
                  <a:cubicBezTo>
                    <a:pt x="4411228" y="975796"/>
                    <a:pt x="4521204" y="975796"/>
                    <a:pt x="4631181" y="978336"/>
                  </a:cubicBezTo>
                  <a:cubicBezTo>
                    <a:pt x="4794108" y="982146"/>
                    <a:pt x="4957036" y="984686"/>
                    <a:pt x="5119964" y="985956"/>
                  </a:cubicBezTo>
                  <a:cubicBezTo>
                    <a:pt x="5181061" y="985956"/>
                    <a:pt x="5204700" y="984686"/>
                    <a:pt x="5225020" y="984686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9563221" y="5854362"/>
            <a:ext cx="8136171" cy="2271376"/>
            <a:chOff x="0" y="0"/>
            <a:chExt cx="2658879" cy="742280"/>
          </a:xfrm>
        </p:grpSpPr>
        <p:sp>
          <p:nvSpPr>
            <p:cNvPr id="9" name="Freeform 9"/>
            <p:cNvSpPr/>
            <p:nvPr/>
          </p:nvSpPr>
          <p:spPr>
            <a:xfrm>
              <a:off x="10160" y="16510"/>
              <a:ext cx="2636019" cy="714340"/>
            </a:xfrm>
            <a:custGeom>
              <a:avLst/>
              <a:gdLst/>
              <a:ahLst/>
              <a:cxnLst/>
              <a:rect l="l" t="t" r="r" b="b"/>
              <a:pathLst>
                <a:path w="2636019" h="714340">
                  <a:moveTo>
                    <a:pt x="2636019" y="714340"/>
                  </a:moveTo>
                  <a:lnTo>
                    <a:pt x="0" y="706720"/>
                  </a:lnTo>
                  <a:lnTo>
                    <a:pt x="0" y="260979"/>
                  </a:lnTo>
                  <a:lnTo>
                    <a:pt x="17780" y="19050"/>
                  </a:lnTo>
                  <a:lnTo>
                    <a:pt x="1312342" y="0"/>
                  </a:lnTo>
                  <a:lnTo>
                    <a:pt x="2616969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0" name="Freeform 10"/>
            <p:cNvSpPr/>
            <p:nvPr/>
          </p:nvSpPr>
          <p:spPr>
            <a:xfrm>
              <a:off x="-3810" y="0"/>
              <a:ext cx="2665229" cy="741010"/>
            </a:xfrm>
            <a:custGeom>
              <a:avLst/>
              <a:gdLst/>
              <a:ahLst/>
              <a:cxnLst/>
              <a:rect l="l" t="t" r="r" b="b"/>
              <a:pathLst>
                <a:path w="2665229" h="741010">
                  <a:moveTo>
                    <a:pt x="2630939" y="21590"/>
                  </a:moveTo>
                  <a:cubicBezTo>
                    <a:pt x="2632209" y="34290"/>
                    <a:pt x="2632209" y="44450"/>
                    <a:pt x="2633479" y="54610"/>
                  </a:cubicBezTo>
                  <a:cubicBezTo>
                    <a:pt x="2636019" y="73857"/>
                    <a:pt x="2637289" y="87629"/>
                    <a:pt x="2639829" y="100909"/>
                  </a:cubicBezTo>
                  <a:cubicBezTo>
                    <a:pt x="2639829" y="120092"/>
                    <a:pt x="2652529" y="498336"/>
                    <a:pt x="2658879" y="517518"/>
                  </a:cubicBezTo>
                  <a:cubicBezTo>
                    <a:pt x="2665229" y="546538"/>
                    <a:pt x="2661419" y="576050"/>
                    <a:pt x="2661419" y="605070"/>
                  </a:cubicBezTo>
                  <a:cubicBezTo>
                    <a:pt x="2661419" y="630647"/>
                    <a:pt x="2662689" y="654257"/>
                    <a:pt x="2663959" y="680050"/>
                  </a:cubicBezTo>
                  <a:cubicBezTo>
                    <a:pt x="2663959" y="701640"/>
                    <a:pt x="2663959" y="715610"/>
                    <a:pt x="2663959" y="739740"/>
                  </a:cubicBezTo>
                  <a:cubicBezTo>
                    <a:pt x="2641099" y="739740"/>
                    <a:pt x="2620779" y="741010"/>
                    <a:pt x="2597376" y="739740"/>
                  </a:cubicBezTo>
                  <a:cubicBezTo>
                    <a:pt x="2465817" y="734660"/>
                    <a:pt x="2332233" y="741010"/>
                    <a:pt x="2200674" y="735930"/>
                  </a:cubicBezTo>
                  <a:cubicBezTo>
                    <a:pt x="2121739" y="732120"/>
                    <a:pt x="2044827" y="734660"/>
                    <a:pt x="1965892" y="732120"/>
                  </a:cubicBezTo>
                  <a:cubicBezTo>
                    <a:pt x="1929460" y="730850"/>
                    <a:pt x="1893028" y="729580"/>
                    <a:pt x="1856597" y="728310"/>
                  </a:cubicBezTo>
                  <a:cubicBezTo>
                    <a:pt x="1834333" y="728310"/>
                    <a:pt x="1814093" y="729580"/>
                    <a:pt x="1791829" y="729580"/>
                  </a:cubicBezTo>
                  <a:cubicBezTo>
                    <a:pt x="1735157" y="728310"/>
                    <a:pt x="1579311" y="729580"/>
                    <a:pt x="1522639" y="728310"/>
                  </a:cubicBezTo>
                  <a:cubicBezTo>
                    <a:pt x="1482159" y="727040"/>
                    <a:pt x="672565" y="735930"/>
                    <a:pt x="632085" y="734660"/>
                  </a:cubicBezTo>
                  <a:cubicBezTo>
                    <a:pt x="621965" y="734660"/>
                    <a:pt x="609821" y="735930"/>
                    <a:pt x="599701" y="735930"/>
                  </a:cubicBezTo>
                  <a:cubicBezTo>
                    <a:pt x="575413" y="735930"/>
                    <a:pt x="553150" y="737200"/>
                    <a:pt x="528862" y="737200"/>
                  </a:cubicBezTo>
                  <a:cubicBezTo>
                    <a:pt x="468142" y="737200"/>
                    <a:pt x="409447" y="735930"/>
                    <a:pt x="348727" y="734660"/>
                  </a:cubicBezTo>
                  <a:cubicBezTo>
                    <a:pt x="312295" y="733390"/>
                    <a:pt x="275864" y="732120"/>
                    <a:pt x="241456" y="730850"/>
                  </a:cubicBezTo>
                  <a:cubicBezTo>
                    <a:pt x="176688" y="729580"/>
                    <a:pt x="111921" y="728310"/>
                    <a:pt x="48260" y="728310"/>
                  </a:cubicBezTo>
                  <a:cubicBezTo>
                    <a:pt x="38100" y="728310"/>
                    <a:pt x="29210" y="728310"/>
                    <a:pt x="19050" y="727040"/>
                  </a:cubicBezTo>
                  <a:cubicBezTo>
                    <a:pt x="10160" y="725770"/>
                    <a:pt x="5080" y="719420"/>
                    <a:pt x="7620" y="710530"/>
                  </a:cubicBezTo>
                  <a:cubicBezTo>
                    <a:pt x="16510" y="678850"/>
                    <a:pt x="12700" y="666553"/>
                    <a:pt x="11430" y="653765"/>
                  </a:cubicBezTo>
                  <a:cubicBezTo>
                    <a:pt x="10160" y="627696"/>
                    <a:pt x="6350" y="602119"/>
                    <a:pt x="7620" y="576050"/>
                  </a:cubicBezTo>
                  <a:cubicBezTo>
                    <a:pt x="5080" y="543587"/>
                    <a:pt x="0" y="141734"/>
                    <a:pt x="7620" y="108779"/>
                  </a:cubicBezTo>
                  <a:cubicBezTo>
                    <a:pt x="8890" y="102385"/>
                    <a:pt x="7620" y="95499"/>
                    <a:pt x="8890" y="89105"/>
                  </a:cubicBezTo>
                  <a:cubicBezTo>
                    <a:pt x="10160" y="78776"/>
                    <a:pt x="12700" y="67463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21" y="30480"/>
                    <a:pt x="93705" y="29210"/>
                  </a:cubicBezTo>
                  <a:cubicBezTo>
                    <a:pt x="148352" y="25400"/>
                    <a:pt x="203000" y="22860"/>
                    <a:pt x="259672" y="20320"/>
                  </a:cubicBezTo>
                  <a:cubicBezTo>
                    <a:pt x="298127" y="17780"/>
                    <a:pt x="336583" y="16510"/>
                    <a:pt x="373015" y="13970"/>
                  </a:cubicBezTo>
                  <a:cubicBezTo>
                    <a:pt x="409447" y="11430"/>
                    <a:pt x="447902" y="8890"/>
                    <a:pt x="484334" y="8890"/>
                  </a:cubicBezTo>
                  <a:cubicBezTo>
                    <a:pt x="524814" y="7620"/>
                    <a:pt x="565294" y="10160"/>
                    <a:pt x="605773" y="8890"/>
                  </a:cubicBezTo>
                  <a:cubicBezTo>
                    <a:pt x="656373" y="8890"/>
                    <a:pt x="1573239" y="6350"/>
                    <a:pt x="1623838" y="5080"/>
                  </a:cubicBezTo>
                  <a:cubicBezTo>
                    <a:pt x="1672414" y="3810"/>
                    <a:pt x="1720990" y="2540"/>
                    <a:pt x="1771589" y="2540"/>
                  </a:cubicBezTo>
                  <a:cubicBezTo>
                    <a:pt x="1854573" y="1270"/>
                    <a:pt x="1935532" y="0"/>
                    <a:pt x="2018516" y="0"/>
                  </a:cubicBezTo>
                  <a:cubicBezTo>
                    <a:pt x="2052923" y="0"/>
                    <a:pt x="2089355" y="2540"/>
                    <a:pt x="2123763" y="2540"/>
                  </a:cubicBezTo>
                  <a:cubicBezTo>
                    <a:pt x="2218890" y="3810"/>
                    <a:pt x="2316042" y="5080"/>
                    <a:pt x="2411169" y="7620"/>
                  </a:cubicBezTo>
                  <a:cubicBezTo>
                    <a:pt x="2461768" y="8890"/>
                    <a:pt x="2512368" y="12700"/>
                    <a:pt x="2562968" y="16510"/>
                  </a:cubicBezTo>
                  <a:cubicBezTo>
                    <a:pt x="2575112" y="16510"/>
                    <a:pt x="2587256" y="16510"/>
                    <a:pt x="2597376" y="16510"/>
                  </a:cubicBezTo>
                  <a:cubicBezTo>
                    <a:pt x="2611889" y="17780"/>
                    <a:pt x="2620779" y="20320"/>
                    <a:pt x="2630939" y="21590"/>
                  </a:cubicBezTo>
                  <a:close/>
                  <a:moveTo>
                    <a:pt x="2641099" y="723230"/>
                  </a:moveTo>
                  <a:cubicBezTo>
                    <a:pt x="2642369" y="706720"/>
                    <a:pt x="2643639" y="694020"/>
                    <a:pt x="2643639" y="681320"/>
                  </a:cubicBezTo>
                  <a:cubicBezTo>
                    <a:pt x="2642369" y="651797"/>
                    <a:pt x="2641099" y="625728"/>
                    <a:pt x="2641099" y="597692"/>
                  </a:cubicBezTo>
                  <a:cubicBezTo>
                    <a:pt x="2641099" y="584904"/>
                    <a:pt x="2643639" y="572115"/>
                    <a:pt x="2642369" y="559327"/>
                  </a:cubicBezTo>
                  <a:cubicBezTo>
                    <a:pt x="2642369" y="547522"/>
                    <a:pt x="2641099" y="535225"/>
                    <a:pt x="2639829" y="523421"/>
                  </a:cubicBezTo>
                  <a:cubicBezTo>
                    <a:pt x="2634749" y="505222"/>
                    <a:pt x="2623319" y="128454"/>
                    <a:pt x="2623319" y="110255"/>
                  </a:cubicBezTo>
                  <a:cubicBezTo>
                    <a:pt x="2620779" y="95007"/>
                    <a:pt x="2618239" y="79267"/>
                    <a:pt x="2615699" y="63500"/>
                  </a:cubicBezTo>
                  <a:cubicBezTo>
                    <a:pt x="2614429" y="44450"/>
                    <a:pt x="2613159" y="43180"/>
                    <a:pt x="2591304" y="41910"/>
                  </a:cubicBezTo>
                  <a:cubicBezTo>
                    <a:pt x="2585232" y="41910"/>
                    <a:pt x="2581184" y="41910"/>
                    <a:pt x="2575112" y="40640"/>
                  </a:cubicBezTo>
                  <a:cubicBezTo>
                    <a:pt x="2524512" y="36830"/>
                    <a:pt x="2471888" y="31750"/>
                    <a:pt x="2421289" y="30480"/>
                  </a:cubicBezTo>
                  <a:cubicBezTo>
                    <a:pt x="2297826" y="26670"/>
                    <a:pt x="2172339" y="25400"/>
                    <a:pt x="2048875" y="22860"/>
                  </a:cubicBezTo>
                  <a:cubicBezTo>
                    <a:pt x="2030660" y="22860"/>
                    <a:pt x="2010420" y="22860"/>
                    <a:pt x="1992204" y="22860"/>
                  </a:cubicBezTo>
                  <a:cubicBezTo>
                    <a:pt x="1961844" y="22860"/>
                    <a:pt x="1931484" y="22860"/>
                    <a:pt x="1903148" y="22860"/>
                  </a:cubicBezTo>
                  <a:cubicBezTo>
                    <a:pt x="1838381" y="22860"/>
                    <a:pt x="1773613" y="22860"/>
                    <a:pt x="1710870" y="24130"/>
                  </a:cubicBezTo>
                  <a:cubicBezTo>
                    <a:pt x="1656222" y="25400"/>
                    <a:pt x="735308" y="29210"/>
                    <a:pt x="680661" y="29210"/>
                  </a:cubicBezTo>
                  <a:cubicBezTo>
                    <a:pt x="591605" y="29210"/>
                    <a:pt x="502550" y="26670"/>
                    <a:pt x="413495" y="33020"/>
                  </a:cubicBezTo>
                  <a:cubicBezTo>
                    <a:pt x="366943" y="36830"/>
                    <a:pt x="322415" y="36830"/>
                    <a:pt x="277888" y="38100"/>
                  </a:cubicBezTo>
                  <a:cubicBezTo>
                    <a:pt x="200976" y="41910"/>
                    <a:pt x="124065" y="45720"/>
                    <a:pt x="49530" y="50800"/>
                  </a:cubicBezTo>
                  <a:cubicBezTo>
                    <a:pt x="36830" y="50800"/>
                    <a:pt x="34290" y="53340"/>
                    <a:pt x="33020" y="65987"/>
                  </a:cubicBezTo>
                  <a:cubicBezTo>
                    <a:pt x="31750" y="74841"/>
                    <a:pt x="31750" y="83694"/>
                    <a:pt x="30480" y="92548"/>
                  </a:cubicBezTo>
                  <a:cubicBezTo>
                    <a:pt x="29210" y="107304"/>
                    <a:pt x="26670" y="121568"/>
                    <a:pt x="25400" y="136324"/>
                  </a:cubicBezTo>
                  <a:cubicBezTo>
                    <a:pt x="20320" y="152063"/>
                    <a:pt x="26670" y="536701"/>
                    <a:pt x="29210" y="552441"/>
                  </a:cubicBezTo>
                  <a:cubicBezTo>
                    <a:pt x="29210" y="569164"/>
                    <a:pt x="29210" y="586379"/>
                    <a:pt x="30480" y="603103"/>
                  </a:cubicBezTo>
                  <a:cubicBezTo>
                    <a:pt x="30480" y="615399"/>
                    <a:pt x="33020" y="627696"/>
                    <a:pt x="33020" y="639993"/>
                  </a:cubicBezTo>
                  <a:cubicBezTo>
                    <a:pt x="33020" y="653273"/>
                    <a:pt x="33020" y="666553"/>
                    <a:pt x="31750" y="681320"/>
                  </a:cubicBezTo>
                  <a:cubicBezTo>
                    <a:pt x="31750" y="685130"/>
                    <a:pt x="31750" y="687670"/>
                    <a:pt x="31750" y="691480"/>
                  </a:cubicBezTo>
                  <a:cubicBezTo>
                    <a:pt x="31750" y="701640"/>
                    <a:pt x="35560" y="705450"/>
                    <a:pt x="44450" y="705450"/>
                  </a:cubicBezTo>
                  <a:cubicBezTo>
                    <a:pt x="65369" y="705450"/>
                    <a:pt x="93705" y="706720"/>
                    <a:pt x="120017" y="706720"/>
                  </a:cubicBezTo>
                  <a:cubicBezTo>
                    <a:pt x="158472" y="706720"/>
                    <a:pt x="198952" y="704180"/>
                    <a:pt x="237408" y="706720"/>
                  </a:cubicBezTo>
                  <a:cubicBezTo>
                    <a:pt x="300151" y="710530"/>
                    <a:pt x="362895" y="713070"/>
                    <a:pt x="425639" y="711800"/>
                  </a:cubicBezTo>
                  <a:cubicBezTo>
                    <a:pt x="466118" y="710530"/>
                    <a:pt x="504574" y="713070"/>
                    <a:pt x="545054" y="713070"/>
                  </a:cubicBezTo>
                  <a:cubicBezTo>
                    <a:pt x="603749" y="713070"/>
                    <a:pt x="662445" y="711800"/>
                    <a:pt x="721141" y="713070"/>
                  </a:cubicBezTo>
                  <a:cubicBezTo>
                    <a:pt x="808172" y="714340"/>
                    <a:pt x="1763493" y="704180"/>
                    <a:pt x="1852549" y="706720"/>
                  </a:cubicBezTo>
                  <a:cubicBezTo>
                    <a:pt x="1891004" y="707990"/>
                    <a:pt x="1929460" y="709260"/>
                    <a:pt x="1965892" y="709260"/>
                  </a:cubicBezTo>
                  <a:cubicBezTo>
                    <a:pt x="2032684" y="711800"/>
                    <a:pt x="2097451" y="707990"/>
                    <a:pt x="2164243" y="711800"/>
                  </a:cubicBezTo>
                  <a:cubicBezTo>
                    <a:pt x="2218890" y="714340"/>
                    <a:pt x="2273538" y="714340"/>
                    <a:pt x="2328186" y="716880"/>
                  </a:cubicBezTo>
                  <a:cubicBezTo>
                    <a:pt x="2409145" y="720690"/>
                    <a:pt x="2490104" y="723230"/>
                    <a:pt x="2571064" y="724500"/>
                  </a:cubicBezTo>
                  <a:cubicBezTo>
                    <a:pt x="2601424" y="724500"/>
                    <a:pt x="2620779" y="723230"/>
                    <a:pt x="2641099" y="723230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12" name="Group 12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3" name="Freeform 13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4" name="TextBox 14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5" name="Freeform 15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6" name="Freeform 16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TextBox 17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9" name="Freeform 19"/>
          <p:cNvSpPr/>
          <p:nvPr/>
        </p:nvSpPr>
        <p:spPr>
          <a:xfrm>
            <a:off x="6637885" y="7420919"/>
            <a:ext cx="3976845" cy="2833502"/>
          </a:xfrm>
          <a:custGeom>
            <a:avLst/>
            <a:gdLst/>
            <a:ahLst/>
            <a:cxnLst/>
            <a:rect l="l" t="t" r="r" b="b"/>
            <a:pathLst>
              <a:path w="3976845" h="2833502">
                <a:moveTo>
                  <a:pt x="0" y="0"/>
                </a:moveTo>
                <a:lnTo>
                  <a:pt x="3976846" y="0"/>
                </a:lnTo>
                <a:lnTo>
                  <a:pt x="3976846" y="2833502"/>
                </a:lnTo>
                <a:lnTo>
                  <a:pt x="0" y="283350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0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TextBox 21"/>
          <p:cNvSpPr txBox="1"/>
          <p:nvPr/>
        </p:nvSpPr>
        <p:spPr>
          <a:xfrm>
            <a:off x="9658343" y="6123103"/>
            <a:ext cx="7964977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Quel temps fait-il?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631479" y="6123103"/>
            <a:ext cx="6201078" cy="12978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0708"/>
              </a:lnSpc>
              <a:spcBef>
                <a:spcPct val="0"/>
              </a:spcBef>
            </a:pPr>
            <a:r>
              <a:rPr lang="en-US" sz="7649">
                <a:solidFill>
                  <a:srgbClr val="000000"/>
                </a:solidFill>
                <a:latin typeface="Lulu Font TH"/>
              </a:rPr>
              <a:t>Le calendrier!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1216333" y="1754516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2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344402" y="2203559"/>
            <a:ext cx="17599196" cy="1543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599"/>
              </a:lnSpc>
              <a:spcBef>
                <a:spcPct val="0"/>
              </a:spcBef>
            </a:pPr>
            <a:r>
              <a:rPr lang="en-US" sz="9000">
                <a:solidFill>
                  <a:srgbClr val="000000"/>
                </a:solidFill>
                <a:latin typeface="Sunday"/>
              </a:rPr>
              <a:t>QUELLE DATE SOMMES-NOUS?</a:t>
            </a:r>
          </a:p>
        </p:txBody>
      </p:sp>
      <p:sp>
        <p:nvSpPr>
          <p:cNvPr id="25" name="Freeform 25"/>
          <p:cNvSpPr/>
          <p:nvPr/>
        </p:nvSpPr>
        <p:spPr>
          <a:xfrm>
            <a:off x="7832557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5593323" y="-99517"/>
            <a:ext cx="8087192" cy="1920708"/>
          </a:xfrm>
          <a:custGeom>
            <a:avLst/>
            <a:gdLst/>
            <a:ahLst/>
            <a:cxnLst/>
            <a:rect l="l" t="t" r="r" b="b"/>
            <a:pathLst>
              <a:path w="8087192" h="1920708">
                <a:moveTo>
                  <a:pt x="0" y="0"/>
                </a:moveTo>
                <a:lnTo>
                  <a:pt x="8087192" y="0"/>
                </a:lnTo>
                <a:lnTo>
                  <a:pt x="8087192" y="1920708"/>
                </a:lnTo>
                <a:lnTo>
                  <a:pt x="0" y="192070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16692" y="1309144"/>
            <a:ext cx="16042967" cy="8041673"/>
            <a:chOff x="0" y="0"/>
            <a:chExt cx="5242800" cy="2627998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600058"/>
            </a:xfrm>
            <a:custGeom>
              <a:avLst/>
              <a:gdLst/>
              <a:ahLst/>
              <a:cxnLst/>
              <a:rect l="l" t="t" r="r" b="b"/>
              <a:pathLst>
                <a:path w="5219940" h="2600058">
                  <a:moveTo>
                    <a:pt x="5219940" y="2600058"/>
                  </a:moveTo>
                  <a:lnTo>
                    <a:pt x="0" y="2592438"/>
                  </a:lnTo>
                  <a:lnTo>
                    <a:pt x="0" y="914995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626728"/>
            </a:xfrm>
            <a:custGeom>
              <a:avLst/>
              <a:gdLst/>
              <a:ahLst/>
              <a:cxnLst/>
              <a:rect l="l" t="t" r="r" b="b"/>
              <a:pathLst>
                <a:path w="5249150" h="2626728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3034"/>
                    <a:pt x="5221210" y="159066"/>
                    <a:pt x="5223750" y="213097"/>
                  </a:cubicBezTo>
                  <a:cubicBezTo>
                    <a:pt x="5223750" y="291141"/>
                    <a:pt x="5236450" y="1830015"/>
                    <a:pt x="5242800" y="1908059"/>
                  </a:cubicBezTo>
                  <a:cubicBezTo>
                    <a:pt x="5249150" y="2026126"/>
                    <a:pt x="5245340" y="2146195"/>
                    <a:pt x="5245340" y="2264261"/>
                  </a:cubicBezTo>
                  <a:cubicBezTo>
                    <a:pt x="5245340" y="2368321"/>
                    <a:pt x="5246610" y="2464375"/>
                    <a:pt x="5247880" y="2565768"/>
                  </a:cubicBezTo>
                  <a:cubicBezTo>
                    <a:pt x="5247880" y="2587358"/>
                    <a:pt x="5247880" y="2601328"/>
                    <a:pt x="5247880" y="2625458"/>
                  </a:cubicBezTo>
                  <a:cubicBezTo>
                    <a:pt x="5225020" y="2625458"/>
                    <a:pt x="5204700" y="2626728"/>
                    <a:pt x="5172915" y="2625458"/>
                  </a:cubicBezTo>
                  <a:cubicBezTo>
                    <a:pt x="4908158" y="2620378"/>
                    <a:pt x="4639327" y="2626728"/>
                    <a:pt x="4374570" y="2621648"/>
                  </a:cubicBezTo>
                  <a:cubicBezTo>
                    <a:pt x="4215715" y="2617838"/>
                    <a:pt x="4060934" y="2620378"/>
                    <a:pt x="3902079" y="2617838"/>
                  </a:cubicBezTo>
                  <a:cubicBezTo>
                    <a:pt x="3828762" y="2616568"/>
                    <a:pt x="3755444" y="2615298"/>
                    <a:pt x="3682127" y="2614028"/>
                  </a:cubicBezTo>
                  <a:cubicBezTo>
                    <a:pt x="3637322" y="2614028"/>
                    <a:pt x="3596590" y="2615298"/>
                    <a:pt x="3551785" y="2615298"/>
                  </a:cubicBezTo>
                  <a:cubicBezTo>
                    <a:pt x="3437735" y="2614028"/>
                    <a:pt x="3124099" y="2615298"/>
                    <a:pt x="3010050" y="2614028"/>
                  </a:cubicBezTo>
                  <a:cubicBezTo>
                    <a:pt x="2928586" y="2612758"/>
                    <a:pt x="1299310" y="2621648"/>
                    <a:pt x="1217846" y="2620378"/>
                  </a:cubicBezTo>
                  <a:cubicBezTo>
                    <a:pt x="1197480" y="2620378"/>
                    <a:pt x="1173041" y="2621648"/>
                    <a:pt x="1152675" y="2621648"/>
                  </a:cubicBezTo>
                  <a:cubicBezTo>
                    <a:pt x="1103796" y="2621648"/>
                    <a:pt x="1058991" y="2622918"/>
                    <a:pt x="1010113" y="2622918"/>
                  </a:cubicBezTo>
                  <a:cubicBezTo>
                    <a:pt x="887917" y="2622918"/>
                    <a:pt x="769794" y="2621648"/>
                    <a:pt x="647599" y="2620378"/>
                  </a:cubicBezTo>
                  <a:cubicBezTo>
                    <a:pt x="574281" y="2619108"/>
                    <a:pt x="500964" y="2617838"/>
                    <a:pt x="431720" y="2616568"/>
                  </a:cubicBezTo>
                  <a:cubicBezTo>
                    <a:pt x="301377" y="2615298"/>
                    <a:pt x="171035" y="2614028"/>
                    <a:pt x="48260" y="2614028"/>
                  </a:cubicBezTo>
                  <a:cubicBezTo>
                    <a:pt x="38100" y="2614028"/>
                    <a:pt x="29210" y="2614028"/>
                    <a:pt x="19050" y="2612758"/>
                  </a:cubicBezTo>
                  <a:cubicBezTo>
                    <a:pt x="10160" y="2611488"/>
                    <a:pt x="5080" y="2605138"/>
                    <a:pt x="7620" y="2596248"/>
                  </a:cubicBezTo>
                  <a:cubicBezTo>
                    <a:pt x="16510" y="2564432"/>
                    <a:pt x="12700" y="2514404"/>
                    <a:pt x="11430" y="2462374"/>
                  </a:cubicBezTo>
                  <a:cubicBezTo>
                    <a:pt x="10160" y="2356314"/>
                    <a:pt x="6350" y="2252255"/>
                    <a:pt x="7620" y="2146195"/>
                  </a:cubicBezTo>
                  <a:cubicBezTo>
                    <a:pt x="5080" y="2014120"/>
                    <a:pt x="0" y="379191"/>
                    <a:pt x="7620" y="245115"/>
                  </a:cubicBezTo>
                  <a:cubicBezTo>
                    <a:pt x="8890" y="219100"/>
                    <a:pt x="7620" y="191084"/>
                    <a:pt x="8890" y="165070"/>
                  </a:cubicBezTo>
                  <a:cubicBezTo>
                    <a:pt x="10160" y="123046"/>
                    <a:pt x="12700" y="7702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608948"/>
                  </a:moveTo>
                  <a:cubicBezTo>
                    <a:pt x="5226290" y="2592438"/>
                    <a:pt x="5227560" y="2579738"/>
                    <a:pt x="5227560" y="2567038"/>
                  </a:cubicBezTo>
                  <a:cubicBezTo>
                    <a:pt x="5226290" y="2454370"/>
                    <a:pt x="5225020" y="2348309"/>
                    <a:pt x="5225020" y="2234245"/>
                  </a:cubicBezTo>
                  <a:cubicBezTo>
                    <a:pt x="5225020" y="2182215"/>
                    <a:pt x="5227560" y="2130185"/>
                    <a:pt x="5226290" y="2078156"/>
                  </a:cubicBezTo>
                  <a:cubicBezTo>
                    <a:pt x="5226290" y="2030129"/>
                    <a:pt x="5225020" y="1980100"/>
                    <a:pt x="5223750" y="1932073"/>
                  </a:cubicBezTo>
                  <a:cubicBezTo>
                    <a:pt x="5218670" y="1858031"/>
                    <a:pt x="5207240" y="325161"/>
                    <a:pt x="5207240" y="251119"/>
                  </a:cubicBezTo>
                  <a:cubicBezTo>
                    <a:pt x="5204700" y="189083"/>
                    <a:pt x="5202160" y="125047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1016"/>
                  </a:cubicBezTo>
                  <a:cubicBezTo>
                    <a:pt x="31750" y="107037"/>
                    <a:pt x="31750" y="143057"/>
                    <a:pt x="30480" y="179078"/>
                  </a:cubicBezTo>
                  <a:cubicBezTo>
                    <a:pt x="29210" y="239112"/>
                    <a:pt x="26670" y="297145"/>
                    <a:pt x="25400" y="357179"/>
                  </a:cubicBezTo>
                  <a:cubicBezTo>
                    <a:pt x="20320" y="421215"/>
                    <a:pt x="26670" y="1986104"/>
                    <a:pt x="29210" y="2050140"/>
                  </a:cubicBezTo>
                  <a:cubicBezTo>
                    <a:pt x="29210" y="2118179"/>
                    <a:pt x="29210" y="2188218"/>
                    <a:pt x="30480" y="2256257"/>
                  </a:cubicBezTo>
                  <a:cubicBezTo>
                    <a:pt x="30480" y="2306285"/>
                    <a:pt x="33020" y="2356314"/>
                    <a:pt x="33020" y="2406342"/>
                  </a:cubicBezTo>
                  <a:cubicBezTo>
                    <a:pt x="33020" y="2460373"/>
                    <a:pt x="33020" y="2514404"/>
                    <a:pt x="31750" y="2567038"/>
                  </a:cubicBezTo>
                  <a:cubicBezTo>
                    <a:pt x="31750" y="2570848"/>
                    <a:pt x="31750" y="2573388"/>
                    <a:pt x="31750" y="2577198"/>
                  </a:cubicBezTo>
                  <a:cubicBezTo>
                    <a:pt x="31750" y="2587358"/>
                    <a:pt x="35560" y="2591168"/>
                    <a:pt x="44450" y="2591168"/>
                  </a:cubicBezTo>
                  <a:cubicBezTo>
                    <a:pt x="77352" y="2591168"/>
                    <a:pt x="134377" y="2592438"/>
                    <a:pt x="187328" y="2592438"/>
                  </a:cubicBezTo>
                  <a:cubicBezTo>
                    <a:pt x="264719" y="2592438"/>
                    <a:pt x="346183" y="2589898"/>
                    <a:pt x="423573" y="2592438"/>
                  </a:cubicBezTo>
                  <a:cubicBezTo>
                    <a:pt x="549842" y="2596248"/>
                    <a:pt x="676111" y="2598788"/>
                    <a:pt x="802380" y="2597518"/>
                  </a:cubicBezTo>
                  <a:cubicBezTo>
                    <a:pt x="883844" y="2596248"/>
                    <a:pt x="961235" y="2598788"/>
                    <a:pt x="1042698" y="2598788"/>
                  </a:cubicBezTo>
                  <a:cubicBezTo>
                    <a:pt x="1160821" y="2598788"/>
                    <a:pt x="1278944" y="2597518"/>
                    <a:pt x="1397066" y="2598788"/>
                  </a:cubicBezTo>
                  <a:cubicBezTo>
                    <a:pt x="1572213" y="2600058"/>
                    <a:pt x="3494760" y="2589898"/>
                    <a:pt x="3673981" y="2592438"/>
                  </a:cubicBezTo>
                  <a:cubicBezTo>
                    <a:pt x="3751371" y="2593708"/>
                    <a:pt x="3828762" y="2594978"/>
                    <a:pt x="3902079" y="2594978"/>
                  </a:cubicBezTo>
                  <a:cubicBezTo>
                    <a:pt x="4036495" y="2597518"/>
                    <a:pt x="4166837" y="2593708"/>
                    <a:pt x="4301252" y="2597518"/>
                  </a:cubicBezTo>
                  <a:cubicBezTo>
                    <a:pt x="4411228" y="2600058"/>
                    <a:pt x="4521204" y="2600058"/>
                    <a:pt x="4631181" y="2602598"/>
                  </a:cubicBezTo>
                  <a:cubicBezTo>
                    <a:pt x="4794108" y="2606408"/>
                    <a:pt x="4957036" y="2608948"/>
                    <a:pt x="5119964" y="2610218"/>
                  </a:cubicBezTo>
                  <a:cubicBezTo>
                    <a:pt x="5181061" y="2610218"/>
                    <a:pt x="5204700" y="2608948"/>
                    <a:pt x="5225020" y="260894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290373" y="3022221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7784417" y="332457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6340750" y="360512"/>
            <a:ext cx="1237818" cy="1336376"/>
          </a:xfrm>
          <a:custGeom>
            <a:avLst/>
            <a:gdLst/>
            <a:ahLst/>
            <a:cxnLst/>
            <a:rect l="l" t="t" r="r" b="b"/>
            <a:pathLst>
              <a:path w="1237818" h="1336376">
                <a:moveTo>
                  <a:pt x="0" y="0"/>
                </a:moveTo>
                <a:lnTo>
                  <a:pt x="1237819" y="0"/>
                </a:lnTo>
                <a:lnTo>
                  <a:pt x="1237819" y="1336376"/>
                </a:lnTo>
                <a:lnTo>
                  <a:pt x="0" y="133637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flipH="1">
            <a:off x="-605389" y="-204551"/>
            <a:ext cx="2556557" cy="1901439"/>
          </a:xfrm>
          <a:custGeom>
            <a:avLst/>
            <a:gdLst/>
            <a:ahLst/>
            <a:cxnLst/>
            <a:rect l="l" t="t" r="r" b="b"/>
            <a:pathLst>
              <a:path w="2556557" h="1901439">
                <a:moveTo>
                  <a:pt x="2556557" y="0"/>
                </a:moveTo>
                <a:lnTo>
                  <a:pt x="0" y="0"/>
                </a:lnTo>
                <a:lnTo>
                  <a:pt x="0" y="1901439"/>
                </a:lnTo>
                <a:lnTo>
                  <a:pt x="2556557" y="1901439"/>
                </a:lnTo>
                <a:lnTo>
                  <a:pt x="2556557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Freeform 17"/>
          <p:cNvSpPr/>
          <p:nvPr/>
        </p:nvSpPr>
        <p:spPr>
          <a:xfrm>
            <a:off x="12498257" y="7943262"/>
            <a:ext cx="4030769" cy="2630077"/>
          </a:xfrm>
          <a:custGeom>
            <a:avLst/>
            <a:gdLst/>
            <a:ahLst/>
            <a:cxnLst/>
            <a:rect l="l" t="t" r="r" b="b"/>
            <a:pathLst>
              <a:path w="4030769" h="2630077">
                <a:moveTo>
                  <a:pt x="0" y="0"/>
                </a:moveTo>
                <a:lnTo>
                  <a:pt x="4030769" y="0"/>
                </a:lnTo>
                <a:lnTo>
                  <a:pt x="4030769" y="2630076"/>
                </a:lnTo>
                <a:lnTo>
                  <a:pt x="0" y="2630076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8" name="TextBox 18"/>
          <p:cNvSpPr txBox="1"/>
          <p:nvPr/>
        </p:nvSpPr>
        <p:spPr>
          <a:xfrm>
            <a:off x="5789743" y="1274418"/>
            <a:ext cx="6708514" cy="17965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693"/>
              </a:lnSpc>
              <a:spcBef>
                <a:spcPct val="0"/>
              </a:spcBef>
            </a:pPr>
            <a:r>
              <a:rPr lang="en-US" sz="10495">
                <a:solidFill>
                  <a:srgbClr val="000000"/>
                </a:solidFill>
                <a:latin typeface="Sunday"/>
              </a:rPr>
              <a:t>MISSION 9</a:t>
            </a:r>
          </a:p>
        </p:txBody>
      </p:sp>
      <p:sp>
        <p:nvSpPr>
          <p:cNvPr id="19" name="TextBox 19"/>
          <p:cNvSpPr txBox="1"/>
          <p:nvPr/>
        </p:nvSpPr>
        <p:spPr>
          <a:xfrm>
            <a:off x="1103604" y="1407768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2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7784417" y="4439562"/>
            <a:ext cx="3637204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beaucoup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famille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fille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fils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la Flandre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   en Flandre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frère 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004AAD"/>
              </a:solidFill>
              <a:latin typeface="Now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216333" y="1223706"/>
            <a:ext cx="16042967" cy="7668713"/>
            <a:chOff x="0" y="0"/>
            <a:chExt cx="5242800" cy="2506115"/>
          </a:xfrm>
        </p:grpSpPr>
        <p:sp>
          <p:nvSpPr>
            <p:cNvPr id="3" name="Freeform 3"/>
            <p:cNvSpPr/>
            <p:nvPr/>
          </p:nvSpPr>
          <p:spPr>
            <a:xfrm>
              <a:off x="10160" y="16510"/>
              <a:ext cx="5219940" cy="2478175"/>
            </a:xfrm>
            <a:custGeom>
              <a:avLst/>
              <a:gdLst/>
              <a:ahLst/>
              <a:cxnLst/>
              <a:rect l="l" t="t" r="r" b="b"/>
              <a:pathLst>
                <a:path w="5219940" h="2478175">
                  <a:moveTo>
                    <a:pt x="5219940" y="2478175"/>
                  </a:moveTo>
                  <a:lnTo>
                    <a:pt x="0" y="2470555"/>
                  </a:lnTo>
                  <a:lnTo>
                    <a:pt x="0" y="872723"/>
                  </a:lnTo>
                  <a:lnTo>
                    <a:pt x="17780" y="19050"/>
                  </a:lnTo>
                  <a:lnTo>
                    <a:pt x="2600981" y="0"/>
                  </a:lnTo>
                  <a:lnTo>
                    <a:pt x="520089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4" name="Freeform 4"/>
            <p:cNvSpPr/>
            <p:nvPr/>
          </p:nvSpPr>
          <p:spPr>
            <a:xfrm>
              <a:off x="-3810" y="0"/>
              <a:ext cx="5249150" cy="2504845"/>
            </a:xfrm>
            <a:custGeom>
              <a:avLst/>
              <a:gdLst/>
              <a:ahLst/>
              <a:cxnLst/>
              <a:rect l="l" t="t" r="r" b="b"/>
              <a:pathLst>
                <a:path w="5249150" h="2504845">
                  <a:moveTo>
                    <a:pt x="5214860" y="21590"/>
                  </a:moveTo>
                  <a:cubicBezTo>
                    <a:pt x="5216130" y="34290"/>
                    <a:pt x="5216130" y="44450"/>
                    <a:pt x="5217400" y="54610"/>
                  </a:cubicBezTo>
                  <a:cubicBezTo>
                    <a:pt x="5219940" y="101149"/>
                    <a:pt x="5221210" y="154449"/>
                    <a:pt x="5223750" y="205846"/>
                  </a:cubicBezTo>
                  <a:cubicBezTo>
                    <a:pt x="5223750" y="280086"/>
                    <a:pt x="5236450" y="1743943"/>
                    <a:pt x="5242800" y="1818182"/>
                  </a:cubicBezTo>
                  <a:cubicBezTo>
                    <a:pt x="5249150" y="1930494"/>
                    <a:pt x="5245340" y="2044709"/>
                    <a:pt x="5245340" y="2157020"/>
                  </a:cubicBezTo>
                  <a:cubicBezTo>
                    <a:pt x="5245340" y="2256007"/>
                    <a:pt x="5246610" y="2347379"/>
                    <a:pt x="5247880" y="2443885"/>
                  </a:cubicBezTo>
                  <a:cubicBezTo>
                    <a:pt x="5247880" y="2465475"/>
                    <a:pt x="5247880" y="2479445"/>
                    <a:pt x="5247880" y="2503575"/>
                  </a:cubicBezTo>
                  <a:cubicBezTo>
                    <a:pt x="5225020" y="2503575"/>
                    <a:pt x="5204700" y="2504845"/>
                    <a:pt x="5172915" y="2503575"/>
                  </a:cubicBezTo>
                  <a:cubicBezTo>
                    <a:pt x="4908158" y="2498495"/>
                    <a:pt x="4639327" y="2504845"/>
                    <a:pt x="4374570" y="2499765"/>
                  </a:cubicBezTo>
                  <a:cubicBezTo>
                    <a:pt x="4215715" y="2495955"/>
                    <a:pt x="4060934" y="2498495"/>
                    <a:pt x="3902079" y="2495955"/>
                  </a:cubicBezTo>
                  <a:cubicBezTo>
                    <a:pt x="3828762" y="2494685"/>
                    <a:pt x="3755444" y="2493415"/>
                    <a:pt x="3682127" y="2492145"/>
                  </a:cubicBezTo>
                  <a:cubicBezTo>
                    <a:pt x="3637322" y="2492145"/>
                    <a:pt x="3596590" y="2493415"/>
                    <a:pt x="3551785" y="2493415"/>
                  </a:cubicBezTo>
                  <a:cubicBezTo>
                    <a:pt x="3437735" y="2492145"/>
                    <a:pt x="3124099" y="2493415"/>
                    <a:pt x="3010050" y="2492145"/>
                  </a:cubicBezTo>
                  <a:cubicBezTo>
                    <a:pt x="2928586" y="2490875"/>
                    <a:pt x="1299310" y="2499765"/>
                    <a:pt x="1217846" y="2498495"/>
                  </a:cubicBezTo>
                  <a:cubicBezTo>
                    <a:pt x="1197480" y="2498495"/>
                    <a:pt x="1173041" y="2499765"/>
                    <a:pt x="1152675" y="2499765"/>
                  </a:cubicBezTo>
                  <a:cubicBezTo>
                    <a:pt x="1103796" y="2499765"/>
                    <a:pt x="1058991" y="2501035"/>
                    <a:pt x="1010113" y="2501035"/>
                  </a:cubicBezTo>
                  <a:cubicBezTo>
                    <a:pt x="887917" y="2501035"/>
                    <a:pt x="769794" y="2499765"/>
                    <a:pt x="647599" y="2498495"/>
                  </a:cubicBezTo>
                  <a:cubicBezTo>
                    <a:pt x="574281" y="2497225"/>
                    <a:pt x="500964" y="2495955"/>
                    <a:pt x="431720" y="2494685"/>
                  </a:cubicBezTo>
                  <a:cubicBezTo>
                    <a:pt x="301377" y="2493415"/>
                    <a:pt x="171035" y="2492145"/>
                    <a:pt x="48260" y="2492145"/>
                  </a:cubicBezTo>
                  <a:cubicBezTo>
                    <a:pt x="38100" y="2492145"/>
                    <a:pt x="29210" y="2492145"/>
                    <a:pt x="19050" y="2490875"/>
                  </a:cubicBezTo>
                  <a:cubicBezTo>
                    <a:pt x="10160" y="2489605"/>
                    <a:pt x="5080" y="2483255"/>
                    <a:pt x="7620" y="2474365"/>
                  </a:cubicBezTo>
                  <a:cubicBezTo>
                    <a:pt x="16510" y="2442558"/>
                    <a:pt x="12700" y="2394969"/>
                    <a:pt x="11430" y="2345475"/>
                  </a:cubicBezTo>
                  <a:cubicBezTo>
                    <a:pt x="10160" y="2244585"/>
                    <a:pt x="6350" y="2145599"/>
                    <a:pt x="7620" y="2044709"/>
                  </a:cubicBezTo>
                  <a:cubicBezTo>
                    <a:pt x="5080" y="1919072"/>
                    <a:pt x="0" y="363843"/>
                    <a:pt x="7620" y="236303"/>
                  </a:cubicBezTo>
                  <a:cubicBezTo>
                    <a:pt x="8890" y="211556"/>
                    <a:pt x="7620" y="184906"/>
                    <a:pt x="8890" y="160160"/>
                  </a:cubicBezTo>
                  <a:cubicBezTo>
                    <a:pt x="10160" y="120184"/>
                    <a:pt x="12700" y="7640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206" y="30480"/>
                    <a:pt x="134377" y="29210"/>
                  </a:cubicBezTo>
                  <a:cubicBezTo>
                    <a:pt x="244353" y="25400"/>
                    <a:pt x="354329" y="22860"/>
                    <a:pt x="468378" y="20320"/>
                  </a:cubicBezTo>
                  <a:cubicBezTo>
                    <a:pt x="545769" y="17780"/>
                    <a:pt x="623160" y="16510"/>
                    <a:pt x="696477" y="13970"/>
                  </a:cubicBezTo>
                  <a:cubicBezTo>
                    <a:pt x="769795" y="11430"/>
                    <a:pt x="847185" y="8890"/>
                    <a:pt x="920503" y="8890"/>
                  </a:cubicBezTo>
                  <a:cubicBezTo>
                    <a:pt x="1001967" y="7620"/>
                    <a:pt x="1083430" y="10160"/>
                    <a:pt x="1164894" y="8890"/>
                  </a:cubicBezTo>
                  <a:cubicBezTo>
                    <a:pt x="1266724" y="8890"/>
                    <a:pt x="3111880" y="6350"/>
                    <a:pt x="3213710" y="5080"/>
                  </a:cubicBezTo>
                  <a:cubicBezTo>
                    <a:pt x="3311466" y="3810"/>
                    <a:pt x="3409223" y="2540"/>
                    <a:pt x="3511053" y="2540"/>
                  </a:cubicBezTo>
                  <a:cubicBezTo>
                    <a:pt x="3678054" y="1270"/>
                    <a:pt x="3840981" y="0"/>
                    <a:pt x="4007982" y="0"/>
                  </a:cubicBezTo>
                  <a:cubicBezTo>
                    <a:pt x="4077226" y="0"/>
                    <a:pt x="4150544" y="2540"/>
                    <a:pt x="4219788" y="2540"/>
                  </a:cubicBezTo>
                  <a:cubicBezTo>
                    <a:pt x="4411228" y="3810"/>
                    <a:pt x="4606741" y="5080"/>
                    <a:pt x="4798181" y="7620"/>
                  </a:cubicBezTo>
                  <a:cubicBezTo>
                    <a:pt x="4900011" y="8890"/>
                    <a:pt x="5001841" y="12700"/>
                    <a:pt x="5103671" y="16510"/>
                  </a:cubicBezTo>
                  <a:cubicBezTo>
                    <a:pt x="5128110" y="16510"/>
                    <a:pt x="5152549" y="16510"/>
                    <a:pt x="5172915" y="16510"/>
                  </a:cubicBezTo>
                  <a:cubicBezTo>
                    <a:pt x="5195810" y="17780"/>
                    <a:pt x="5204700" y="20320"/>
                    <a:pt x="5214860" y="21590"/>
                  </a:cubicBezTo>
                  <a:close/>
                  <a:moveTo>
                    <a:pt x="5225020" y="2487065"/>
                  </a:moveTo>
                  <a:cubicBezTo>
                    <a:pt x="5226290" y="2470555"/>
                    <a:pt x="5227560" y="2457855"/>
                    <a:pt x="5227560" y="2445155"/>
                  </a:cubicBezTo>
                  <a:cubicBezTo>
                    <a:pt x="5226290" y="2337861"/>
                    <a:pt x="5225020" y="2236971"/>
                    <a:pt x="5225020" y="2128467"/>
                  </a:cubicBezTo>
                  <a:cubicBezTo>
                    <a:pt x="5225020" y="2078974"/>
                    <a:pt x="5227560" y="2029480"/>
                    <a:pt x="5226290" y="1979987"/>
                  </a:cubicBezTo>
                  <a:cubicBezTo>
                    <a:pt x="5226290" y="1934301"/>
                    <a:pt x="5225020" y="1886711"/>
                    <a:pt x="5223750" y="1841025"/>
                  </a:cubicBezTo>
                  <a:cubicBezTo>
                    <a:pt x="5218670" y="1770593"/>
                    <a:pt x="5207240" y="312446"/>
                    <a:pt x="5207240" y="242014"/>
                  </a:cubicBezTo>
                  <a:cubicBezTo>
                    <a:pt x="5204700" y="183003"/>
                    <a:pt x="5202160" y="122088"/>
                    <a:pt x="5199620" y="63500"/>
                  </a:cubicBezTo>
                  <a:cubicBezTo>
                    <a:pt x="5198350" y="44450"/>
                    <a:pt x="5197080" y="43180"/>
                    <a:pt x="5160696" y="41910"/>
                  </a:cubicBezTo>
                  <a:cubicBezTo>
                    <a:pt x="5148476" y="41910"/>
                    <a:pt x="5140330" y="41910"/>
                    <a:pt x="5128110" y="40640"/>
                  </a:cubicBezTo>
                  <a:cubicBezTo>
                    <a:pt x="5026281" y="36830"/>
                    <a:pt x="4920377" y="31750"/>
                    <a:pt x="4818548" y="30480"/>
                  </a:cubicBezTo>
                  <a:cubicBezTo>
                    <a:pt x="4570083" y="26670"/>
                    <a:pt x="4317545" y="25400"/>
                    <a:pt x="4069080" y="22860"/>
                  </a:cubicBezTo>
                  <a:cubicBezTo>
                    <a:pt x="4032421" y="22860"/>
                    <a:pt x="3991689" y="22860"/>
                    <a:pt x="3955031" y="22860"/>
                  </a:cubicBezTo>
                  <a:cubicBezTo>
                    <a:pt x="3893933" y="22860"/>
                    <a:pt x="3832835" y="22860"/>
                    <a:pt x="3775810" y="22860"/>
                  </a:cubicBezTo>
                  <a:cubicBezTo>
                    <a:pt x="3645468" y="22860"/>
                    <a:pt x="3515126" y="22860"/>
                    <a:pt x="3388857" y="24130"/>
                  </a:cubicBezTo>
                  <a:cubicBezTo>
                    <a:pt x="3278881" y="25400"/>
                    <a:pt x="1425578" y="29210"/>
                    <a:pt x="1315602" y="29210"/>
                  </a:cubicBezTo>
                  <a:cubicBezTo>
                    <a:pt x="1136382" y="29210"/>
                    <a:pt x="957161" y="26670"/>
                    <a:pt x="777941" y="33020"/>
                  </a:cubicBezTo>
                  <a:cubicBezTo>
                    <a:pt x="684258" y="36830"/>
                    <a:pt x="594647" y="36830"/>
                    <a:pt x="505037" y="38100"/>
                  </a:cubicBezTo>
                  <a:cubicBezTo>
                    <a:pt x="350256" y="41910"/>
                    <a:pt x="195475" y="45720"/>
                    <a:pt x="49530" y="50800"/>
                  </a:cubicBezTo>
                  <a:cubicBezTo>
                    <a:pt x="36830" y="50800"/>
                    <a:pt x="34290" y="53340"/>
                    <a:pt x="33020" y="70691"/>
                  </a:cubicBezTo>
                  <a:cubicBezTo>
                    <a:pt x="31750" y="104956"/>
                    <a:pt x="31750" y="139220"/>
                    <a:pt x="30480" y="173485"/>
                  </a:cubicBezTo>
                  <a:cubicBezTo>
                    <a:pt x="29210" y="230592"/>
                    <a:pt x="26670" y="285796"/>
                    <a:pt x="25400" y="342904"/>
                  </a:cubicBezTo>
                  <a:cubicBezTo>
                    <a:pt x="20320" y="403819"/>
                    <a:pt x="26670" y="1892422"/>
                    <a:pt x="29210" y="1953337"/>
                  </a:cubicBezTo>
                  <a:cubicBezTo>
                    <a:pt x="29210" y="2018059"/>
                    <a:pt x="29210" y="2084684"/>
                    <a:pt x="30480" y="2149406"/>
                  </a:cubicBezTo>
                  <a:cubicBezTo>
                    <a:pt x="30480" y="2196996"/>
                    <a:pt x="33020" y="2244585"/>
                    <a:pt x="33020" y="2292175"/>
                  </a:cubicBezTo>
                  <a:cubicBezTo>
                    <a:pt x="33020" y="2343572"/>
                    <a:pt x="33020" y="2394969"/>
                    <a:pt x="31750" y="2445155"/>
                  </a:cubicBezTo>
                  <a:cubicBezTo>
                    <a:pt x="31750" y="2448965"/>
                    <a:pt x="31750" y="2451505"/>
                    <a:pt x="31750" y="2455315"/>
                  </a:cubicBezTo>
                  <a:cubicBezTo>
                    <a:pt x="31750" y="2465475"/>
                    <a:pt x="35560" y="2469285"/>
                    <a:pt x="44450" y="2469285"/>
                  </a:cubicBezTo>
                  <a:cubicBezTo>
                    <a:pt x="77352" y="2469285"/>
                    <a:pt x="134377" y="2470555"/>
                    <a:pt x="187328" y="2470555"/>
                  </a:cubicBezTo>
                  <a:cubicBezTo>
                    <a:pt x="264719" y="2470555"/>
                    <a:pt x="346183" y="2468015"/>
                    <a:pt x="423573" y="2470555"/>
                  </a:cubicBezTo>
                  <a:cubicBezTo>
                    <a:pt x="549842" y="2474365"/>
                    <a:pt x="676111" y="2476905"/>
                    <a:pt x="802380" y="2475635"/>
                  </a:cubicBezTo>
                  <a:cubicBezTo>
                    <a:pt x="883844" y="2474365"/>
                    <a:pt x="961235" y="2476905"/>
                    <a:pt x="1042698" y="2476905"/>
                  </a:cubicBezTo>
                  <a:cubicBezTo>
                    <a:pt x="1160821" y="2476905"/>
                    <a:pt x="1278944" y="2475635"/>
                    <a:pt x="1397066" y="2476905"/>
                  </a:cubicBezTo>
                  <a:cubicBezTo>
                    <a:pt x="1572213" y="2478175"/>
                    <a:pt x="3494760" y="2468015"/>
                    <a:pt x="3673981" y="2470555"/>
                  </a:cubicBezTo>
                  <a:cubicBezTo>
                    <a:pt x="3751371" y="2471825"/>
                    <a:pt x="3828762" y="2473095"/>
                    <a:pt x="3902079" y="2473095"/>
                  </a:cubicBezTo>
                  <a:cubicBezTo>
                    <a:pt x="4036495" y="2475635"/>
                    <a:pt x="4166837" y="2471825"/>
                    <a:pt x="4301252" y="2475635"/>
                  </a:cubicBezTo>
                  <a:cubicBezTo>
                    <a:pt x="4411228" y="2478175"/>
                    <a:pt x="4521204" y="2478175"/>
                    <a:pt x="4631181" y="2480715"/>
                  </a:cubicBezTo>
                  <a:cubicBezTo>
                    <a:pt x="4794108" y="2484525"/>
                    <a:pt x="4957036" y="2487065"/>
                    <a:pt x="5119964" y="2488335"/>
                  </a:cubicBezTo>
                  <a:cubicBezTo>
                    <a:pt x="5181061" y="2488335"/>
                    <a:pt x="5204700" y="2487065"/>
                    <a:pt x="5225020" y="2487065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sp>
        <p:nvSpPr>
          <p:cNvPr id="5" name="TextBox 5"/>
          <p:cNvSpPr txBox="1"/>
          <p:nvPr/>
        </p:nvSpPr>
        <p:spPr>
          <a:xfrm>
            <a:off x="7631755" y="1141708"/>
            <a:ext cx="3534054" cy="136971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1128"/>
              </a:lnSpc>
              <a:spcBef>
                <a:spcPct val="0"/>
              </a:spcBef>
            </a:pPr>
            <a:r>
              <a:rPr lang="en-US" sz="7949">
                <a:solidFill>
                  <a:srgbClr val="000000"/>
                </a:solidFill>
                <a:latin typeface="Lulu Font TH"/>
              </a:rPr>
              <a:t>revision</a:t>
            </a:r>
          </a:p>
        </p:txBody>
      </p:sp>
      <p:sp>
        <p:nvSpPr>
          <p:cNvPr id="6" name="AutoShape 6"/>
          <p:cNvSpPr/>
          <p:nvPr/>
        </p:nvSpPr>
        <p:spPr>
          <a:xfrm flipH="1">
            <a:off x="8129815" y="1520003"/>
            <a:ext cx="271433" cy="156712"/>
          </a:xfrm>
          <a:prstGeom prst="line">
            <a:avLst/>
          </a:prstGeom>
          <a:ln w="76200" cap="rnd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nl-BE"/>
          </a:p>
        </p:txBody>
      </p:sp>
      <p:grpSp>
        <p:nvGrpSpPr>
          <p:cNvPr id="7" name="Group 7"/>
          <p:cNvGrpSpPr/>
          <p:nvPr/>
        </p:nvGrpSpPr>
        <p:grpSpPr>
          <a:xfrm>
            <a:off x="16959660" y="8982229"/>
            <a:ext cx="1094108" cy="1028700"/>
            <a:chOff x="0" y="0"/>
            <a:chExt cx="1458811" cy="1371600"/>
          </a:xfrm>
        </p:grpSpPr>
        <p:grpSp>
          <p:nvGrpSpPr>
            <p:cNvPr id="8" name="Group 8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9" name="Freeform 9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0" name="TextBox 10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44999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2" name="Freeform 12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56000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4" name="TextBox 14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0" y="7003489"/>
            <a:ext cx="3096463" cy="3007440"/>
          </a:xfrm>
          <a:custGeom>
            <a:avLst/>
            <a:gdLst/>
            <a:ahLst/>
            <a:cxnLst/>
            <a:rect l="l" t="t" r="r" b="b"/>
            <a:pathLst>
              <a:path w="3096463" h="3007440">
                <a:moveTo>
                  <a:pt x="0" y="0"/>
                </a:moveTo>
                <a:lnTo>
                  <a:pt x="3096463" y="0"/>
                </a:lnTo>
                <a:lnTo>
                  <a:pt x="3096463" y="3007440"/>
                </a:lnTo>
                <a:lnTo>
                  <a:pt x="0" y="300744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6" name="Freeform 16"/>
          <p:cNvSpPr/>
          <p:nvPr/>
        </p:nvSpPr>
        <p:spPr>
          <a:xfrm rot="2150863">
            <a:off x="15019041" y="441158"/>
            <a:ext cx="3253576" cy="2537789"/>
          </a:xfrm>
          <a:custGeom>
            <a:avLst/>
            <a:gdLst/>
            <a:ahLst/>
            <a:cxnLst/>
            <a:rect l="l" t="t" r="r" b="b"/>
            <a:pathLst>
              <a:path w="3253576" h="2537789">
                <a:moveTo>
                  <a:pt x="0" y="0"/>
                </a:moveTo>
                <a:lnTo>
                  <a:pt x="3253575" y="0"/>
                </a:lnTo>
                <a:lnTo>
                  <a:pt x="3253575" y="2537789"/>
                </a:lnTo>
                <a:lnTo>
                  <a:pt x="0" y="253778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7" name="TextBox 17"/>
          <p:cNvSpPr txBox="1"/>
          <p:nvPr/>
        </p:nvSpPr>
        <p:spPr>
          <a:xfrm>
            <a:off x="1349069" y="1366469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2</a:t>
            </a:r>
          </a:p>
        </p:txBody>
      </p:sp>
      <p:sp>
        <p:nvSpPr>
          <p:cNvPr id="18" name="Freeform 18"/>
          <p:cNvSpPr/>
          <p:nvPr/>
        </p:nvSpPr>
        <p:spPr>
          <a:xfrm>
            <a:off x="4434667" y="5294231"/>
            <a:ext cx="4310738" cy="3212979"/>
          </a:xfrm>
          <a:custGeom>
            <a:avLst/>
            <a:gdLst/>
            <a:ahLst/>
            <a:cxnLst/>
            <a:rect l="l" t="t" r="r" b="b"/>
            <a:pathLst>
              <a:path w="4310738" h="3212979">
                <a:moveTo>
                  <a:pt x="0" y="0"/>
                </a:moveTo>
                <a:lnTo>
                  <a:pt x="4310738" y="0"/>
                </a:lnTo>
                <a:lnTo>
                  <a:pt x="4310738" y="3212978"/>
                </a:lnTo>
                <a:lnTo>
                  <a:pt x="0" y="3212978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l="-319" r="-31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19" name="Freeform 19"/>
          <p:cNvSpPr/>
          <p:nvPr/>
        </p:nvSpPr>
        <p:spPr>
          <a:xfrm>
            <a:off x="12218046" y="1116943"/>
            <a:ext cx="2946669" cy="2476170"/>
          </a:xfrm>
          <a:custGeom>
            <a:avLst/>
            <a:gdLst/>
            <a:ahLst/>
            <a:cxnLst/>
            <a:rect l="l" t="t" r="r" b="b"/>
            <a:pathLst>
              <a:path w="2946669" h="2476170">
                <a:moveTo>
                  <a:pt x="0" y="0"/>
                </a:moveTo>
                <a:lnTo>
                  <a:pt x="2946669" y="0"/>
                </a:lnTo>
                <a:lnTo>
                  <a:pt x="2946669" y="2476170"/>
                </a:lnTo>
                <a:lnTo>
                  <a:pt x="0" y="2476170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 l="-319" r="-31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0" name="Freeform 20"/>
          <p:cNvSpPr/>
          <p:nvPr/>
        </p:nvSpPr>
        <p:spPr>
          <a:xfrm>
            <a:off x="1216333" y="2355028"/>
            <a:ext cx="3700845" cy="3417330"/>
          </a:xfrm>
          <a:custGeom>
            <a:avLst/>
            <a:gdLst/>
            <a:ahLst/>
            <a:cxnLst/>
            <a:rect l="l" t="t" r="r" b="b"/>
            <a:pathLst>
              <a:path w="3700845" h="3417330">
                <a:moveTo>
                  <a:pt x="0" y="0"/>
                </a:moveTo>
                <a:lnTo>
                  <a:pt x="3700845" y="0"/>
                </a:lnTo>
                <a:lnTo>
                  <a:pt x="3700845" y="3417330"/>
                </a:lnTo>
                <a:lnTo>
                  <a:pt x="0" y="3417330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 l="-319" r="-31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>
            <a:off x="13691380" y="4132618"/>
            <a:ext cx="3006649" cy="2870872"/>
          </a:xfrm>
          <a:custGeom>
            <a:avLst/>
            <a:gdLst/>
            <a:ahLst/>
            <a:cxnLst/>
            <a:rect l="l" t="t" r="r" b="b"/>
            <a:pathLst>
              <a:path w="3006649" h="2870872">
                <a:moveTo>
                  <a:pt x="0" y="0"/>
                </a:moveTo>
                <a:lnTo>
                  <a:pt x="3006650" y="0"/>
                </a:lnTo>
                <a:lnTo>
                  <a:pt x="3006650" y="2870871"/>
                </a:lnTo>
                <a:lnTo>
                  <a:pt x="0" y="2870871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l="-319" r="-31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7553469" y="2450468"/>
            <a:ext cx="5573117" cy="4167611"/>
          </a:xfrm>
          <a:custGeom>
            <a:avLst/>
            <a:gdLst/>
            <a:ahLst/>
            <a:cxnLst/>
            <a:rect l="l" t="t" r="r" b="b"/>
            <a:pathLst>
              <a:path w="5573117" h="4167611">
                <a:moveTo>
                  <a:pt x="0" y="0"/>
                </a:moveTo>
                <a:lnTo>
                  <a:pt x="5573116" y="0"/>
                </a:lnTo>
                <a:lnTo>
                  <a:pt x="5573116" y="4167610"/>
                </a:lnTo>
                <a:lnTo>
                  <a:pt x="0" y="4167610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 l="-319" r="-319"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23" name="Group 23"/>
          <p:cNvGrpSpPr/>
          <p:nvPr/>
        </p:nvGrpSpPr>
        <p:grpSpPr>
          <a:xfrm rot="344059">
            <a:off x="7936275" y="3453249"/>
            <a:ext cx="1193235" cy="286042"/>
            <a:chOff x="0" y="0"/>
            <a:chExt cx="219575" cy="52636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219575" cy="52636"/>
            </a:xfrm>
            <a:custGeom>
              <a:avLst/>
              <a:gdLst/>
              <a:ahLst/>
              <a:cxnLst/>
              <a:rect l="l" t="t" r="r" b="b"/>
              <a:pathLst>
                <a:path w="219575" h="52636">
                  <a:moveTo>
                    <a:pt x="0" y="0"/>
                  </a:moveTo>
                  <a:lnTo>
                    <a:pt x="219575" y="0"/>
                  </a:lnTo>
                  <a:lnTo>
                    <a:pt x="219575" y="52636"/>
                  </a:lnTo>
                  <a:lnTo>
                    <a:pt x="0" y="52636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0" y="-57150"/>
              <a:ext cx="219575" cy="10978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735"/>
                </a:lnSpc>
              </a:pPr>
              <a:endParaRPr/>
            </a:p>
          </p:txBody>
        </p:sp>
      </p:grpSp>
      <p:sp>
        <p:nvSpPr>
          <p:cNvPr id="26" name="Freeform 26"/>
          <p:cNvSpPr/>
          <p:nvPr/>
        </p:nvSpPr>
        <p:spPr>
          <a:xfrm>
            <a:off x="9237816" y="6219402"/>
            <a:ext cx="4080632" cy="2762827"/>
          </a:xfrm>
          <a:custGeom>
            <a:avLst/>
            <a:gdLst/>
            <a:ahLst/>
            <a:cxnLst/>
            <a:rect l="l" t="t" r="r" b="b"/>
            <a:pathLst>
              <a:path w="4080632" h="2762827">
                <a:moveTo>
                  <a:pt x="0" y="0"/>
                </a:moveTo>
                <a:lnTo>
                  <a:pt x="4080632" y="0"/>
                </a:lnTo>
                <a:lnTo>
                  <a:pt x="4080632" y="2762827"/>
                </a:lnTo>
                <a:lnTo>
                  <a:pt x="0" y="276282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 l="-319" r="-319"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7" name="TextBox 27"/>
          <p:cNvSpPr txBox="1"/>
          <p:nvPr/>
        </p:nvSpPr>
        <p:spPr>
          <a:xfrm rot="155522">
            <a:off x="5791050" y="3439558"/>
            <a:ext cx="5573043" cy="2848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04"/>
              </a:lnSpc>
            </a:pPr>
            <a:r>
              <a:rPr lang="en-US" sz="1717">
                <a:solidFill>
                  <a:srgbClr val="000000"/>
                </a:solidFill>
                <a:latin typeface="Open Sans"/>
              </a:rPr>
              <a:t>Vlaanderen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E4D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2435486" y="7001730"/>
            <a:ext cx="1394030" cy="2275124"/>
          </a:xfrm>
          <a:custGeom>
            <a:avLst/>
            <a:gdLst/>
            <a:ahLst/>
            <a:cxnLst/>
            <a:rect l="l" t="t" r="r" b="b"/>
            <a:pathLst>
              <a:path w="1394030" h="2275124">
                <a:moveTo>
                  <a:pt x="0" y="0"/>
                </a:moveTo>
                <a:lnTo>
                  <a:pt x="1394030" y="0"/>
                </a:lnTo>
                <a:lnTo>
                  <a:pt x="1394030" y="2275124"/>
                </a:lnTo>
                <a:lnTo>
                  <a:pt x="0" y="227512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grpSp>
        <p:nvGrpSpPr>
          <p:cNvPr id="3" name="Group 3"/>
          <p:cNvGrpSpPr/>
          <p:nvPr/>
        </p:nvGrpSpPr>
        <p:grpSpPr>
          <a:xfrm>
            <a:off x="285646" y="4119624"/>
            <a:ext cx="9415956" cy="5764211"/>
            <a:chOff x="0" y="0"/>
            <a:chExt cx="3077110" cy="1883729"/>
          </a:xfrm>
        </p:grpSpPr>
        <p:sp>
          <p:nvSpPr>
            <p:cNvPr id="4" name="Freeform 4"/>
            <p:cNvSpPr/>
            <p:nvPr/>
          </p:nvSpPr>
          <p:spPr>
            <a:xfrm>
              <a:off x="10160" y="16510"/>
              <a:ext cx="3054250" cy="1855789"/>
            </a:xfrm>
            <a:custGeom>
              <a:avLst/>
              <a:gdLst/>
              <a:ahLst/>
              <a:cxnLst/>
              <a:rect l="l" t="t" r="r" b="b"/>
              <a:pathLst>
                <a:path w="3054250" h="1855789">
                  <a:moveTo>
                    <a:pt x="3054250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520920" y="0"/>
                  </a:lnTo>
                  <a:lnTo>
                    <a:pt x="3035200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5" name="Freeform 5"/>
            <p:cNvSpPr/>
            <p:nvPr/>
          </p:nvSpPr>
          <p:spPr>
            <a:xfrm>
              <a:off x="-3810" y="0"/>
              <a:ext cx="3083460" cy="1882459"/>
            </a:xfrm>
            <a:custGeom>
              <a:avLst/>
              <a:gdLst/>
              <a:ahLst/>
              <a:cxnLst/>
              <a:rect l="l" t="t" r="r" b="b"/>
              <a:pathLst>
                <a:path w="3083460" h="1882459">
                  <a:moveTo>
                    <a:pt x="3049170" y="21590"/>
                  </a:moveTo>
                  <a:cubicBezTo>
                    <a:pt x="3050440" y="34290"/>
                    <a:pt x="3050440" y="44450"/>
                    <a:pt x="3051710" y="54610"/>
                  </a:cubicBezTo>
                  <a:cubicBezTo>
                    <a:pt x="3054250" y="91518"/>
                    <a:pt x="3055520" y="130871"/>
                    <a:pt x="3058060" y="168818"/>
                  </a:cubicBezTo>
                  <a:cubicBezTo>
                    <a:pt x="3058060" y="223630"/>
                    <a:pt x="3070760" y="1304418"/>
                    <a:pt x="3077110" y="1359231"/>
                  </a:cubicBezTo>
                  <a:cubicBezTo>
                    <a:pt x="3083460" y="1442152"/>
                    <a:pt x="3079650" y="1526479"/>
                    <a:pt x="3079650" y="1609400"/>
                  </a:cubicBezTo>
                  <a:cubicBezTo>
                    <a:pt x="3079650" y="1682483"/>
                    <a:pt x="3080920" y="1749945"/>
                    <a:pt x="3082190" y="1821499"/>
                  </a:cubicBezTo>
                  <a:cubicBezTo>
                    <a:pt x="3082190" y="1843089"/>
                    <a:pt x="3082190" y="1857059"/>
                    <a:pt x="3082190" y="1881189"/>
                  </a:cubicBezTo>
                  <a:cubicBezTo>
                    <a:pt x="3059330" y="1881189"/>
                    <a:pt x="3039010" y="1882459"/>
                    <a:pt x="3014250" y="1881189"/>
                  </a:cubicBezTo>
                  <a:cubicBezTo>
                    <a:pt x="2861131" y="1876109"/>
                    <a:pt x="2705657" y="1882459"/>
                    <a:pt x="2552539" y="1877379"/>
                  </a:cubicBezTo>
                  <a:cubicBezTo>
                    <a:pt x="2460667" y="1873569"/>
                    <a:pt x="2371152" y="1876109"/>
                    <a:pt x="2279281" y="1873569"/>
                  </a:cubicBezTo>
                  <a:cubicBezTo>
                    <a:pt x="2236879" y="1872299"/>
                    <a:pt x="2194477" y="1871029"/>
                    <a:pt x="2152075" y="1869759"/>
                  </a:cubicBezTo>
                  <a:cubicBezTo>
                    <a:pt x="2126163" y="1869759"/>
                    <a:pt x="2102606" y="1871029"/>
                    <a:pt x="2076694" y="1871029"/>
                  </a:cubicBezTo>
                  <a:cubicBezTo>
                    <a:pt x="2010735" y="1869759"/>
                    <a:pt x="1829348" y="1871029"/>
                    <a:pt x="1763390" y="1869759"/>
                  </a:cubicBezTo>
                  <a:cubicBezTo>
                    <a:pt x="1716276" y="1868489"/>
                    <a:pt x="774009" y="1877379"/>
                    <a:pt x="726896" y="1876109"/>
                  </a:cubicBezTo>
                  <a:cubicBezTo>
                    <a:pt x="715117" y="1876109"/>
                    <a:pt x="700983" y="1877379"/>
                    <a:pt x="689205" y="1877379"/>
                  </a:cubicBezTo>
                  <a:cubicBezTo>
                    <a:pt x="660937" y="1877379"/>
                    <a:pt x="635025" y="1878649"/>
                    <a:pt x="606757" y="1878649"/>
                  </a:cubicBezTo>
                  <a:cubicBezTo>
                    <a:pt x="536087" y="1878649"/>
                    <a:pt x="467772" y="1877379"/>
                    <a:pt x="397102" y="1876109"/>
                  </a:cubicBezTo>
                  <a:cubicBezTo>
                    <a:pt x="354700" y="1874839"/>
                    <a:pt x="312298" y="1873569"/>
                    <a:pt x="272252" y="1872299"/>
                  </a:cubicBezTo>
                  <a:cubicBezTo>
                    <a:pt x="196870" y="1871029"/>
                    <a:pt x="121489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2597" y="30480"/>
                    <a:pt x="100288" y="29210"/>
                  </a:cubicBezTo>
                  <a:cubicBezTo>
                    <a:pt x="163891" y="25400"/>
                    <a:pt x="227494" y="22860"/>
                    <a:pt x="293453" y="20320"/>
                  </a:cubicBezTo>
                  <a:cubicBezTo>
                    <a:pt x="338210" y="17780"/>
                    <a:pt x="382968" y="16510"/>
                    <a:pt x="425370" y="13970"/>
                  </a:cubicBezTo>
                  <a:cubicBezTo>
                    <a:pt x="467772" y="11430"/>
                    <a:pt x="512530" y="8890"/>
                    <a:pt x="554932" y="8890"/>
                  </a:cubicBezTo>
                  <a:cubicBezTo>
                    <a:pt x="602045" y="7620"/>
                    <a:pt x="649159" y="10160"/>
                    <a:pt x="696272" y="8890"/>
                  </a:cubicBezTo>
                  <a:cubicBezTo>
                    <a:pt x="755164" y="8890"/>
                    <a:pt x="1822281" y="6350"/>
                    <a:pt x="1881173" y="5080"/>
                  </a:cubicBezTo>
                  <a:cubicBezTo>
                    <a:pt x="1937709" y="3810"/>
                    <a:pt x="1994245" y="2540"/>
                    <a:pt x="2053137" y="2540"/>
                  </a:cubicBezTo>
                  <a:cubicBezTo>
                    <a:pt x="2149719" y="1270"/>
                    <a:pt x="2243946" y="0"/>
                    <a:pt x="2340528" y="0"/>
                  </a:cubicBezTo>
                  <a:cubicBezTo>
                    <a:pt x="2380575" y="0"/>
                    <a:pt x="2422977" y="2540"/>
                    <a:pt x="2463023" y="2540"/>
                  </a:cubicBezTo>
                  <a:cubicBezTo>
                    <a:pt x="2573740" y="3810"/>
                    <a:pt x="2686812" y="5080"/>
                    <a:pt x="2797528" y="7620"/>
                  </a:cubicBezTo>
                  <a:cubicBezTo>
                    <a:pt x="2856420" y="8890"/>
                    <a:pt x="2915312" y="12700"/>
                    <a:pt x="2974203" y="16510"/>
                  </a:cubicBezTo>
                  <a:cubicBezTo>
                    <a:pt x="2988337" y="16510"/>
                    <a:pt x="3002471" y="16510"/>
                    <a:pt x="3014250" y="16510"/>
                  </a:cubicBezTo>
                  <a:cubicBezTo>
                    <a:pt x="3030120" y="17780"/>
                    <a:pt x="3039010" y="20320"/>
                    <a:pt x="3049170" y="21590"/>
                  </a:cubicBezTo>
                  <a:close/>
                  <a:moveTo>
                    <a:pt x="3059330" y="1864679"/>
                  </a:moveTo>
                  <a:cubicBezTo>
                    <a:pt x="3060600" y="1848169"/>
                    <a:pt x="3061870" y="1835469"/>
                    <a:pt x="3061870" y="1822769"/>
                  </a:cubicBezTo>
                  <a:cubicBezTo>
                    <a:pt x="3060600" y="1742917"/>
                    <a:pt x="3059330" y="1668429"/>
                    <a:pt x="3059330" y="1588318"/>
                  </a:cubicBezTo>
                  <a:cubicBezTo>
                    <a:pt x="3059330" y="1551777"/>
                    <a:pt x="3061870" y="1515235"/>
                    <a:pt x="3060600" y="1478694"/>
                  </a:cubicBezTo>
                  <a:cubicBezTo>
                    <a:pt x="3060600" y="1444963"/>
                    <a:pt x="3059330" y="1409827"/>
                    <a:pt x="3058060" y="1376096"/>
                  </a:cubicBezTo>
                  <a:cubicBezTo>
                    <a:pt x="3052980" y="1324095"/>
                    <a:pt x="3041550" y="247523"/>
                    <a:pt x="3041550" y="195521"/>
                  </a:cubicBezTo>
                  <a:cubicBezTo>
                    <a:pt x="3039010" y="151953"/>
                    <a:pt x="3036470" y="106978"/>
                    <a:pt x="3033930" y="63500"/>
                  </a:cubicBezTo>
                  <a:cubicBezTo>
                    <a:pt x="3032660" y="44450"/>
                    <a:pt x="3031390" y="43180"/>
                    <a:pt x="3007183" y="41910"/>
                  </a:cubicBezTo>
                  <a:cubicBezTo>
                    <a:pt x="3000115" y="41910"/>
                    <a:pt x="2995404" y="41910"/>
                    <a:pt x="2988337" y="40640"/>
                  </a:cubicBezTo>
                  <a:cubicBezTo>
                    <a:pt x="2929446" y="36830"/>
                    <a:pt x="2868198" y="31750"/>
                    <a:pt x="2809306" y="30480"/>
                  </a:cubicBezTo>
                  <a:cubicBezTo>
                    <a:pt x="2665611" y="26670"/>
                    <a:pt x="2519559" y="25400"/>
                    <a:pt x="2375864" y="22860"/>
                  </a:cubicBezTo>
                  <a:cubicBezTo>
                    <a:pt x="2354663" y="22860"/>
                    <a:pt x="2331106" y="22860"/>
                    <a:pt x="2309905" y="22860"/>
                  </a:cubicBezTo>
                  <a:cubicBezTo>
                    <a:pt x="2274570" y="22860"/>
                    <a:pt x="2239235" y="22860"/>
                    <a:pt x="2206255" y="22860"/>
                  </a:cubicBezTo>
                  <a:cubicBezTo>
                    <a:pt x="2130874" y="22860"/>
                    <a:pt x="2055493" y="22860"/>
                    <a:pt x="1982467" y="24130"/>
                  </a:cubicBezTo>
                  <a:cubicBezTo>
                    <a:pt x="1918864" y="25400"/>
                    <a:pt x="847035" y="29210"/>
                    <a:pt x="783432" y="29210"/>
                  </a:cubicBezTo>
                  <a:cubicBezTo>
                    <a:pt x="679782" y="29210"/>
                    <a:pt x="576133" y="26670"/>
                    <a:pt x="472484" y="33020"/>
                  </a:cubicBezTo>
                  <a:cubicBezTo>
                    <a:pt x="418303" y="36830"/>
                    <a:pt x="366478" y="36830"/>
                    <a:pt x="314654" y="38100"/>
                  </a:cubicBezTo>
                  <a:cubicBezTo>
                    <a:pt x="225138" y="41910"/>
                    <a:pt x="135623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7309" y="1846899"/>
                    <a:pt x="100288" y="1848169"/>
                    <a:pt x="130912" y="1848169"/>
                  </a:cubicBezTo>
                  <a:cubicBezTo>
                    <a:pt x="175669" y="1848169"/>
                    <a:pt x="222783" y="1845629"/>
                    <a:pt x="267540" y="1848169"/>
                  </a:cubicBezTo>
                  <a:cubicBezTo>
                    <a:pt x="340566" y="1851979"/>
                    <a:pt x="413592" y="1854519"/>
                    <a:pt x="486618" y="1853249"/>
                  </a:cubicBezTo>
                  <a:cubicBezTo>
                    <a:pt x="533731" y="1851979"/>
                    <a:pt x="578489" y="1854519"/>
                    <a:pt x="625602" y="1854519"/>
                  </a:cubicBezTo>
                  <a:cubicBezTo>
                    <a:pt x="693916" y="1854519"/>
                    <a:pt x="762231" y="1853249"/>
                    <a:pt x="830545" y="1854519"/>
                  </a:cubicBezTo>
                  <a:cubicBezTo>
                    <a:pt x="931839" y="1855789"/>
                    <a:pt x="2043714" y="1845629"/>
                    <a:pt x="2147364" y="1848169"/>
                  </a:cubicBezTo>
                  <a:cubicBezTo>
                    <a:pt x="2192121" y="1849439"/>
                    <a:pt x="2236879" y="1850709"/>
                    <a:pt x="2279281" y="1850709"/>
                  </a:cubicBezTo>
                  <a:cubicBezTo>
                    <a:pt x="2357018" y="1853249"/>
                    <a:pt x="2432400" y="1849439"/>
                    <a:pt x="2510137" y="1853249"/>
                  </a:cubicBezTo>
                  <a:cubicBezTo>
                    <a:pt x="2573740" y="1855789"/>
                    <a:pt x="2637343" y="1855789"/>
                    <a:pt x="2700946" y="1858329"/>
                  </a:cubicBezTo>
                  <a:cubicBezTo>
                    <a:pt x="2795173" y="1862139"/>
                    <a:pt x="2889399" y="1864679"/>
                    <a:pt x="2983626" y="1865949"/>
                  </a:cubicBezTo>
                  <a:cubicBezTo>
                    <a:pt x="3018961" y="1865949"/>
                    <a:pt x="3039010" y="1864679"/>
                    <a:pt x="3059330" y="186467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285646" y="1223706"/>
            <a:ext cx="17601868" cy="2796466"/>
            <a:chOff x="0" y="0"/>
            <a:chExt cx="5752244" cy="913878"/>
          </a:xfrm>
        </p:grpSpPr>
        <p:sp>
          <p:nvSpPr>
            <p:cNvPr id="7" name="Freeform 7"/>
            <p:cNvSpPr/>
            <p:nvPr/>
          </p:nvSpPr>
          <p:spPr>
            <a:xfrm>
              <a:off x="10160" y="16510"/>
              <a:ext cx="5729385" cy="885938"/>
            </a:xfrm>
            <a:custGeom>
              <a:avLst/>
              <a:gdLst/>
              <a:ahLst/>
              <a:cxnLst/>
              <a:rect l="l" t="t" r="r" b="b"/>
              <a:pathLst>
                <a:path w="5729385" h="885938">
                  <a:moveTo>
                    <a:pt x="5729385" y="885938"/>
                  </a:moveTo>
                  <a:lnTo>
                    <a:pt x="0" y="878318"/>
                  </a:lnTo>
                  <a:lnTo>
                    <a:pt x="0" y="320493"/>
                  </a:lnTo>
                  <a:lnTo>
                    <a:pt x="17780" y="19050"/>
                  </a:lnTo>
                  <a:lnTo>
                    <a:pt x="2855048" y="0"/>
                  </a:lnTo>
                  <a:lnTo>
                    <a:pt x="5710335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8" name="Freeform 8"/>
            <p:cNvSpPr/>
            <p:nvPr/>
          </p:nvSpPr>
          <p:spPr>
            <a:xfrm>
              <a:off x="-3810" y="0"/>
              <a:ext cx="5758594" cy="912608"/>
            </a:xfrm>
            <a:custGeom>
              <a:avLst/>
              <a:gdLst/>
              <a:ahLst/>
              <a:cxnLst/>
              <a:rect l="l" t="t" r="r" b="b"/>
              <a:pathLst>
                <a:path w="5758594" h="912608">
                  <a:moveTo>
                    <a:pt x="5724305" y="21590"/>
                  </a:moveTo>
                  <a:cubicBezTo>
                    <a:pt x="5725575" y="34290"/>
                    <a:pt x="5725575" y="44450"/>
                    <a:pt x="5726844" y="54610"/>
                  </a:cubicBezTo>
                  <a:cubicBezTo>
                    <a:pt x="5729385" y="76512"/>
                    <a:pt x="5730655" y="94130"/>
                    <a:pt x="5733194" y="111118"/>
                  </a:cubicBezTo>
                  <a:cubicBezTo>
                    <a:pt x="5733194" y="135657"/>
                    <a:pt x="5745894" y="619517"/>
                    <a:pt x="5752244" y="644056"/>
                  </a:cubicBezTo>
                  <a:cubicBezTo>
                    <a:pt x="5758594" y="681179"/>
                    <a:pt x="5754785" y="718931"/>
                    <a:pt x="5754785" y="756055"/>
                  </a:cubicBezTo>
                  <a:cubicBezTo>
                    <a:pt x="5754785" y="788773"/>
                    <a:pt x="5756055" y="818975"/>
                    <a:pt x="5757325" y="851648"/>
                  </a:cubicBezTo>
                  <a:cubicBezTo>
                    <a:pt x="5757325" y="873238"/>
                    <a:pt x="5757325" y="887208"/>
                    <a:pt x="5757325" y="911338"/>
                  </a:cubicBezTo>
                  <a:cubicBezTo>
                    <a:pt x="5734464" y="911338"/>
                    <a:pt x="5714144" y="912608"/>
                    <a:pt x="5680708" y="911338"/>
                  </a:cubicBezTo>
                  <a:cubicBezTo>
                    <a:pt x="5389688" y="906258"/>
                    <a:pt x="5094192" y="912608"/>
                    <a:pt x="4803174" y="907528"/>
                  </a:cubicBezTo>
                  <a:cubicBezTo>
                    <a:pt x="4628562" y="903718"/>
                    <a:pt x="4458428" y="906258"/>
                    <a:pt x="4283817" y="903718"/>
                  </a:cubicBezTo>
                  <a:cubicBezTo>
                    <a:pt x="4203227" y="902448"/>
                    <a:pt x="4122638" y="901178"/>
                    <a:pt x="4042048" y="899908"/>
                  </a:cubicBezTo>
                  <a:cubicBezTo>
                    <a:pt x="3992798" y="899908"/>
                    <a:pt x="3948026" y="901178"/>
                    <a:pt x="3898777" y="901178"/>
                  </a:cubicBezTo>
                  <a:cubicBezTo>
                    <a:pt x="3773415" y="899908"/>
                    <a:pt x="3428669" y="901178"/>
                    <a:pt x="3303307" y="899908"/>
                  </a:cubicBezTo>
                  <a:cubicBezTo>
                    <a:pt x="3213763" y="898638"/>
                    <a:pt x="1422878" y="907528"/>
                    <a:pt x="1333334" y="906258"/>
                  </a:cubicBezTo>
                  <a:cubicBezTo>
                    <a:pt x="1310948" y="906258"/>
                    <a:pt x="1284085" y="907528"/>
                    <a:pt x="1261699" y="907528"/>
                  </a:cubicBezTo>
                  <a:cubicBezTo>
                    <a:pt x="1207972" y="907528"/>
                    <a:pt x="1158723" y="908798"/>
                    <a:pt x="1104996" y="908798"/>
                  </a:cubicBezTo>
                  <a:cubicBezTo>
                    <a:pt x="970680" y="908798"/>
                    <a:pt x="840840" y="907528"/>
                    <a:pt x="706524" y="906258"/>
                  </a:cubicBezTo>
                  <a:cubicBezTo>
                    <a:pt x="625934" y="904988"/>
                    <a:pt x="545345" y="903718"/>
                    <a:pt x="469232" y="902448"/>
                  </a:cubicBezTo>
                  <a:cubicBezTo>
                    <a:pt x="325961" y="901178"/>
                    <a:pt x="182690" y="899908"/>
                    <a:pt x="48260" y="899908"/>
                  </a:cubicBezTo>
                  <a:cubicBezTo>
                    <a:pt x="38100" y="899908"/>
                    <a:pt x="29210" y="899908"/>
                    <a:pt x="19050" y="898638"/>
                  </a:cubicBezTo>
                  <a:cubicBezTo>
                    <a:pt x="10160" y="897368"/>
                    <a:pt x="5080" y="891018"/>
                    <a:pt x="7620" y="882128"/>
                  </a:cubicBezTo>
                  <a:cubicBezTo>
                    <a:pt x="16510" y="850435"/>
                    <a:pt x="12700" y="834705"/>
                    <a:pt x="11430" y="818346"/>
                  </a:cubicBezTo>
                  <a:cubicBezTo>
                    <a:pt x="10160" y="784998"/>
                    <a:pt x="6350" y="752279"/>
                    <a:pt x="7620" y="718931"/>
                  </a:cubicBezTo>
                  <a:cubicBezTo>
                    <a:pt x="5080" y="677404"/>
                    <a:pt x="0" y="163342"/>
                    <a:pt x="7620" y="121186"/>
                  </a:cubicBezTo>
                  <a:cubicBezTo>
                    <a:pt x="8890" y="113006"/>
                    <a:pt x="7620" y="104197"/>
                    <a:pt x="8890" y="96017"/>
                  </a:cubicBezTo>
                  <a:cubicBezTo>
                    <a:pt x="10160" y="82804"/>
                    <a:pt x="12700" y="68332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0760" y="30480"/>
                    <a:pt x="142395" y="29210"/>
                  </a:cubicBezTo>
                  <a:cubicBezTo>
                    <a:pt x="263280" y="25400"/>
                    <a:pt x="384165" y="22860"/>
                    <a:pt x="509527" y="20320"/>
                  </a:cubicBezTo>
                  <a:cubicBezTo>
                    <a:pt x="594594" y="17780"/>
                    <a:pt x="679661" y="16510"/>
                    <a:pt x="760251" y="13970"/>
                  </a:cubicBezTo>
                  <a:cubicBezTo>
                    <a:pt x="840841" y="11430"/>
                    <a:pt x="925908" y="8890"/>
                    <a:pt x="1006498" y="8890"/>
                  </a:cubicBezTo>
                  <a:cubicBezTo>
                    <a:pt x="1096042" y="7620"/>
                    <a:pt x="1185586" y="10160"/>
                    <a:pt x="1275130" y="8890"/>
                  </a:cubicBezTo>
                  <a:cubicBezTo>
                    <a:pt x="1387061" y="8890"/>
                    <a:pt x="3415238" y="6350"/>
                    <a:pt x="3527168" y="5080"/>
                  </a:cubicBezTo>
                  <a:cubicBezTo>
                    <a:pt x="3634621" y="3810"/>
                    <a:pt x="3742074" y="2540"/>
                    <a:pt x="3854005" y="2540"/>
                  </a:cubicBezTo>
                  <a:cubicBezTo>
                    <a:pt x="4037570" y="1270"/>
                    <a:pt x="4216659" y="0"/>
                    <a:pt x="4400225" y="0"/>
                  </a:cubicBezTo>
                  <a:cubicBezTo>
                    <a:pt x="4476337" y="0"/>
                    <a:pt x="4556927" y="2540"/>
                    <a:pt x="4633039" y="2540"/>
                  </a:cubicBezTo>
                  <a:cubicBezTo>
                    <a:pt x="4843468" y="3810"/>
                    <a:pt x="5058375" y="5080"/>
                    <a:pt x="5268804" y="7620"/>
                  </a:cubicBezTo>
                  <a:cubicBezTo>
                    <a:pt x="5380734" y="8890"/>
                    <a:pt x="5492665" y="12700"/>
                    <a:pt x="5604595" y="16510"/>
                  </a:cubicBezTo>
                  <a:cubicBezTo>
                    <a:pt x="5631458" y="16510"/>
                    <a:pt x="5658321" y="16510"/>
                    <a:pt x="5680708" y="16510"/>
                  </a:cubicBezTo>
                  <a:cubicBezTo>
                    <a:pt x="5705255" y="17780"/>
                    <a:pt x="5714144" y="20320"/>
                    <a:pt x="5724305" y="21590"/>
                  </a:cubicBezTo>
                  <a:close/>
                  <a:moveTo>
                    <a:pt x="5734464" y="894828"/>
                  </a:moveTo>
                  <a:cubicBezTo>
                    <a:pt x="5735735" y="878318"/>
                    <a:pt x="5737005" y="865618"/>
                    <a:pt x="5737005" y="852918"/>
                  </a:cubicBezTo>
                  <a:cubicBezTo>
                    <a:pt x="5735735" y="815829"/>
                    <a:pt x="5734464" y="782481"/>
                    <a:pt x="5734464" y="746616"/>
                  </a:cubicBezTo>
                  <a:cubicBezTo>
                    <a:pt x="5734464" y="730257"/>
                    <a:pt x="5737005" y="713898"/>
                    <a:pt x="5735735" y="697538"/>
                  </a:cubicBezTo>
                  <a:cubicBezTo>
                    <a:pt x="5735735" y="682437"/>
                    <a:pt x="5734464" y="666707"/>
                    <a:pt x="5733194" y="651606"/>
                  </a:cubicBezTo>
                  <a:cubicBezTo>
                    <a:pt x="5728114" y="628326"/>
                    <a:pt x="5716685" y="146354"/>
                    <a:pt x="5716685" y="123073"/>
                  </a:cubicBezTo>
                  <a:cubicBezTo>
                    <a:pt x="5714144" y="103568"/>
                    <a:pt x="5711605" y="83433"/>
                    <a:pt x="5709064" y="63500"/>
                  </a:cubicBezTo>
                  <a:cubicBezTo>
                    <a:pt x="5707794" y="44450"/>
                    <a:pt x="5706525" y="43180"/>
                    <a:pt x="5667276" y="41910"/>
                  </a:cubicBezTo>
                  <a:cubicBezTo>
                    <a:pt x="5653844" y="41910"/>
                    <a:pt x="5644890" y="41910"/>
                    <a:pt x="5631458" y="40640"/>
                  </a:cubicBezTo>
                  <a:cubicBezTo>
                    <a:pt x="5519528" y="36830"/>
                    <a:pt x="5403120" y="31750"/>
                    <a:pt x="5291190" y="30480"/>
                  </a:cubicBezTo>
                  <a:cubicBezTo>
                    <a:pt x="5018080" y="26670"/>
                    <a:pt x="4740493" y="25400"/>
                    <a:pt x="4467383" y="22860"/>
                  </a:cubicBezTo>
                  <a:cubicBezTo>
                    <a:pt x="4427088" y="22860"/>
                    <a:pt x="4382316" y="22860"/>
                    <a:pt x="4342021" y="22860"/>
                  </a:cubicBezTo>
                  <a:cubicBezTo>
                    <a:pt x="4274863" y="22860"/>
                    <a:pt x="4207705" y="22860"/>
                    <a:pt x="4145024" y="22860"/>
                  </a:cubicBezTo>
                  <a:cubicBezTo>
                    <a:pt x="4001753" y="22860"/>
                    <a:pt x="3858482" y="22860"/>
                    <a:pt x="3719688" y="24130"/>
                  </a:cubicBezTo>
                  <a:cubicBezTo>
                    <a:pt x="3598803" y="25400"/>
                    <a:pt x="1561672" y="29210"/>
                    <a:pt x="1440787" y="29210"/>
                  </a:cubicBezTo>
                  <a:cubicBezTo>
                    <a:pt x="1243790" y="29210"/>
                    <a:pt x="1046792" y="26670"/>
                    <a:pt x="849795" y="33020"/>
                  </a:cubicBezTo>
                  <a:cubicBezTo>
                    <a:pt x="746819" y="36830"/>
                    <a:pt x="648321" y="36830"/>
                    <a:pt x="549822" y="38100"/>
                  </a:cubicBezTo>
                  <a:cubicBezTo>
                    <a:pt x="379688" y="41910"/>
                    <a:pt x="209554" y="45720"/>
                    <a:pt x="49530" y="50800"/>
                  </a:cubicBezTo>
                  <a:cubicBezTo>
                    <a:pt x="36830" y="50800"/>
                    <a:pt x="34290" y="53340"/>
                    <a:pt x="33020" y="66445"/>
                  </a:cubicBezTo>
                  <a:cubicBezTo>
                    <a:pt x="31750" y="77770"/>
                    <a:pt x="31750" y="89096"/>
                    <a:pt x="30480" y="100422"/>
                  </a:cubicBezTo>
                  <a:cubicBezTo>
                    <a:pt x="29210" y="119298"/>
                    <a:pt x="26670" y="137545"/>
                    <a:pt x="25400" y="156421"/>
                  </a:cubicBezTo>
                  <a:cubicBezTo>
                    <a:pt x="20320" y="176556"/>
                    <a:pt x="26670" y="668595"/>
                    <a:pt x="29210" y="688730"/>
                  </a:cubicBezTo>
                  <a:cubicBezTo>
                    <a:pt x="29210" y="710122"/>
                    <a:pt x="29210" y="732145"/>
                    <a:pt x="30480" y="753538"/>
                  </a:cubicBezTo>
                  <a:cubicBezTo>
                    <a:pt x="30480" y="769268"/>
                    <a:pt x="33020" y="784998"/>
                    <a:pt x="33020" y="800728"/>
                  </a:cubicBezTo>
                  <a:cubicBezTo>
                    <a:pt x="33020" y="817717"/>
                    <a:pt x="33020" y="834705"/>
                    <a:pt x="31750" y="852918"/>
                  </a:cubicBezTo>
                  <a:cubicBezTo>
                    <a:pt x="31750" y="856728"/>
                    <a:pt x="31750" y="859268"/>
                    <a:pt x="31750" y="863078"/>
                  </a:cubicBezTo>
                  <a:cubicBezTo>
                    <a:pt x="31750" y="873238"/>
                    <a:pt x="35560" y="877048"/>
                    <a:pt x="44450" y="877048"/>
                  </a:cubicBezTo>
                  <a:cubicBezTo>
                    <a:pt x="79715" y="877048"/>
                    <a:pt x="142395" y="878318"/>
                    <a:pt x="200599" y="878318"/>
                  </a:cubicBezTo>
                  <a:cubicBezTo>
                    <a:pt x="285666" y="878318"/>
                    <a:pt x="375211" y="875778"/>
                    <a:pt x="460278" y="878318"/>
                  </a:cubicBezTo>
                  <a:cubicBezTo>
                    <a:pt x="599071" y="882128"/>
                    <a:pt x="737865" y="884668"/>
                    <a:pt x="876658" y="883398"/>
                  </a:cubicBezTo>
                  <a:cubicBezTo>
                    <a:pt x="966203" y="882128"/>
                    <a:pt x="1051270" y="884668"/>
                    <a:pt x="1140814" y="884668"/>
                  </a:cubicBezTo>
                  <a:cubicBezTo>
                    <a:pt x="1270653" y="884668"/>
                    <a:pt x="1400492" y="883398"/>
                    <a:pt x="1530331" y="884668"/>
                  </a:cubicBezTo>
                  <a:cubicBezTo>
                    <a:pt x="1722852" y="885938"/>
                    <a:pt x="3836096" y="875778"/>
                    <a:pt x="4033093" y="878318"/>
                  </a:cubicBezTo>
                  <a:cubicBezTo>
                    <a:pt x="4118160" y="879588"/>
                    <a:pt x="4203227" y="880858"/>
                    <a:pt x="4283817" y="880858"/>
                  </a:cubicBezTo>
                  <a:cubicBezTo>
                    <a:pt x="4431565" y="883398"/>
                    <a:pt x="4574836" y="879588"/>
                    <a:pt x="4722584" y="883398"/>
                  </a:cubicBezTo>
                  <a:cubicBezTo>
                    <a:pt x="4843468" y="885938"/>
                    <a:pt x="4964353" y="885938"/>
                    <a:pt x="5085238" y="888478"/>
                  </a:cubicBezTo>
                  <a:cubicBezTo>
                    <a:pt x="5264327" y="892288"/>
                    <a:pt x="5443415" y="894828"/>
                    <a:pt x="5622503" y="896098"/>
                  </a:cubicBezTo>
                  <a:cubicBezTo>
                    <a:pt x="5689662" y="896098"/>
                    <a:pt x="5714144" y="894828"/>
                    <a:pt x="5734464" y="894828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9739702" y="4119624"/>
            <a:ext cx="8147812" cy="5764211"/>
            <a:chOff x="0" y="0"/>
            <a:chExt cx="2662684" cy="1883729"/>
          </a:xfrm>
        </p:grpSpPr>
        <p:sp>
          <p:nvSpPr>
            <p:cNvPr id="10" name="Freeform 10"/>
            <p:cNvSpPr/>
            <p:nvPr/>
          </p:nvSpPr>
          <p:spPr>
            <a:xfrm>
              <a:off x="10160" y="16510"/>
              <a:ext cx="2639824" cy="1855789"/>
            </a:xfrm>
            <a:custGeom>
              <a:avLst/>
              <a:gdLst/>
              <a:ahLst/>
              <a:cxnLst/>
              <a:rect l="l" t="t" r="r" b="b"/>
              <a:pathLst>
                <a:path w="2639824" h="1855789">
                  <a:moveTo>
                    <a:pt x="2639824" y="1855789"/>
                  </a:moveTo>
                  <a:lnTo>
                    <a:pt x="0" y="1848169"/>
                  </a:lnTo>
                  <a:lnTo>
                    <a:pt x="0" y="656863"/>
                  </a:lnTo>
                  <a:lnTo>
                    <a:pt x="17780" y="19050"/>
                  </a:lnTo>
                  <a:lnTo>
                    <a:pt x="1314240" y="0"/>
                  </a:lnTo>
                  <a:lnTo>
                    <a:pt x="2620774" y="50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nl-BE"/>
            </a:p>
          </p:txBody>
        </p:sp>
        <p:sp>
          <p:nvSpPr>
            <p:cNvPr id="11" name="Freeform 11"/>
            <p:cNvSpPr/>
            <p:nvPr/>
          </p:nvSpPr>
          <p:spPr>
            <a:xfrm>
              <a:off x="-3810" y="0"/>
              <a:ext cx="2669034" cy="1882459"/>
            </a:xfrm>
            <a:custGeom>
              <a:avLst/>
              <a:gdLst/>
              <a:ahLst/>
              <a:cxnLst/>
              <a:rect l="l" t="t" r="r" b="b"/>
              <a:pathLst>
                <a:path w="2669034" h="1882459">
                  <a:moveTo>
                    <a:pt x="2634744" y="21590"/>
                  </a:moveTo>
                  <a:cubicBezTo>
                    <a:pt x="2636014" y="34290"/>
                    <a:pt x="2636014" y="44450"/>
                    <a:pt x="2637284" y="54610"/>
                  </a:cubicBezTo>
                  <a:cubicBezTo>
                    <a:pt x="2639824" y="91518"/>
                    <a:pt x="2641094" y="130871"/>
                    <a:pt x="2643634" y="168818"/>
                  </a:cubicBezTo>
                  <a:cubicBezTo>
                    <a:pt x="2643634" y="223630"/>
                    <a:pt x="2656334" y="1304418"/>
                    <a:pt x="2662684" y="1359231"/>
                  </a:cubicBezTo>
                  <a:cubicBezTo>
                    <a:pt x="2669034" y="1442152"/>
                    <a:pt x="2665224" y="1526479"/>
                    <a:pt x="2665224" y="1609400"/>
                  </a:cubicBezTo>
                  <a:cubicBezTo>
                    <a:pt x="2665224" y="1682483"/>
                    <a:pt x="2666494" y="1749945"/>
                    <a:pt x="2667764" y="1821499"/>
                  </a:cubicBezTo>
                  <a:cubicBezTo>
                    <a:pt x="2667764" y="1843089"/>
                    <a:pt x="2667764" y="1857059"/>
                    <a:pt x="2667764" y="1881189"/>
                  </a:cubicBezTo>
                  <a:cubicBezTo>
                    <a:pt x="2644904" y="1881189"/>
                    <a:pt x="2624584" y="1882459"/>
                    <a:pt x="2601168" y="1881189"/>
                  </a:cubicBezTo>
                  <a:cubicBezTo>
                    <a:pt x="2469412" y="1876109"/>
                    <a:pt x="2335630" y="1882459"/>
                    <a:pt x="2203875" y="1877379"/>
                  </a:cubicBezTo>
                  <a:cubicBezTo>
                    <a:pt x="2124822" y="1873569"/>
                    <a:pt x="2047796" y="1876109"/>
                    <a:pt x="1968743" y="1873569"/>
                  </a:cubicBezTo>
                  <a:cubicBezTo>
                    <a:pt x="1932256" y="1872299"/>
                    <a:pt x="1895770" y="1871029"/>
                    <a:pt x="1859284" y="1869759"/>
                  </a:cubicBezTo>
                  <a:cubicBezTo>
                    <a:pt x="1836987" y="1869759"/>
                    <a:pt x="1816717" y="1871029"/>
                    <a:pt x="1794420" y="1871029"/>
                  </a:cubicBezTo>
                  <a:cubicBezTo>
                    <a:pt x="1737664" y="1869759"/>
                    <a:pt x="1581585" y="1871029"/>
                    <a:pt x="1524829" y="1869759"/>
                  </a:cubicBezTo>
                  <a:cubicBezTo>
                    <a:pt x="1484289" y="1868489"/>
                    <a:pt x="673488" y="1877379"/>
                    <a:pt x="632948" y="1876109"/>
                  </a:cubicBezTo>
                  <a:cubicBezTo>
                    <a:pt x="622812" y="1876109"/>
                    <a:pt x="610650" y="1877379"/>
                    <a:pt x="600515" y="1877379"/>
                  </a:cubicBezTo>
                  <a:cubicBezTo>
                    <a:pt x="576191" y="1877379"/>
                    <a:pt x="553894" y="1878649"/>
                    <a:pt x="529570" y="1878649"/>
                  </a:cubicBezTo>
                  <a:cubicBezTo>
                    <a:pt x="468760" y="1878649"/>
                    <a:pt x="409977" y="1877379"/>
                    <a:pt x="349167" y="1876109"/>
                  </a:cubicBezTo>
                  <a:cubicBezTo>
                    <a:pt x="312681" y="1874839"/>
                    <a:pt x="276195" y="1873569"/>
                    <a:pt x="241736" y="1872299"/>
                  </a:cubicBezTo>
                  <a:cubicBezTo>
                    <a:pt x="176872" y="1871029"/>
                    <a:pt x="112008" y="1869759"/>
                    <a:pt x="48260" y="1869759"/>
                  </a:cubicBezTo>
                  <a:cubicBezTo>
                    <a:pt x="38100" y="1869759"/>
                    <a:pt x="29210" y="1869759"/>
                    <a:pt x="19050" y="1868489"/>
                  </a:cubicBezTo>
                  <a:cubicBezTo>
                    <a:pt x="10160" y="1867219"/>
                    <a:pt x="5080" y="1860869"/>
                    <a:pt x="7620" y="1851979"/>
                  </a:cubicBezTo>
                  <a:cubicBezTo>
                    <a:pt x="16510" y="1820217"/>
                    <a:pt x="12700" y="1785081"/>
                    <a:pt x="11430" y="1748539"/>
                  </a:cubicBezTo>
                  <a:cubicBezTo>
                    <a:pt x="10160" y="1674051"/>
                    <a:pt x="6350" y="1600967"/>
                    <a:pt x="7620" y="1526479"/>
                  </a:cubicBezTo>
                  <a:cubicBezTo>
                    <a:pt x="5080" y="1433719"/>
                    <a:pt x="0" y="285470"/>
                    <a:pt x="7620" y="191305"/>
                  </a:cubicBezTo>
                  <a:cubicBezTo>
                    <a:pt x="8890" y="173034"/>
                    <a:pt x="7620" y="153358"/>
                    <a:pt x="8890" y="135087"/>
                  </a:cubicBezTo>
                  <a:cubicBezTo>
                    <a:pt x="10160" y="105573"/>
                    <a:pt x="12700" y="7324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1333" y="30480"/>
                    <a:pt x="93765" y="29210"/>
                  </a:cubicBezTo>
                  <a:cubicBezTo>
                    <a:pt x="148494" y="25400"/>
                    <a:pt x="203223" y="22860"/>
                    <a:pt x="259979" y="20320"/>
                  </a:cubicBezTo>
                  <a:cubicBezTo>
                    <a:pt x="298492" y="17780"/>
                    <a:pt x="337005" y="16510"/>
                    <a:pt x="373491" y="13970"/>
                  </a:cubicBezTo>
                  <a:cubicBezTo>
                    <a:pt x="409977" y="11430"/>
                    <a:pt x="448490" y="8890"/>
                    <a:pt x="484976" y="8890"/>
                  </a:cubicBezTo>
                  <a:cubicBezTo>
                    <a:pt x="525516" y="7620"/>
                    <a:pt x="566056" y="10160"/>
                    <a:pt x="606597" y="8890"/>
                  </a:cubicBezTo>
                  <a:cubicBezTo>
                    <a:pt x="657272" y="8890"/>
                    <a:pt x="1575504" y="6350"/>
                    <a:pt x="1626179" y="5080"/>
                  </a:cubicBezTo>
                  <a:cubicBezTo>
                    <a:pt x="1674827" y="3810"/>
                    <a:pt x="1723475" y="2540"/>
                    <a:pt x="1774150" y="2540"/>
                  </a:cubicBezTo>
                  <a:cubicBezTo>
                    <a:pt x="1857258" y="1270"/>
                    <a:pt x="1938338" y="0"/>
                    <a:pt x="2021445" y="0"/>
                  </a:cubicBezTo>
                  <a:cubicBezTo>
                    <a:pt x="2055904" y="0"/>
                    <a:pt x="2092390" y="2540"/>
                    <a:pt x="2126849" y="2540"/>
                  </a:cubicBezTo>
                  <a:cubicBezTo>
                    <a:pt x="2222118" y="3810"/>
                    <a:pt x="2319414" y="5080"/>
                    <a:pt x="2414683" y="7620"/>
                  </a:cubicBezTo>
                  <a:cubicBezTo>
                    <a:pt x="2465358" y="8890"/>
                    <a:pt x="2516033" y="12700"/>
                    <a:pt x="2566709" y="16510"/>
                  </a:cubicBezTo>
                  <a:cubicBezTo>
                    <a:pt x="2578870" y="16510"/>
                    <a:pt x="2591033" y="16510"/>
                    <a:pt x="2601168" y="16510"/>
                  </a:cubicBezTo>
                  <a:cubicBezTo>
                    <a:pt x="2615694" y="17780"/>
                    <a:pt x="2624584" y="20320"/>
                    <a:pt x="2634744" y="21590"/>
                  </a:cubicBezTo>
                  <a:close/>
                  <a:moveTo>
                    <a:pt x="2644904" y="1864679"/>
                  </a:moveTo>
                  <a:cubicBezTo>
                    <a:pt x="2646174" y="1848169"/>
                    <a:pt x="2647444" y="1835469"/>
                    <a:pt x="2647444" y="1822769"/>
                  </a:cubicBezTo>
                  <a:cubicBezTo>
                    <a:pt x="2646174" y="1742917"/>
                    <a:pt x="2644904" y="1668429"/>
                    <a:pt x="2644904" y="1588318"/>
                  </a:cubicBezTo>
                  <a:cubicBezTo>
                    <a:pt x="2644904" y="1551777"/>
                    <a:pt x="2647444" y="1515235"/>
                    <a:pt x="2646174" y="1478694"/>
                  </a:cubicBezTo>
                  <a:cubicBezTo>
                    <a:pt x="2646174" y="1444963"/>
                    <a:pt x="2644904" y="1409827"/>
                    <a:pt x="2643634" y="1376096"/>
                  </a:cubicBezTo>
                  <a:cubicBezTo>
                    <a:pt x="2638554" y="1324095"/>
                    <a:pt x="2627124" y="247523"/>
                    <a:pt x="2627124" y="195521"/>
                  </a:cubicBezTo>
                  <a:cubicBezTo>
                    <a:pt x="2624584" y="151953"/>
                    <a:pt x="2622044" y="106978"/>
                    <a:pt x="2619504" y="63500"/>
                  </a:cubicBezTo>
                  <a:cubicBezTo>
                    <a:pt x="2618234" y="44450"/>
                    <a:pt x="2616964" y="43180"/>
                    <a:pt x="2595087" y="41910"/>
                  </a:cubicBezTo>
                  <a:cubicBezTo>
                    <a:pt x="2589005" y="41910"/>
                    <a:pt x="2584952" y="41910"/>
                    <a:pt x="2578870" y="40640"/>
                  </a:cubicBezTo>
                  <a:cubicBezTo>
                    <a:pt x="2528196" y="36830"/>
                    <a:pt x="2475493" y="31750"/>
                    <a:pt x="2424818" y="30480"/>
                  </a:cubicBezTo>
                  <a:cubicBezTo>
                    <a:pt x="2301171" y="26670"/>
                    <a:pt x="2175497" y="25400"/>
                    <a:pt x="2051850" y="22860"/>
                  </a:cubicBezTo>
                  <a:cubicBezTo>
                    <a:pt x="2033607" y="22860"/>
                    <a:pt x="2013337" y="22860"/>
                    <a:pt x="1995094" y="22860"/>
                  </a:cubicBezTo>
                  <a:cubicBezTo>
                    <a:pt x="1964689" y="22860"/>
                    <a:pt x="1934284" y="22860"/>
                    <a:pt x="1905906" y="22860"/>
                  </a:cubicBezTo>
                  <a:cubicBezTo>
                    <a:pt x="1841041" y="22860"/>
                    <a:pt x="1776177" y="22860"/>
                    <a:pt x="1713340" y="24130"/>
                  </a:cubicBezTo>
                  <a:cubicBezTo>
                    <a:pt x="1658611" y="25400"/>
                    <a:pt x="736325" y="29210"/>
                    <a:pt x="681596" y="29210"/>
                  </a:cubicBezTo>
                  <a:cubicBezTo>
                    <a:pt x="592408" y="29210"/>
                    <a:pt x="503219" y="26670"/>
                    <a:pt x="414031" y="33020"/>
                  </a:cubicBezTo>
                  <a:cubicBezTo>
                    <a:pt x="367410" y="36830"/>
                    <a:pt x="322816" y="36830"/>
                    <a:pt x="278222" y="38100"/>
                  </a:cubicBezTo>
                  <a:cubicBezTo>
                    <a:pt x="201196" y="41910"/>
                    <a:pt x="124170" y="45720"/>
                    <a:pt x="49530" y="50800"/>
                  </a:cubicBezTo>
                  <a:cubicBezTo>
                    <a:pt x="36830" y="50800"/>
                    <a:pt x="34290" y="53340"/>
                    <a:pt x="33020" y="69031"/>
                  </a:cubicBezTo>
                  <a:cubicBezTo>
                    <a:pt x="31750" y="94329"/>
                    <a:pt x="31750" y="119627"/>
                    <a:pt x="30480" y="144925"/>
                  </a:cubicBezTo>
                  <a:cubicBezTo>
                    <a:pt x="29210" y="187089"/>
                    <a:pt x="26670" y="227847"/>
                    <a:pt x="25400" y="270010"/>
                  </a:cubicBezTo>
                  <a:cubicBezTo>
                    <a:pt x="20320" y="314984"/>
                    <a:pt x="26670" y="1414043"/>
                    <a:pt x="29210" y="1459017"/>
                  </a:cubicBezTo>
                  <a:cubicBezTo>
                    <a:pt x="29210" y="1506803"/>
                    <a:pt x="29210" y="1555993"/>
                    <a:pt x="30480" y="1603778"/>
                  </a:cubicBezTo>
                  <a:cubicBezTo>
                    <a:pt x="30480" y="1638914"/>
                    <a:pt x="33020" y="1674051"/>
                    <a:pt x="33020" y="1709187"/>
                  </a:cubicBezTo>
                  <a:cubicBezTo>
                    <a:pt x="33020" y="1747134"/>
                    <a:pt x="33020" y="1785081"/>
                    <a:pt x="31750" y="1822769"/>
                  </a:cubicBezTo>
                  <a:cubicBezTo>
                    <a:pt x="31750" y="1826579"/>
                    <a:pt x="31750" y="1829119"/>
                    <a:pt x="31750" y="1832929"/>
                  </a:cubicBezTo>
                  <a:cubicBezTo>
                    <a:pt x="31750" y="1843089"/>
                    <a:pt x="35560" y="1846899"/>
                    <a:pt x="44450" y="1846899"/>
                  </a:cubicBezTo>
                  <a:cubicBezTo>
                    <a:pt x="65387" y="1846899"/>
                    <a:pt x="93765" y="1848169"/>
                    <a:pt x="120116" y="1848169"/>
                  </a:cubicBezTo>
                  <a:cubicBezTo>
                    <a:pt x="158629" y="1848169"/>
                    <a:pt x="199169" y="1845629"/>
                    <a:pt x="237682" y="1848169"/>
                  </a:cubicBezTo>
                  <a:cubicBezTo>
                    <a:pt x="300519" y="1851979"/>
                    <a:pt x="363356" y="1854519"/>
                    <a:pt x="426193" y="1853249"/>
                  </a:cubicBezTo>
                  <a:cubicBezTo>
                    <a:pt x="466733" y="1851979"/>
                    <a:pt x="505246" y="1854519"/>
                    <a:pt x="545786" y="1854519"/>
                  </a:cubicBezTo>
                  <a:cubicBezTo>
                    <a:pt x="604570" y="1854519"/>
                    <a:pt x="663353" y="1853249"/>
                    <a:pt x="722136" y="1854519"/>
                  </a:cubicBezTo>
                  <a:cubicBezTo>
                    <a:pt x="809297" y="1855789"/>
                    <a:pt x="1766042" y="1845629"/>
                    <a:pt x="1855231" y="1848169"/>
                  </a:cubicBezTo>
                  <a:cubicBezTo>
                    <a:pt x="1893743" y="1849439"/>
                    <a:pt x="1932256" y="1850709"/>
                    <a:pt x="1968743" y="1850709"/>
                  </a:cubicBezTo>
                  <a:cubicBezTo>
                    <a:pt x="2035634" y="1853249"/>
                    <a:pt x="2100498" y="1849439"/>
                    <a:pt x="2167389" y="1853249"/>
                  </a:cubicBezTo>
                  <a:cubicBezTo>
                    <a:pt x="2222118" y="1855789"/>
                    <a:pt x="2276847" y="1855789"/>
                    <a:pt x="2331576" y="1858329"/>
                  </a:cubicBezTo>
                  <a:cubicBezTo>
                    <a:pt x="2412656" y="1862139"/>
                    <a:pt x="2493737" y="1864679"/>
                    <a:pt x="2574817" y="1865949"/>
                  </a:cubicBezTo>
                  <a:cubicBezTo>
                    <a:pt x="2605222" y="1865949"/>
                    <a:pt x="2624584" y="1864679"/>
                    <a:pt x="2644904" y="1864679"/>
                  </a:cubicBezTo>
                  <a:close/>
                </a:path>
              </a:pathLst>
            </a:custGeom>
            <a:solidFill>
              <a:srgbClr val="000000"/>
            </a:solidFill>
          </p:spPr>
          <p:txBody>
            <a:bodyPr/>
            <a:lstStyle/>
            <a:p>
              <a:endParaRPr lang="nl-BE"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6969185" y="8982229"/>
            <a:ext cx="1094108" cy="1028700"/>
            <a:chOff x="0" y="0"/>
            <a:chExt cx="1458811" cy="1371600"/>
          </a:xfrm>
        </p:grpSpPr>
        <p:grpSp>
          <p:nvGrpSpPr>
            <p:cNvPr id="13" name="Group 13"/>
            <p:cNvGrpSpPr/>
            <p:nvPr/>
          </p:nvGrpSpPr>
          <p:grpSpPr>
            <a:xfrm>
              <a:off x="0" y="0"/>
              <a:ext cx="1371600" cy="1371600"/>
              <a:chOff x="0" y="0"/>
              <a:chExt cx="812800" cy="812800"/>
            </a:xfrm>
          </p:grpSpPr>
          <p:sp>
            <p:nvSpPr>
              <p:cNvPr id="14" name="Freeform 14"/>
              <p:cNvSpPr/>
              <p:nvPr/>
            </p:nvSpPr>
            <p:spPr>
              <a:xfrm>
                <a:off x="0" y="0"/>
                <a:ext cx="812800" cy="812800"/>
              </a:xfrm>
              <a:custGeom>
                <a:avLst/>
                <a:gdLst/>
                <a:ahLst/>
                <a:cxnLst/>
                <a:rect l="l" t="t" r="r" b="b"/>
                <a:pathLst>
                  <a:path w="812800" h="812800">
                    <a:moveTo>
                      <a:pt x="406400" y="0"/>
                    </a:moveTo>
                    <a:cubicBezTo>
                      <a:pt x="181951" y="0"/>
                      <a:pt x="0" y="181951"/>
                      <a:pt x="0" y="406400"/>
                    </a:cubicBezTo>
                    <a:cubicBezTo>
                      <a:pt x="0" y="630849"/>
                      <a:pt x="181951" y="812800"/>
                      <a:pt x="406400" y="812800"/>
                    </a:cubicBezTo>
                    <a:cubicBezTo>
                      <a:pt x="630849" y="812800"/>
                      <a:pt x="812800" y="630849"/>
                      <a:pt x="812800" y="406400"/>
                    </a:cubicBezTo>
                    <a:cubicBezTo>
                      <a:pt x="812800" y="181951"/>
                      <a:pt x="630849" y="0"/>
                      <a:pt x="406400" y="0"/>
                    </a:cubicBezTo>
                    <a:close/>
                  </a:path>
                </a:pathLst>
              </a:custGeom>
              <a:solidFill>
                <a:srgbClr val="90B9A4"/>
              </a:solidFill>
            </p:spPr>
            <p:txBody>
              <a:bodyPr/>
              <a:lstStyle/>
              <a:p>
                <a:endParaRPr lang="nl-BE"/>
              </a:p>
            </p:txBody>
          </p:sp>
          <p:sp>
            <p:nvSpPr>
              <p:cNvPr id="15" name="TextBox 15"/>
              <p:cNvSpPr txBox="1"/>
              <p:nvPr/>
            </p:nvSpPr>
            <p:spPr>
              <a:xfrm>
                <a:off x="76200" y="57150"/>
                <a:ext cx="660400" cy="679450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1259"/>
                  </a:lnSpc>
                  <a:spcBef>
                    <a:spcPct val="0"/>
                  </a:spcBef>
                </a:pPr>
                <a:endParaRPr/>
              </a:p>
            </p:txBody>
          </p:sp>
        </p:grpSp>
        <p:sp>
          <p:nvSpPr>
            <p:cNvPr id="16" name="Freeform 16"/>
            <p:cNvSpPr/>
            <p:nvPr/>
          </p:nvSpPr>
          <p:spPr>
            <a:xfrm rot="404009">
              <a:off x="451589" y="147459"/>
              <a:ext cx="468422" cy="964914"/>
            </a:xfrm>
            <a:custGeom>
              <a:avLst/>
              <a:gdLst/>
              <a:ahLst/>
              <a:cxnLst/>
              <a:rect l="l" t="t" r="r" b="b"/>
              <a:pathLst>
                <a:path w="468422" h="964914">
                  <a:moveTo>
                    <a:pt x="0" y="0"/>
                  </a:moveTo>
                  <a:lnTo>
                    <a:pt x="468422" y="0"/>
                  </a:lnTo>
                  <a:lnTo>
                    <a:pt x="468422" y="964914"/>
                  </a:lnTo>
                  <a:lnTo>
                    <a:pt x="0" y="964914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>
                <a:alphaModFix amt="44999"/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7" name="Freeform 17"/>
            <p:cNvSpPr/>
            <p:nvPr/>
          </p:nvSpPr>
          <p:spPr>
            <a:xfrm>
              <a:off x="486740" y="1148499"/>
              <a:ext cx="83599" cy="83599"/>
            </a:xfrm>
            <a:custGeom>
              <a:avLst/>
              <a:gdLst/>
              <a:ahLst/>
              <a:cxnLst/>
              <a:rect l="l" t="t" r="r" b="b"/>
              <a:pathLst>
                <a:path w="83599" h="83599">
                  <a:moveTo>
                    <a:pt x="0" y="0"/>
                  </a:moveTo>
                  <a:lnTo>
                    <a:pt x="83599" y="0"/>
                  </a:lnTo>
                  <a:lnTo>
                    <a:pt x="83599" y="83600"/>
                  </a:lnTo>
                  <a:lnTo>
                    <a:pt x="0" y="836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alphaModFix amt="56000"/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nl-BE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376708"/>
              <a:ext cx="1458811" cy="59805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735"/>
                </a:lnSpc>
              </a:pPr>
              <a:r>
                <a:rPr lang="en-US" sz="2668">
                  <a:solidFill>
                    <a:srgbClr val="04541D"/>
                  </a:solidFill>
                  <a:latin typeface="Moontime"/>
                </a:rPr>
                <a:t>juf Julie</a:t>
              </a:r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165985" y="1146032"/>
              <a:ext cx="1205615" cy="860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481"/>
                </a:lnSpc>
                <a:spcBef>
                  <a:spcPct val="0"/>
                </a:spcBef>
              </a:pPr>
              <a:r>
                <a:rPr lang="en-US" sz="476">
                  <a:solidFill>
                    <a:srgbClr val="334236"/>
                  </a:solidFill>
                  <a:latin typeface="TT Chocolates"/>
                </a:rPr>
                <a:t>@jullie_juf</a:t>
              </a:r>
            </a:p>
          </p:txBody>
        </p:sp>
      </p:grpSp>
      <p:sp>
        <p:nvSpPr>
          <p:cNvPr id="20" name="Freeform 20"/>
          <p:cNvSpPr/>
          <p:nvPr/>
        </p:nvSpPr>
        <p:spPr>
          <a:xfrm>
            <a:off x="-879335" y="28051"/>
            <a:ext cx="3594529" cy="2421814"/>
          </a:xfrm>
          <a:custGeom>
            <a:avLst/>
            <a:gdLst/>
            <a:ahLst/>
            <a:cxnLst/>
            <a:rect l="l" t="t" r="r" b="b"/>
            <a:pathLst>
              <a:path w="3594529" h="2421814">
                <a:moveTo>
                  <a:pt x="0" y="0"/>
                </a:moveTo>
                <a:lnTo>
                  <a:pt x="3594530" y="0"/>
                </a:lnTo>
                <a:lnTo>
                  <a:pt x="3594530" y="2421814"/>
                </a:lnTo>
                <a:lnTo>
                  <a:pt x="0" y="2421814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1" name="Freeform 21"/>
          <p:cNvSpPr/>
          <p:nvPr/>
        </p:nvSpPr>
        <p:spPr>
          <a:xfrm flipH="1">
            <a:off x="12982973" y="-112854"/>
            <a:ext cx="5468521" cy="2283108"/>
          </a:xfrm>
          <a:custGeom>
            <a:avLst/>
            <a:gdLst/>
            <a:ahLst/>
            <a:cxnLst/>
            <a:rect l="l" t="t" r="r" b="b"/>
            <a:pathLst>
              <a:path w="5468521" h="2283108">
                <a:moveTo>
                  <a:pt x="5468521" y="0"/>
                </a:moveTo>
                <a:lnTo>
                  <a:pt x="0" y="0"/>
                </a:lnTo>
                <a:lnTo>
                  <a:pt x="0" y="2283108"/>
                </a:lnTo>
                <a:lnTo>
                  <a:pt x="5468521" y="2283108"/>
                </a:lnTo>
                <a:lnTo>
                  <a:pt x="5468521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2" name="Freeform 22"/>
          <p:cNvSpPr/>
          <p:nvPr/>
        </p:nvSpPr>
        <p:spPr>
          <a:xfrm>
            <a:off x="9812454" y="7495696"/>
            <a:ext cx="3170519" cy="2299027"/>
          </a:xfrm>
          <a:custGeom>
            <a:avLst/>
            <a:gdLst/>
            <a:ahLst/>
            <a:cxnLst/>
            <a:rect l="l" t="t" r="r" b="b"/>
            <a:pathLst>
              <a:path w="3170519" h="2299027">
                <a:moveTo>
                  <a:pt x="0" y="0"/>
                </a:moveTo>
                <a:lnTo>
                  <a:pt x="3170519" y="0"/>
                </a:lnTo>
                <a:lnTo>
                  <a:pt x="3170519" y="2299027"/>
                </a:lnTo>
                <a:lnTo>
                  <a:pt x="0" y="2299027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3" name="Freeform 23"/>
          <p:cNvSpPr/>
          <p:nvPr/>
        </p:nvSpPr>
        <p:spPr>
          <a:xfrm>
            <a:off x="15338308" y="5025632"/>
            <a:ext cx="2549205" cy="2038444"/>
          </a:xfrm>
          <a:custGeom>
            <a:avLst/>
            <a:gdLst/>
            <a:ahLst/>
            <a:cxnLst/>
            <a:rect l="l" t="t" r="r" b="b"/>
            <a:pathLst>
              <a:path w="2549205" h="2038444">
                <a:moveTo>
                  <a:pt x="0" y="0"/>
                </a:moveTo>
                <a:lnTo>
                  <a:pt x="2549206" y="0"/>
                </a:lnTo>
                <a:lnTo>
                  <a:pt x="2549206" y="2038444"/>
                </a:lnTo>
                <a:lnTo>
                  <a:pt x="0" y="2038444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4" name="Freeform 24"/>
          <p:cNvSpPr/>
          <p:nvPr/>
        </p:nvSpPr>
        <p:spPr>
          <a:xfrm>
            <a:off x="14082957" y="7296967"/>
            <a:ext cx="2645453" cy="2392457"/>
          </a:xfrm>
          <a:custGeom>
            <a:avLst/>
            <a:gdLst/>
            <a:ahLst/>
            <a:cxnLst/>
            <a:rect l="l" t="t" r="r" b="b"/>
            <a:pathLst>
              <a:path w="2645453" h="2392457">
                <a:moveTo>
                  <a:pt x="0" y="0"/>
                </a:moveTo>
                <a:lnTo>
                  <a:pt x="2645453" y="0"/>
                </a:lnTo>
                <a:lnTo>
                  <a:pt x="2645453" y="2392457"/>
                </a:lnTo>
                <a:lnTo>
                  <a:pt x="0" y="2392457"/>
                </a:lnTo>
                <a:lnTo>
                  <a:pt x="0" y="0"/>
                </a:lnTo>
                <a:close/>
              </a:path>
            </a:pathLst>
          </a:custGeom>
          <a:blipFill>
            <a:blip r:embed="rId13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5" name="Freeform 25"/>
          <p:cNvSpPr/>
          <p:nvPr/>
        </p:nvSpPr>
        <p:spPr>
          <a:xfrm>
            <a:off x="9812454" y="4216223"/>
            <a:ext cx="2222837" cy="1813475"/>
          </a:xfrm>
          <a:custGeom>
            <a:avLst/>
            <a:gdLst/>
            <a:ahLst/>
            <a:cxnLst/>
            <a:rect l="l" t="t" r="r" b="b"/>
            <a:pathLst>
              <a:path w="2222837" h="1813475">
                <a:moveTo>
                  <a:pt x="0" y="0"/>
                </a:moveTo>
                <a:lnTo>
                  <a:pt x="2222837" y="0"/>
                </a:lnTo>
                <a:lnTo>
                  <a:pt x="2222837" y="1813475"/>
                </a:lnTo>
                <a:lnTo>
                  <a:pt x="0" y="1813475"/>
                </a:lnTo>
                <a:lnTo>
                  <a:pt x="0" y="0"/>
                </a:lnTo>
                <a:close/>
              </a:path>
            </a:pathLst>
          </a:custGeom>
          <a:blipFill>
            <a:blip r:embed="rId14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6" name="Freeform 26"/>
          <p:cNvSpPr/>
          <p:nvPr/>
        </p:nvSpPr>
        <p:spPr>
          <a:xfrm>
            <a:off x="12149591" y="5390296"/>
            <a:ext cx="3026571" cy="2202191"/>
          </a:xfrm>
          <a:custGeom>
            <a:avLst/>
            <a:gdLst/>
            <a:ahLst/>
            <a:cxnLst/>
            <a:rect l="l" t="t" r="r" b="b"/>
            <a:pathLst>
              <a:path w="3026571" h="2202191">
                <a:moveTo>
                  <a:pt x="0" y="0"/>
                </a:moveTo>
                <a:lnTo>
                  <a:pt x="3026572" y="0"/>
                </a:lnTo>
                <a:lnTo>
                  <a:pt x="3026572" y="2202191"/>
                </a:lnTo>
                <a:lnTo>
                  <a:pt x="0" y="2202191"/>
                </a:lnTo>
                <a:lnTo>
                  <a:pt x="0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7" name="Freeform 27"/>
          <p:cNvSpPr/>
          <p:nvPr/>
        </p:nvSpPr>
        <p:spPr>
          <a:xfrm>
            <a:off x="12305685" y="4216223"/>
            <a:ext cx="3099998" cy="1247749"/>
          </a:xfrm>
          <a:custGeom>
            <a:avLst/>
            <a:gdLst/>
            <a:ahLst/>
            <a:cxnLst/>
            <a:rect l="l" t="t" r="r" b="b"/>
            <a:pathLst>
              <a:path w="3099998" h="1247749">
                <a:moveTo>
                  <a:pt x="0" y="0"/>
                </a:moveTo>
                <a:lnTo>
                  <a:pt x="3099999" y="0"/>
                </a:lnTo>
                <a:lnTo>
                  <a:pt x="3099999" y="1247749"/>
                </a:lnTo>
                <a:lnTo>
                  <a:pt x="0" y="1247749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nl-BE"/>
          </a:p>
        </p:txBody>
      </p:sp>
      <p:sp>
        <p:nvSpPr>
          <p:cNvPr id="28" name="TextBox 28"/>
          <p:cNvSpPr txBox="1"/>
          <p:nvPr/>
        </p:nvSpPr>
        <p:spPr>
          <a:xfrm>
            <a:off x="5296959" y="5132607"/>
            <a:ext cx="4457800" cy="64497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aardig, vriendelijk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grootmoeder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grootvader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grootouders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hij/zij heet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mama</a:t>
            </a:r>
          </a:p>
          <a:p>
            <a:pPr algn="just"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een moeder</a:t>
            </a: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</a:pPr>
            <a:endParaRPr lang="en-US" sz="3696">
              <a:solidFill>
                <a:srgbClr val="000000"/>
              </a:solidFill>
              <a:latin typeface="Now"/>
            </a:endParaRPr>
          </a:p>
          <a:p>
            <a:pPr algn="just">
              <a:lnSpc>
                <a:spcPts val="5174"/>
              </a:lnSpc>
              <a:spcBef>
                <a:spcPct val="0"/>
              </a:spcBef>
            </a:pPr>
            <a:endParaRPr lang="en-US" sz="3696">
              <a:solidFill>
                <a:srgbClr val="000000"/>
              </a:solidFill>
              <a:latin typeface="Now"/>
            </a:endParaRPr>
          </a:p>
        </p:txBody>
      </p:sp>
      <p:sp>
        <p:nvSpPr>
          <p:cNvPr id="29" name="TextBox 29"/>
          <p:cNvSpPr txBox="1"/>
          <p:nvPr/>
        </p:nvSpPr>
        <p:spPr>
          <a:xfrm>
            <a:off x="2905698" y="1287815"/>
            <a:ext cx="12811536" cy="2076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800"/>
              </a:lnSpc>
              <a:spcBef>
                <a:spcPct val="0"/>
              </a:spcBef>
            </a:pPr>
            <a:r>
              <a:rPr lang="en-US" sz="12000">
                <a:solidFill>
                  <a:srgbClr val="000000"/>
                </a:solidFill>
                <a:latin typeface="Sunday"/>
              </a:rPr>
              <a:t>MISSION 9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61811" y="5132607"/>
            <a:ext cx="4506768" cy="51543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174"/>
              </a:lnSpc>
            </a:pPr>
            <a:r>
              <a:rPr lang="en-US" sz="3696">
                <a:solidFill>
                  <a:srgbClr val="000000"/>
                </a:solidFill>
                <a:latin typeface="Now"/>
              </a:rPr>
              <a:t>gentil, gentille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grand-mère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un grand-père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des grands-parents</a:t>
            </a:r>
            <a:r>
              <a:rPr lang="en-US" sz="3696">
                <a:solidFill>
                  <a:srgbClr val="000000"/>
                </a:solidFill>
                <a:latin typeface="Now"/>
              </a:rPr>
              <a:t>  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004AAD"/>
                </a:solidFill>
                <a:latin typeface="Now"/>
              </a:rPr>
              <a:t>il</a:t>
            </a:r>
            <a:r>
              <a:rPr lang="en-US" sz="3696">
                <a:solidFill>
                  <a:srgbClr val="000000"/>
                </a:solidFill>
                <a:latin typeface="Now"/>
              </a:rPr>
              <a:t>/</a:t>
            </a:r>
            <a:r>
              <a:rPr lang="en-US" sz="3696">
                <a:solidFill>
                  <a:srgbClr val="D46A6A"/>
                </a:solidFill>
                <a:latin typeface="Now"/>
              </a:rPr>
              <a:t>elle</a:t>
            </a:r>
            <a:r>
              <a:rPr lang="en-US" sz="3696">
                <a:solidFill>
                  <a:srgbClr val="000000"/>
                </a:solidFill>
                <a:latin typeface="Now"/>
              </a:rPr>
              <a:t> s’appelle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maman </a:t>
            </a:r>
          </a:p>
          <a:p>
            <a:pPr>
              <a:lnSpc>
                <a:spcPts val="5174"/>
              </a:lnSpc>
            </a:pPr>
            <a:r>
              <a:rPr lang="en-US" sz="3696">
                <a:solidFill>
                  <a:srgbClr val="D46A6A"/>
                </a:solidFill>
                <a:latin typeface="Now"/>
              </a:rPr>
              <a:t>une mère </a:t>
            </a:r>
          </a:p>
          <a:p>
            <a:pPr>
              <a:lnSpc>
                <a:spcPts val="5174"/>
              </a:lnSpc>
            </a:pPr>
            <a:endParaRPr lang="en-US" sz="3696">
              <a:solidFill>
                <a:srgbClr val="D46A6A"/>
              </a:solidFill>
              <a:latin typeface="Now"/>
            </a:endParaRPr>
          </a:p>
        </p:txBody>
      </p:sp>
      <p:sp>
        <p:nvSpPr>
          <p:cNvPr id="31" name="TextBox 31"/>
          <p:cNvSpPr txBox="1"/>
          <p:nvPr/>
        </p:nvSpPr>
        <p:spPr>
          <a:xfrm>
            <a:off x="2721443" y="4005324"/>
            <a:ext cx="4804415" cy="102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8337"/>
              </a:lnSpc>
              <a:spcBef>
                <a:spcPct val="0"/>
              </a:spcBef>
            </a:pPr>
            <a:r>
              <a:rPr lang="en-US" sz="5955">
                <a:solidFill>
                  <a:srgbClr val="000000"/>
                </a:solidFill>
                <a:latin typeface="Lulu Font TH"/>
              </a:rPr>
              <a:t>Lisez les mots!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486447" y="1344887"/>
            <a:ext cx="4686139" cy="6204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174"/>
              </a:lnSpc>
              <a:spcBef>
                <a:spcPct val="0"/>
              </a:spcBef>
            </a:pPr>
            <a:r>
              <a:rPr lang="en-US" sz="3696">
                <a:solidFill>
                  <a:srgbClr val="000000"/>
                </a:solidFill>
                <a:latin typeface="Now"/>
              </a:rPr>
              <a:t>dag 2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795</Words>
  <Application>Microsoft Office PowerPoint</Application>
  <PresentationFormat>Aangepast</PresentationFormat>
  <Paragraphs>347</Paragraphs>
  <Slides>37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9</vt:i4>
      </vt:variant>
      <vt:variant>
        <vt:lpstr>Thema</vt:lpstr>
      </vt:variant>
      <vt:variant>
        <vt:i4>1</vt:i4>
      </vt:variant>
      <vt:variant>
        <vt:lpstr>Diatitels</vt:lpstr>
      </vt:variant>
      <vt:variant>
        <vt:i4>37</vt:i4>
      </vt:variant>
    </vt:vector>
  </HeadingPairs>
  <TitlesOfParts>
    <vt:vector size="47" baseType="lpstr">
      <vt:lpstr>Moontime</vt:lpstr>
      <vt:lpstr>TT Chocolates</vt:lpstr>
      <vt:lpstr>Lulu Font TH</vt:lpstr>
      <vt:lpstr>Sigher</vt:lpstr>
      <vt:lpstr>Sunday</vt:lpstr>
      <vt:lpstr>Arial</vt:lpstr>
      <vt:lpstr>Calibri</vt:lpstr>
      <vt:lpstr>Now</vt:lpstr>
      <vt:lpstr>Open Sans</vt:lpstr>
      <vt:lpstr>Office Theme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Mission 9</dc:title>
  <dc:creator>Julie Heuten</dc:creator>
  <cp:lastModifiedBy>Julie Heuten</cp:lastModifiedBy>
  <cp:revision>2</cp:revision>
  <dcterms:created xsi:type="dcterms:W3CDTF">2006-08-16T00:00:00Z</dcterms:created>
  <dcterms:modified xsi:type="dcterms:W3CDTF">2024-02-06T13:48:42Z</dcterms:modified>
  <dc:identifier>DAF8BJJSXcQ</dc:identifier>
</cp:coreProperties>
</file>