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8288000" cy="10287000"/>
  <p:notesSz cx="6858000" cy="9144000"/>
  <p:embeddedFontLst>
    <p:embeddedFont>
      <p:font typeface="Lulu Font TH" panose="020B0604020202020204" charset="-34"/>
      <p:regular r:id="rId34"/>
    </p:embeddedFont>
    <p:embeddedFont>
      <p:font typeface="Moontime" panose="020B0604020202020204" charset="0"/>
      <p:regular r:id="rId35"/>
    </p:embeddedFont>
    <p:embeddedFont>
      <p:font typeface="Now" panose="020B0604020202020204" charset="0"/>
      <p:regular r:id="rId36"/>
    </p:embeddedFont>
    <p:embeddedFont>
      <p:font typeface="Now Bold" panose="020B0604020202020204" charset="0"/>
      <p:regular r:id="rId37"/>
    </p:embeddedFont>
    <p:embeddedFont>
      <p:font typeface="Sigher" panose="020B0604020202020204" charset="0"/>
      <p:regular r:id="rId38"/>
    </p:embeddedFont>
    <p:embeddedFont>
      <p:font typeface="Sunday" panose="020B0604020202020204" charset="0"/>
      <p:regular r:id="rId39"/>
    </p:embeddedFont>
    <p:embeddedFont>
      <p:font typeface="TT Chocolates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AF50A6-13F2-41C9-832F-AEB3AE813FA3}" v="6" dt="2024-05-04T19:50:50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Heuten" userId="83752ede-77fd-4051-891b-dc0ea54f93a5" providerId="ADAL" clId="{E0AF50A6-13F2-41C9-832F-AEB3AE813FA3}"/>
    <pc:docChg chg="custSel modSld">
      <pc:chgData name="Julie Heuten" userId="83752ede-77fd-4051-891b-dc0ea54f93a5" providerId="ADAL" clId="{E0AF50A6-13F2-41C9-832F-AEB3AE813FA3}" dt="2024-05-04T19:50:50.672" v="12"/>
      <pc:docMkLst>
        <pc:docMk/>
      </pc:docMkLst>
      <pc:sldChg chg="modSp mod">
        <pc:chgData name="Julie Heuten" userId="83752ede-77fd-4051-891b-dc0ea54f93a5" providerId="ADAL" clId="{E0AF50A6-13F2-41C9-832F-AEB3AE813FA3}" dt="2024-05-04T19:50:13.600" v="0" actId="1076"/>
        <pc:sldMkLst>
          <pc:docMk/>
          <pc:sldMk cId="0" sldId="262"/>
        </pc:sldMkLst>
        <pc:spChg chg="mod">
          <ac:chgData name="Julie Heuten" userId="83752ede-77fd-4051-891b-dc0ea54f93a5" providerId="ADAL" clId="{E0AF50A6-13F2-41C9-832F-AEB3AE813FA3}" dt="2024-05-04T19:50:13.600" v="0" actId="1076"/>
          <ac:spMkLst>
            <pc:docMk/>
            <pc:sldMk cId="0" sldId="262"/>
            <ac:spMk id="7" creationId="{00000000-0000-0000-0000-000000000000}"/>
          </ac:spMkLst>
        </pc:spChg>
      </pc:sldChg>
      <pc:sldChg chg="addSp delSp modSp mod">
        <pc:chgData name="Julie Heuten" userId="83752ede-77fd-4051-891b-dc0ea54f93a5" providerId="ADAL" clId="{E0AF50A6-13F2-41C9-832F-AEB3AE813FA3}" dt="2024-05-04T19:50:20.852" v="2"/>
        <pc:sldMkLst>
          <pc:docMk/>
          <pc:sldMk cId="0" sldId="267"/>
        </pc:sldMkLst>
        <pc:spChg chg="del">
          <ac:chgData name="Julie Heuten" userId="83752ede-77fd-4051-891b-dc0ea54f93a5" providerId="ADAL" clId="{E0AF50A6-13F2-41C9-832F-AEB3AE813FA3}" dt="2024-05-04T19:50:20.109" v="1" actId="478"/>
          <ac:spMkLst>
            <pc:docMk/>
            <pc:sldMk cId="0" sldId="267"/>
            <ac:spMk id="7" creationId="{00000000-0000-0000-0000-000000000000}"/>
          </ac:spMkLst>
        </pc:spChg>
        <pc:spChg chg="add mod">
          <ac:chgData name="Julie Heuten" userId="83752ede-77fd-4051-891b-dc0ea54f93a5" providerId="ADAL" clId="{E0AF50A6-13F2-41C9-832F-AEB3AE813FA3}" dt="2024-05-04T19:50:20.852" v="2"/>
          <ac:spMkLst>
            <pc:docMk/>
            <pc:sldMk cId="0" sldId="267"/>
            <ac:spMk id="22" creationId="{EC3BCBEC-D0CA-66BE-DD2F-D0BF33115A2E}"/>
          </ac:spMkLst>
        </pc:spChg>
      </pc:sldChg>
      <pc:sldChg chg="addSp delSp modSp mod">
        <pc:chgData name="Julie Heuten" userId="83752ede-77fd-4051-891b-dc0ea54f93a5" providerId="ADAL" clId="{E0AF50A6-13F2-41C9-832F-AEB3AE813FA3}" dt="2024-05-04T19:50:29.969" v="4"/>
        <pc:sldMkLst>
          <pc:docMk/>
          <pc:sldMk cId="0" sldId="272"/>
        </pc:sldMkLst>
        <pc:spChg chg="del">
          <ac:chgData name="Julie Heuten" userId="83752ede-77fd-4051-891b-dc0ea54f93a5" providerId="ADAL" clId="{E0AF50A6-13F2-41C9-832F-AEB3AE813FA3}" dt="2024-05-04T19:50:29.366" v="3" actId="478"/>
          <ac:spMkLst>
            <pc:docMk/>
            <pc:sldMk cId="0" sldId="272"/>
            <ac:spMk id="7" creationId="{00000000-0000-0000-0000-000000000000}"/>
          </ac:spMkLst>
        </pc:spChg>
        <pc:spChg chg="add mod">
          <ac:chgData name="Julie Heuten" userId="83752ede-77fd-4051-891b-dc0ea54f93a5" providerId="ADAL" clId="{E0AF50A6-13F2-41C9-832F-AEB3AE813FA3}" dt="2024-05-04T19:50:29.969" v="4"/>
          <ac:spMkLst>
            <pc:docMk/>
            <pc:sldMk cId="0" sldId="272"/>
            <ac:spMk id="23" creationId="{A00F2605-ACF8-1E02-3118-9C506EA1AEAD}"/>
          </ac:spMkLst>
        </pc:spChg>
      </pc:sldChg>
      <pc:sldChg chg="addSp delSp modSp mod">
        <pc:chgData name="Julie Heuten" userId="83752ede-77fd-4051-891b-dc0ea54f93a5" providerId="ADAL" clId="{E0AF50A6-13F2-41C9-832F-AEB3AE813FA3}" dt="2024-05-04T19:50:36.045" v="6"/>
        <pc:sldMkLst>
          <pc:docMk/>
          <pc:sldMk cId="0" sldId="277"/>
        </pc:sldMkLst>
        <pc:spChg chg="del">
          <ac:chgData name="Julie Heuten" userId="83752ede-77fd-4051-891b-dc0ea54f93a5" providerId="ADAL" clId="{E0AF50A6-13F2-41C9-832F-AEB3AE813FA3}" dt="2024-05-04T19:50:35.461" v="5" actId="478"/>
          <ac:spMkLst>
            <pc:docMk/>
            <pc:sldMk cId="0" sldId="277"/>
            <ac:spMk id="7" creationId="{00000000-0000-0000-0000-000000000000}"/>
          </ac:spMkLst>
        </pc:spChg>
        <pc:spChg chg="add mod">
          <ac:chgData name="Julie Heuten" userId="83752ede-77fd-4051-891b-dc0ea54f93a5" providerId="ADAL" clId="{E0AF50A6-13F2-41C9-832F-AEB3AE813FA3}" dt="2024-05-04T19:50:36.045" v="6"/>
          <ac:spMkLst>
            <pc:docMk/>
            <pc:sldMk cId="0" sldId="277"/>
            <ac:spMk id="23" creationId="{9990727E-BA65-F1EB-C4EE-DDA7D9A8F527}"/>
          </ac:spMkLst>
        </pc:spChg>
      </pc:sldChg>
      <pc:sldChg chg="addSp delSp modSp mod">
        <pc:chgData name="Julie Heuten" userId="83752ede-77fd-4051-891b-dc0ea54f93a5" providerId="ADAL" clId="{E0AF50A6-13F2-41C9-832F-AEB3AE813FA3}" dt="2024-05-04T19:50:39.786" v="8"/>
        <pc:sldMkLst>
          <pc:docMk/>
          <pc:sldMk cId="0" sldId="278"/>
        </pc:sldMkLst>
        <pc:spChg chg="del">
          <ac:chgData name="Julie Heuten" userId="83752ede-77fd-4051-891b-dc0ea54f93a5" providerId="ADAL" clId="{E0AF50A6-13F2-41C9-832F-AEB3AE813FA3}" dt="2024-05-04T19:50:39.185" v="7" actId="478"/>
          <ac:spMkLst>
            <pc:docMk/>
            <pc:sldMk cId="0" sldId="278"/>
            <ac:spMk id="7" creationId="{00000000-0000-0000-0000-000000000000}"/>
          </ac:spMkLst>
        </pc:spChg>
        <pc:spChg chg="add mod">
          <ac:chgData name="Julie Heuten" userId="83752ede-77fd-4051-891b-dc0ea54f93a5" providerId="ADAL" clId="{E0AF50A6-13F2-41C9-832F-AEB3AE813FA3}" dt="2024-05-04T19:50:39.786" v="8"/>
          <ac:spMkLst>
            <pc:docMk/>
            <pc:sldMk cId="0" sldId="278"/>
            <ac:spMk id="21" creationId="{792E0A84-E19F-F55C-3262-CA4B6DFF0A1D}"/>
          </ac:spMkLst>
        </pc:spChg>
      </pc:sldChg>
      <pc:sldChg chg="addSp delSp modSp mod">
        <pc:chgData name="Julie Heuten" userId="83752ede-77fd-4051-891b-dc0ea54f93a5" providerId="ADAL" clId="{E0AF50A6-13F2-41C9-832F-AEB3AE813FA3}" dt="2024-05-04T19:50:46.925" v="10"/>
        <pc:sldMkLst>
          <pc:docMk/>
          <pc:sldMk cId="0" sldId="283"/>
        </pc:sldMkLst>
        <pc:spChg chg="del">
          <ac:chgData name="Julie Heuten" userId="83752ede-77fd-4051-891b-dc0ea54f93a5" providerId="ADAL" clId="{E0AF50A6-13F2-41C9-832F-AEB3AE813FA3}" dt="2024-05-04T19:50:45.912" v="9" actId="478"/>
          <ac:spMkLst>
            <pc:docMk/>
            <pc:sldMk cId="0" sldId="283"/>
            <ac:spMk id="7" creationId="{00000000-0000-0000-0000-000000000000}"/>
          </ac:spMkLst>
        </pc:spChg>
        <pc:spChg chg="add mod">
          <ac:chgData name="Julie Heuten" userId="83752ede-77fd-4051-891b-dc0ea54f93a5" providerId="ADAL" clId="{E0AF50A6-13F2-41C9-832F-AEB3AE813FA3}" dt="2024-05-04T19:50:46.925" v="10"/>
          <ac:spMkLst>
            <pc:docMk/>
            <pc:sldMk cId="0" sldId="283"/>
            <ac:spMk id="23" creationId="{58B96A5C-C918-3BFD-6D67-E5ED85F7ED99}"/>
          </ac:spMkLst>
        </pc:spChg>
      </pc:sldChg>
      <pc:sldChg chg="addSp delSp modSp mod">
        <pc:chgData name="Julie Heuten" userId="83752ede-77fd-4051-891b-dc0ea54f93a5" providerId="ADAL" clId="{E0AF50A6-13F2-41C9-832F-AEB3AE813FA3}" dt="2024-05-04T19:50:50.672" v="12"/>
        <pc:sldMkLst>
          <pc:docMk/>
          <pc:sldMk cId="0" sldId="284"/>
        </pc:sldMkLst>
        <pc:spChg chg="del">
          <ac:chgData name="Julie Heuten" userId="83752ede-77fd-4051-891b-dc0ea54f93a5" providerId="ADAL" clId="{E0AF50A6-13F2-41C9-832F-AEB3AE813FA3}" dt="2024-05-04T19:50:49.912" v="11" actId="478"/>
          <ac:spMkLst>
            <pc:docMk/>
            <pc:sldMk cId="0" sldId="284"/>
            <ac:spMk id="7" creationId="{00000000-0000-0000-0000-000000000000}"/>
          </ac:spMkLst>
        </pc:spChg>
        <pc:spChg chg="add mod">
          <ac:chgData name="Julie Heuten" userId="83752ede-77fd-4051-891b-dc0ea54f93a5" providerId="ADAL" clId="{E0AF50A6-13F2-41C9-832F-AEB3AE813FA3}" dt="2024-05-04T19:50:50.672" v="12"/>
          <ac:spMkLst>
            <pc:docMk/>
            <pc:sldMk cId="0" sldId="284"/>
            <ac:spMk id="22" creationId="{4AA5DC4A-2963-89CB-BA7A-351621D00ED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3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3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31.png"/><Relationship Id="rId5" Type="http://schemas.openxmlformats.org/officeDocument/2006/relationships/image" Target="../media/image2.svg"/><Relationship Id="rId10" Type="http://schemas.openxmlformats.org/officeDocument/2006/relationships/image" Target="../media/image19.sv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6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34.png"/><Relationship Id="rId5" Type="http://schemas.openxmlformats.org/officeDocument/2006/relationships/image" Target="../media/image2.svg"/><Relationship Id="rId10" Type="http://schemas.openxmlformats.org/officeDocument/2006/relationships/image" Target="../media/image19.svg"/><Relationship Id="rId4" Type="http://schemas.openxmlformats.org/officeDocument/2006/relationships/image" Target="../media/image1.png"/><Relationship Id="rId9" Type="http://schemas.openxmlformats.org/officeDocument/2006/relationships/image" Target="../media/image18.png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7.png"/><Relationship Id="rId5" Type="http://schemas.openxmlformats.org/officeDocument/2006/relationships/image" Target="../media/image4.svg"/><Relationship Id="rId10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0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image" Target="../media/image15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38.png"/><Relationship Id="rId5" Type="http://schemas.openxmlformats.org/officeDocument/2006/relationships/image" Target="../media/image2.svg"/><Relationship Id="rId15" Type="http://schemas.openxmlformats.org/officeDocument/2006/relationships/image" Target="../media/image42.png"/><Relationship Id="rId10" Type="http://schemas.openxmlformats.org/officeDocument/2006/relationships/image" Target="../media/image19.svg"/><Relationship Id="rId4" Type="http://schemas.openxmlformats.org/officeDocument/2006/relationships/image" Target="../media/image1.png"/><Relationship Id="rId9" Type="http://schemas.openxmlformats.org/officeDocument/2006/relationships/image" Target="../media/image18.png"/><Relationship Id="rId1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41.png"/><Relationship Id="rId5" Type="http://schemas.openxmlformats.org/officeDocument/2006/relationships/image" Target="../media/image4.sv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2.svg"/><Relationship Id="rId10" Type="http://schemas.openxmlformats.org/officeDocument/2006/relationships/image" Target="../media/image19.sv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sv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.svg"/><Relationship Id="rId10" Type="http://schemas.openxmlformats.org/officeDocument/2006/relationships/image" Target="../media/image49.svg"/><Relationship Id="rId4" Type="http://schemas.openxmlformats.org/officeDocument/2006/relationships/image" Target="../media/image3.png"/><Relationship Id="rId9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sv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.svg"/><Relationship Id="rId10" Type="http://schemas.openxmlformats.org/officeDocument/2006/relationships/image" Target="../media/image49.svg"/><Relationship Id="rId4" Type="http://schemas.openxmlformats.org/officeDocument/2006/relationships/image" Target="../media/image3.png"/><Relationship Id="rId9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0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2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8.png"/><Relationship Id="rId5" Type="http://schemas.openxmlformats.org/officeDocument/2006/relationships/image" Target="../media/image2.svg"/><Relationship Id="rId10" Type="http://schemas.openxmlformats.org/officeDocument/2006/relationships/image" Target="../media/image19.sv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4504324" y="392358"/>
            <a:ext cx="3969044" cy="3820205"/>
          </a:xfrm>
          <a:custGeom>
            <a:avLst/>
            <a:gdLst/>
            <a:ahLst/>
            <a:cxnLst/>
            <a:rect l="l" t="t" r="r" b="b"/>
            <a:pathLst>
              <a:path w="3969044" h="3820205">
                <a:moveTo>
                  <a:pt x="0" y="0"/>
                </a:moveTo>
                <a:lnTo>
                  <a:pt x="3969043" y="0"/>
                </a:lnTo>
                <a:lnTo>
                  <a:pt x="3969043" y="3820205"/>
                </a:lnTo>
                <a:lnTo>
                  <a:pt x="0" y="38202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872260" y="-320746"/>
            <a:ext cx="7315200" cy="2249424"/>
          </a:xfrm>
          <a:custGeom>
            <a:avLst/>
            <a:gdLst/>
            <a:ahLst/>
            <a:cxnLst/>
            <a:rect l="l" t="t" r="r" b="b"/>
            <a:pathLst>
              <a:path w="7315200" h="2249424">
                <a:moveTo>
                  <a:pt x="0" y="0"/>
                </a:moveTo>
                <a:lnTo>
                  <a:pt x="7315200" y="0"/>
                </a:lnTo>
                <a:lnTo>
                  <a:pt x="7315200" y="2249424"/>
                </a:lnTo>
                <a:lnTo>
                  <a:pt x="0" y="22494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95560" y="6475224"/>
            <a:ext cx="3841413" cy="2783076"/>
          </a:xfrm>
          <a:custGeom>
            <a:avLst/>
            <a:gdLst/>
            <a:ahLst/>
            <a:cxnLst/>
            <a:rect l="l" t="t" r="r" b="b"/>
            <a:pathLst>
              <a:path w="3841413" h="2783076">
                <a:moveTo>
                  <a:pt x="0" y="0"/>
                </a:moveTo>
                <a:lnTo>
                  <a:pt x="3841413" y="0"/>
                </a:lnTo>
                <a:lnTo>
                  <a:pt x="3841413" y="2783076"/>
                </a:lnTo>
                <a:lnTo>
                  <a:pt x="0" y="278307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r="-3587" b="-5777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5234244" y="1259240"/>
            <a:ext cx="8007144" cy="2472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</a:rPr>
              <a:t>FRANÇAIS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1" name="Freeform 21"/>
          <p:cNvSpPr/>
          <p:nvPr/>
        </p:nvSpPr>
        <p:spPr>
          <a:xfrm>
            <a:off x="7431385" y="6775365"/>
            <a:ext cx="2728874" cy="3074788"/>
          </a:xfrm>
          <a:custGeom>
            <a:avLst/>
            <a:gdLst/>
            <a:ahLst/>
            <a:cxnLst/>
            <a:rect l="l" t="t" r="r" b="b"/>
            <a:pathLst>
              <a:path w="2728874" h="3074788">
                <a:moveTo>
                  <a:pt x="0" y="0"/>
                </a:moveTo>
                <a:lnTo>
                  <a:pt x="2728874" y="0"/>
                </a:lnTo>
                <a:lnTo>
                  <a:pt x="2728874" y="3074788"/>
                </a:lnTo>
                <a:lnTo>
                  <a:pt x="0" y="3074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5569030" y="0"/>
            <a:ext cx="2484738" cy="2410196"/>
          </a:xfrm>
          <a:custGeom>
            <a:avLst/>
            <a:gdLst/>
            <a:ahLst/>
            <a:cxnLst/>
            <a:rect l="l" t="t" r="r" b="b"/>
            <a:pathLst>
              <a:path w="2484738" h="2410196">
                <a:moveTo>
                  <a:pt x="0" y="0"/>
                </a:moveTo>
                <a:lnTo>
                  <a:pt x="2484738" y="0"/>
                </a:lnTo>
                <a:lnTo>
                  <a:pt x="2484738" y="2410196"/>
                </a:lnTo>
                <a:lnTo>
                  <a:pt x="0" y="24101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41841" y="-113108"/>
            <a:ext cx="2870945" cy="1934299"/>
          </a:xfrm>
          <a:custGeom>
            <a:avLst/>
            <a:gdLst/>
            <a:ahLst/>
            <a:cxnLst/>
            <a:rect l="l" t="t" r="r" b="b"/>
            <a:pathLst>
              <a:path w="2870945" h="1934299">
                <a:moveTo>
                  <a:pt x="0" y="0"/>
                </a:moveTo>
                <a:lnTo>
                  <a:pt x="2870945" y="0"/>
                </a:lnTo>
                <a:lnTo>
                  <a:pt x="2870945" y="1934299"/>
                </a:lnTo>
                <a:lnTo>
                  <a:pt x="0" y="19342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27730" y="2057400"/>
            <a:ext cx="2160270" cy="8229600"/>
          </a:xfrm>
          <a:custGeom>
            <a:avLst/>
            <a:gdLst/>
            <a:ahLst/>
            <a:cxnLst/>
            <a:rect l="l" t="t" r="r" b="b"/>
            <a:pathLst>
              <a:path w="2160270" h="8229600">
                <a:moveTo>
                  <a:pt x="0" y="0"/>
                </a:moveTo>
                <a:lnTo>
                  <a:pt x="2160270" y="0"/>
                </a:lnTo>
                <a:lnTo>
                  <a:pt x="21602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916692" y="1122663"/>
            <a:ext cx="16042967" cy="8041673"/>
            <a:chOff x="0" y="0"/>
            <a:chExt cx="5242800" cy="26279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300822" y="6965782"/>
            <a:ext cx="3747496" cy="3321218"/>
          </a:xfrm>
          <a:custGeom>
            <a:avLst/>
            <a:gdLst/>
            <a:ahLst/>
            <a:cxnLst/>
            <a:rect l="l" t="t" r="r" b="b"/>
            <a:pathLst>
              <a:path w="3747496" h="3321218">
                <a:moveTo>
                  <a:pt x="0" y="0"/>
                </a:moveTo>
                <a:lnTo>
                  <a:pt x="3747496" y="0"/>
                </a:lnTo>
                <a:lnTo>
                  <a:pt x="3747496" y="3321218"/>
                </a:lnTo>
                <a:lnTo>
                  <a:pt x="0" y="3321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394448" y="343377"/>
            <a:ext cx="2112266" cy="2262132"/>
          </a:xfrm>
          <a:custGeom>
            <a:avLst/>
            <a:gdLst/>
            <a:ahLst/>
            <a:cxnLst/>
            <a:rect l="l" t="t" r="r" b="b"/>
            <a:pathLst>
              <a:path w="2112266" h="2262132">
                <a:moveTo>
                  <a:pt x="0" y="0"/>
                </a:moveTo>
                <a:lnTo>
                  <a:pt x="2112266" y="0"/>
                </a:lnTo>
                <a:lnTo>
                  <a:pt x="2112266" y="2262132"/>
                </a:lnTo>
                <a:lnTo>
                  <a:pt x="0" y="2262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25398" y="4689610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Belgique1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Belgique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Europe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Europe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France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France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653169" y="3599615"/>
            <a:ext cx="3637204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voiture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voiture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EC3BCBEC-D0CA-66BE-DD2F-D0BF33115A2E}"/>
              </a:ext>
            </a:extLst>
          </p:cNvPr>
          <p:cNvSpPr/>
          <p:nvPr/>
        </p:nvSpPr>
        <p:spPr>
          <a:xfrm flipH="1">
            <a:off x="7772400" y="33991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764211"/>
            <a:chOff x="0" y="0"/>
            <a:chExt cx="2553803" cy="1883729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28040" y="521945"/>
            <a:ext cx="2545734" cy="2027041"/>
          </a:xfrm>
          <a:custGeom>
            <a:avLst/>
            <a:gdLst/>
            <a:ahLst/>
            <a:cxnLst/>
            <a:rect l="l" t="t" r="r" b="b"/>
            <a:pathLst>
              <a:path w="2545734" h="2027041">
                <a:moveTo>
                  <a:pt x="0" y="0"/>
                </a:moveTo>
                <a:lnTo>
                  <a:pt x="2545734" y="0"/>
                </a:lnTo>
                <a:lnTo>
                  <a:pt x="2545734" y="2027040"/>
                </a:lnTo>
                <a:lnTo>
                  <a:pt x="0" y="20270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080349" y="7734465"/>
            <a:ext cx="2566796" cy="2615843"/>
          </a:xfrm>
          <a:custGeom>
            <a:avLst/>
            <a:gdLst/>
            <a:ahLst/>
            <a:cxnLst/>
            <a:rect l="l" t="t" r="r" b="b"/>
            <a:pathLst>
              <a:path w="2566796" h="2615843">
                <a:moveTo>
                  <a:pt x="0" y="0"/>
                </a:moveTo>
                <a:lnTo>
                  <a:pt x="2566796" y="0"/>
                </a:lnTo>
                <a:lnTo>
                  <a:pt x="2566796" y="2615844"/>
                </a:lnTo>
                <a:lnTo>
                  <a:pt x="0" y="26158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466053" y="4697294"/>
            <a:ext cx="3076394" cy="2304436"/>
          </a:xfrm>
          <a:custGeom>
            <a:avLst/>
            <a:gdLst/>
            <a:ahLst/>
            <a:cxnLst/>
            <a:rect l="l" t="t" r="r" b="b"/>
            <a:pathLst>
              <a:path w="3076394" h="2304436">
                <a:moveTo>
                  <a:pt x="0" y="0"/>
                </a:moveTo>
                <a:lnTo>
                  <a:pt x="3076394" y="0"/>
                </a:lnTo>
                <a:lnTo>
                  <a:pt x="3076394" y="2304436"/>
                </a:lnTo>
                <a:lnTo>
                  <a:pt x="0" y="23044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882192" y="7678005"/>
            <a:ext cx="2901084" cy="2061429"/>
          </a:xfrm>
          <a:custGeom>
            <a:avLst/>
            <a:gdLst/>
            <a:ahLst/>
            <a:cxnLst/>
            <a:rect l="l" t="t" r="r" b="b"/>
            <a:pathLst>
              <a:path w="2901084" h="2061429">
                <a:moveTo>
                  <a:pt x="0" y="0"/>
                </a:moveTo>
                <a:lnTo>
                  <a:pt x="2901084" y="0"/>
                </a:lnTo>
                <a:lnTo>
                  <a:pt x="2901084" y="2061429"/>
                </a:lnTo>
                <a:lnTo>
                  <a:pt x="0" y="20614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64733" y="5000172"/>
            <a:ext cx="2336173" cy="2472549"/>
          </a:xfrm>
          <a:custGeom>
            <a:avLst/>
            <a:gdLst/>
            <a:ahLst/>
            <a:cxnLst/>
            <a:rect l="l" t="t" r="r" b="b"/>
            <a:pathLst>
              <a:path w="2336173" h="2472549">
                <a:moveTo>
                  <a:pt x="0" y="0"/>
                </a:moveTo>
                <a:lnTo>
                  <a:pt x="2336174" y="0"/>
                </a:lnTo>
                <a:lnTo>
                  <a:pt x="2336174" y="2472549"/>
                </a:lnTo>
                <a:lnTo>
                  <a:pt x="0" y="247254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TextBox 25"/>
          <p:cNvSpPr txBox="1"/>
          <p:nvPr/>
        </p:nvSpPr>
        <p:spPr>
          <a:xfrm>
            <a:off x="1486447" y="5284402"/>
            <a:ext cx="4493705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chouette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chouette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c’est chouette!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date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formidable!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3451091" y="5284402"/>
            <a:ext cx="5635488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tof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is tof!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datum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met de/het + voertuig 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in, naar (+ land)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geweldig!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893088" y="7824283"/>
            <a:ext cx="3450878" cy="396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4"/>
              </a:lnSpc>
              <a:spcBef>
                <a:spcPct val="0"/>
              </a:spcBef>
            </a:pPr>
            <a:r>
              <a:rPr lang="en-US" sz="2396">
                <a:solidFill>
                  <a:srgbClr val="000000"/>
                </a:solidFill>
                <a:latin typeface="Now"/>
              </a:rPr>
              <a:t>met de/het + voertuig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837744" y="6812818"/>
            <a:ext cx="242976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Now"/>
              </a:rPr>
              <a:t>in, naar (+ land)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595873" y="415576"/>
            <a:ext cx="2457895" cy="3781377"/>
          </a:xfrm>
          <a:custGeom>
            <a:avLst/>
            <a:gdLst/>
            <a:ahLst/>
            <a:cxnLst/>
            <a:rect l="l" t="t" r="r" b="b"/>
            <a:pathLst>
              <a:path w="2457895" h="3781377">
                <a:moveTo>
                  <a:pt x="0" y="0"/>
                </a:moveTo>
                <a:lnTo>
                  <a:pt x="2457895" y="0"/>
                </a:lnTo>
                <a:lnTo>
                  <a:pt x="2457895" y="3781377"/>
                </a:lnTo>
                <a:lnTo>
                  <a:pt x="0" y="37813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47586" y="6766974"/>
            <a:ext cx="3867607" cy="3243955"/>
          </a:xfrm>
          <a:custGeom>
            <a:avLst/>
            <a:gdLst/>
            <a:ahLst/>
            <a:cxnLst/>
            <a:rect l="l" t="t" r="r" b="b"/>
            <a:pathLst>
              <a:path w="3867607" h="3243955">
                <a:moveTo>
                  <a:pt x="0" y="0"/>
                </a:moveTo>
                <a:lnTo>
                  <a:pt x="3867607" y="0"/>
                </a:lnTo>
                <a:lnTo>
                  <a:pt x="3867607" y="3243955"/>
                </a:lnTo>
                <a:lnTo>
                  <a:pt x="0" y="32439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TextBox 15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6" name="Freeform 16"/>
          <p:cNvSpPr/>
          <p:nvPr/>
        </p:nvSpPr>
        <p:spPr>
          <a:xfrm>
            <a:off x="3382559" y="1411562"/>
            <a:ext cx="3992578" cy="2990723"/>
          </a:xfrm>
          <a:custGeom>
            <a:avLst/>
            <a:gdLst/>
            <a:ahLst/>
            <a:cxnLst/>
            <a:rect l="l" t="t" r="r" b="b"/>
            <a:pathLst>
              <a:path w="3992578" h="2990723">
                <a:moveTo>
                  <a:pt x="0" y="0"/>
                </a:moveTo>
                <a:lnTo>
                  <a:pt x="3992578" y="0"/>
                </a:lnTo>
                <a:lnTo>
                  <a:pt x="3992578" y="2990723"/>
                </a:lnTo>
                <a:lnTo>
                  <a:pt x="0" y="29907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4369586" y="5864724"/>
            <a:ext cx="3765059" cy="2675345"/>
          </a:xfrm>
          <a:custGeom>
            <a:avLst/>
            <a:gdLst/>
            <a:ahLst/>
            <a:cxnLst/>
            <a:rect l="l" t="t" r="r" b="b"/>
            <a:pathLst>
              <a:path w="3765059" h="2675345">
                <a:moveTo>
                  <a:pt x="0" y="0"/>
                </a:moveTo>
                <a:lnTo>
                  <a:pt x="3765059" y="0"/>
                </a:lnTo>
                <a:lnTo>
                  <a:pt x="3765059" y="2675345"/>
                </a:lnTo>
                <a:lnTo>
                  <a:pt x="0" y="267534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2303404" y="1778145"/>
            <a:ext cx="3031912" cy="3208901"/>
          </a:xfrm>
          <a:custGeom>
            <a:avLst/>
            <a:gdLst/>
            <a:ahLst/>
            <a:cxnLst/>
            <a:rect l="l" t="t" r="r" b="b"/>
            <a:pathLst>
              <a:path w="3031912" h="3208901">
                <a:moveTo>
                  <a:pt x="0" y="0"/>
                </a:moveTo>
                <a:lnTo>
                  <a:pt x="3031911" y="0"/>
                </a:lnTo>
                <a:lnTo>
                  <a:pt x="3031911" y="3208902"/>
                </a:lnTo>
                <a:lnTo>
                  <a:pt x="0" y="32089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11580066" y="7145246"/>
            <a:ext cx="4478587" cy="522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3"/>
              </a:lnSpc>
              <a:spcBef>
                <a:spcPct val="0"/>
              </a:spcBef>
            </a:pPr>
            <a:r>
              <a:rPr lang="en-US" sz="3109">
                <a:solidFill>
                  <a:srgbClr val="000000"/>
                </a:solidFill>
                <a:latin typeface="Now"/>
              </a:rPr>
              <a:t>met de/het + voertuig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426686" y="4465099"/>
            <a:ext cx="3153380" cy="521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0"/>
              </a:lnSpc>
              <a:spcBef>
                <a:spcPct val="0"/>
              </a:spcBef>
            </a:pPr>
            <a:r>
              <a:rPr lang="en-US" sz="3114">
                <a:solidFill>
                  <a:srgbClr val="000000"/>
                </a:solidFill>
                <a:latin typeface="Now"/>
              </a:rPr>
              <a:t>in, naar (+ land)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1" name="Freeform 21"/>
          <p:cNvSpPr/>
          <p:nvPr/>
        </p:nvSpPr>
        <p:spPr>
          <a:xfrm>
            <a:off x="7431385" y="6775365"/>
            <a:ext cx="2728874" cy="3074788"/>
          </a:xfrm>
          <a:custGeom>
            <a:avLst/>
            <a:gdLst/>
            <a:ahLst/>
            <a:cxnLst/>
            <a:rect l="l" t="t" r="r" b="b"/>
            <a:pathLst>
              <a:path w="2728874" h="3074788">
                <a:moveTo>
                  <a:pt x="0" y="0"/>
                </a:moveTo>
                <a:lnTo>
                  <a:pt x="2728874" y="0"/>
                </a:lnTo>
                <a:lnTo>
                  <a:pt x="2728874" y="3074788"/>
                </a:lnTo>
                <a:lnTo>
                  <a:pt x="0" y="3074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5569030" y="0"/>
            <a:ext cx="2484738" cy="2410196"/>
          </a:xfrm>
          <a:custGeom>
            <a:avLst/>
            <a:gdLst/>
            <a:ahLst/>
            <a:cxnLst/>
            <a:rect l="l" t="t" r="r" b="b"/>
            <a:pathLst>
              <a:path w="2484738" h="2410196">
                <a:moveTo>
                  <a:pt x="0" y="0"/>
                </a:moveTo>
                <a:lnTo>
                  <a:pt x="2484738" y="0"/>
                </a:lnTo>
                <a:lnTo>
                  <a:pt x="2484738" y="2410196"/>
                </a:lnTo>
                <a:lnTo>
                  <a:pt x="0" y="24101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41841" y="-113108"/>
            <a:ext cx="2870945" cy="1934299"/>
          </a:xfrm>
          <a:custGeom>
            <a:avLst/>
            <a:gdLst/>
            <a:ahLst/>
            <a:cxnLst/>
            <a:rect l="l" t="t" r="r" b="b"/>
            <a:pathLst>
              <a:path w="2870945" h="1934299">
                <a:moveTo>
                  <a:pt x="0" y="0"/>
                </a:moveTo>
                <a:lnTo>
                  <a:pt x="2870945" y="0"/>
                </a:lnTo>
                <a:lnTo>
                  <a:pt x="2870945" y="1934299"/>
                </a:lnTo>
                <a:lnTo>
                  <a:pt x="0" y="19342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27730" y="2057400"/>
            <a:ext cx="2160270" cy="8229600"/>
          </a:xfrm>
          <a:custGeom>
            <a:avLst/>
            <a:gdLst/>
            <a:ahLst/>
            <a:cxnLst/>
            <a:rect l="l" t="t" r="r" b="b"/>
            <a:pathLst>
              <a:path w="2160270" h="8229600">
                <a:moveTo>
                  <a:pt x="0" y="0"/>
                </a:moveTo>
                <a:lnTo>
                  <a:pt x="2160270" y="0"/>
                </a:lnTo>
                <a:lnTo>
                  <a:pt x="21602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916692" y="1122663"/>
            <a:ext cx="16042967" cy="8041673"/>
            <a:chOff x="0" y="0"/>
            <a:chExt cx="5242800" cy="26279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300822" y="6965782"/>
            <a:ext cx="3747496" cy="3321218"/>
          </a:xfrm>
          <a:custGeom>
            <a:avLst/>
            <a:gdLst/>
            <a:ahLst/>
            <a:cxnLst/>
            <a:rect l="l" t="t" r="r" b="b"/>
            <a:pathLst>
              <a:path w="3747496" h="3321218">
                <a:moveTo>
                  <a:pt x="0" y="0"/>
                </a:moveTo>
                <a:lnTo>
                  <a:pt x="3747496" y="0"/>
                </a:lnTo>
                <a:lnTo>
                  <a:pt x="3747496" y="3321218"/>
                </a:lnTo>
                <a:lnTo>
                  <a:pt x="0" y="3321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394448" y="343377"/>
            <a:ext cx="2112266" cy="2262132"/>
          </a:xfrm>
          <a:custGeom>
            <a:avLst/>
            <a:gdLst/>
            <a:ahLst/>
            <a:cxnLst/>
            <a:rect l="l" t="t" r="r" b="b"/>
            <a:pathLst>
              <a:path w="2112266" h="2262132">
                <a:moveTo>
                  <a:pt x="0" y="0"/>
                </a:moveTo>
                <a:lnTo>
                  <a:pt x="2112266" y="0"/>
                </a:lnTo>
                <a:lnTo>
                  <a:pt x="2112266" y="2262132"/>
                </a:lnTo>
                <a:lnTo>
                  <a:pt x="0" y="2262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25398" y="4689610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Belgique1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Belgique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Europe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Europe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France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France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653169" y="3599615"/>
            <a:ext cx="3637204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voiture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voiture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1812038" y="4484907"/>
            <a:ext cx="4493705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chouette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chouette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c’est chouette!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date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formidable!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3" name="AutoShape 7">
            <a:extLst>
              <a:ext uri="{FF2B5EF4-FFF2-40B4-BE49-F238E27FC236}">
                <a16:creationId xmlns:a16="http://schemas.microsoft.com/office/drawing/2014/main" id="{A00F2605-ACF8-1E02-3118-9C506EA1AEAD}"/>
              </a:ext>
            </a:extLst>
          </p:cNvPr>
          <p:cNvSpPr/>
          <p:nvPr/>
        </p:nvSpPr>
        <p:spPr>
          <a:xfrm flipH="1">
            <a:off x="7772400" y="33991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764211"/>
            <a:chOff x="0" y="0"/>
            <a:chExt cx="2553803" cy="1883729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28040" y="521945"/>
            <a:ext cx="2545734" cy="2027041"/>
          </a:xfrm>
          <a:custGeom>
            <a:avLst/>
            <a:gdLst/>
            <a:ahLst/>
            <a:cxnLst/>
            <a:rect l="l" t="t" r="r" b="b"/>
            <a:pathLst>
              <a:path w="2545734" h="2027041">
                <a:moveTo>
                  <a:pt x="0" y="0"/>
                </a:moveTo>
                <a:lnTo>
                  <a:pt x="2545734" y="0"/>
                </a:lnTo>
                <a:lnTo>
                  <a:pt x="2545734" y="2027040"/>
                </a:lnTo>
                <a:lnTo>
                  <a:pt x="0" y="20270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080349" y="7734465"/>
            <a:ext cx="2566796" cy="2615843"/>
          </a:xfrm>
          <a:custGeom>
            <a:avLst/>
            <a:gdLst/>
            <a:ahLst/>
            <a:cxnLst/>
            <a:rect l="l" t="t" r="r" b="b"/>
            <a:pathLst>
              <a:path w="2566796" h="2615843">
                <a:moveTo>
                  <a:pt x="0" y="0"/>
                </a:moveTo>
                <a:lnTo>
                  <a:pt x="2566796" y="0"/>
                </a:lnTo>
                <a:lnTo>
                  <a:pt x="2566796" y="2615844"/>
                </a:lnTo>
                <a:lnTo>
                  <a:pt x="0" y="26158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612509" y="4246718"/>
            <a:ext cx="3421010" cy="2340396"/>
          </a:xfrm>
          <a:custGeom>
            <a:avLst/>
            <a:gdLst/>
            <a:ahLst/>
            <a:cxnLst/>
            <a:rect l="l" t="t" r="r" b="b"/>
            <a:pathLst>
              <a:path w="3421010" h="2340396">
                <a:moveTo>
                  <a:pt x="0" y="0"/>
                </a:moveTo>
                <a:lnTo>
                  <a:pt x="3421009" y="0"/>
                </a:lnTo>
                <a:lnTo>
                  <a:pt x="3421009" y="2340397"/>
                </a:lnTo>
                <a:lnTo>
                  <a:pt x="0" y="234039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728313" y="7247096"/>
            <a:ext cx="2586340" cy="2091083"/>
          </a:xfrm>
          <a:custGeom>
            <a:avLst/>
            <a:gdLst/>
            <a:ahLst/>
            <a:cxnLst/>
            <a:rect l="l" t="t" r="r" b="b"/>
            <a:pathLst>
              <a:path w="2586340" h="2091083">
                <a:moveTo>
                  <a:pt x="0" y="0"/>
                </a:moveTo>
                <a:lnTo>
                  <a:pt x="2586340" y="0"/>
                </a:lnTo>
                <a:lnTo>
                  <a:pt x="2586340" y="2091083"/>
                </a:lnTo>
                <a:lnTo>
                  <a:pt x="0" y="209108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3711263" y="4246718"/>
            <a:ext cx="3336195" cy="2823919"/>
          </a:xfrm>
          <a:custGeom>
            <a:avLst/>
            <a:gdLst/>
            <a:ahLst/>
            <a:cxnLst/>
            <a:rect l="l" t="t" r="r" b="b"/>
            <a:pathLst>
              <a:path w="3336195" h="2823919">
                <a:moveTo>
                  <a:pt x="0" y="0"/>
                </a:moveTo>
                <a:lnTo>
                  <a:pt x="3336195" y="0"/>
                </a:lnTo>
                <a:lnTo>
                  <a:pt x="3336195" y="2823919"/>
                </a:lnTo>
                <a:lnTo>
                  <a:pt x="0" y="282391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2805150" y="7247096"/>
            <a:ext cx="3595757" cy="2578452"/>
          </a:xfrm>
          <a:custGeom>
            <a:avLst/>
            <a:gdLst/>
            <a:ahLst/>
            <a:cxnLst/>
            <a:rect l="l" t="t" r="r" b="b"/>
            <a:pathLst>
              <a:path w="3595757" h="2578452">
                <a:moveTo>
                  <a:pt x="0" y="0"/>
                </a:moveTo>
                <a:lnTo>
                  <a:pt x="3595757" y="0"/>
                </a:lnTo>
                <a:lnTo>
                  <a:pt x="3595757" y="2578453"/>
                </a:lnTo>
                <a:lnTo>
                  <a:pt x="0" y="2578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374818" y="5207588"/>
            <a:ext cx="3748833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intéressant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       </a:t>
            </a:r>
            <a:r>
              <a:rPr lang="en-US" sz="3696">
                <a:solidFill>
                  <a:srgbClr val="D46A6A"/>
                </a:solidFill>
                <a:latin typeface="Now"/>
              </a:rPr>
              <a:t>intéressante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c’est intéressant!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on y va!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ou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raconter 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324215" y="5207588"/>
            <a:ext cx="3762365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interessant</a:t>
            </a: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is interessant!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we zijn weg!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of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vertellen</a:t>
            </a:r>
          </a:p>
          <a:p>
            <a:pPr algn="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595873" y="415576"/>
            <a:ext cx="2457895" cy="3781377"/>
          </a:xfrm>
          <a:custGeom>
            <a:avLst/>
            <a:gdLst/>
            <a:ahLst/>
            <a:cxnLst/>
            <a:rect l="l" t="t" r="r" b="b"/>
            <a:pathLst>
              <a:path w="2457895" h="3781377">
                <a:moveTo>
                  <a:pt x="0" y="0"/>
                </a:moveTo>
                <a:lnTo>
                  <a:pt x="2457895" y="0"/>
                </a:lnTo>
                <a:lnTo>
                  <a:pt x="2457895" y="3781377"/>
                </a:lnTo>
                <a:lnTo>
                  <a:pt x="0" y="37813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47586" y="6766974"/>
            <a:ext cx="3867607" cy="3243955"/>
          </a:xfrm>
          <a:custGeom>
            <a:avLst/>
            <a:gdLst/>
            <a:ahLst/>
            <a:cxnLst/>
            <a:rect l="l" t="t" r="r" b="b"/>
            <a:pathLst>
              <a:path w="3867607" h="3243955">
                <a:moveTo>
                  <a:pt x="0" y="0"/>
                </a:moveTo>
                <a:lnTo>
                  <a:pt x="3867607" y="0"/>
                </a:lnTo>
                <a:lnTo>
                  <a:pt x="3867607" y="3243955"/>
                </a:lnTo>
                <a:lnTo>
                  <a:pt x="0" y="32439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TextBox 15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6" name="Freeform 16"/>
          <p:cNvSpPr/>
          <p:nvPr/>
        </p:nvSpPr>
        <p:spPr>
          <a:xfrm>
            <a:off x="3206122" y="2090532"/>
            <a:ext cx="3421010" cy="2340396"/>
          </a:xfrm>
          <a:custGeom>
            <a:avLst/>
            <a:gdLst/>
            <a:ahLst/>
            <a:cxnLst/>
            <a:rect l="l" t="t" r="r" b="b"/>
            <a:pathLst>
              <a:path w="3421010" h="2340396">
                <a:moveTo>
                  <a:pt x="0" y="0"/>
                </a:moveTo>
                <a:lnTo>
                  <a:pt x="3421010" y="0"/>
                </a:lnTo>
                <a:lnTo>
                  <a:pt x="3421010" y="2340396"/>
                </a:lnTo>
                <a:lnTo>
                  <a:pt x="0" y="23403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5488991" y="6297869"/>
            <a:ext cx="2586340" cy="2091083"/>
          </a:xfrm>
          <a:custGeom>
            <a:avLst/>
            <a:gdLst/>
            <a:ahLst/>
            <a:cxnLst/>
            <a:rect l="l" t="t" r="r" b="b"/>
            <a:pathLst>
              <a:path w="2586340" h="2091083">
                <a:moveTo>
                  <a:pt x="0" y="0"/>
                </a:moveTo>
                <a:lnTo>
                  <a:pt x="2586340" y="0"/>
                </a:lnTo>
                <a:lnTo>
                  <a:pt x="2586340" y="2091083"/>
                </a:lnTo>
                <a:lnTo>
                  <a:pt x="0" y="20910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0243958" y="1688471"/>
            <a:ext cx="3336195" cy="2823919"/>
          </a:xfrm>
          <a:custGeom>
            <a:avLst/>
            <a:gdLst/>
            <a:ahLst/>
            <a:cxnLst/>
            <a:rect l="l" t="t" r="r" b="b"/>
            <a:pathLst>
              <a:path w="3336195" h="2823919">
                <a:moveTo>
                  <a:pt x="0" y="0"/>
                </a:moveTo>
                <a:lnTo>
                  <a:pt x="3336195" y="0"/>
                </a:lnTo>
                <a:lnTo>
                  <a:pt x="3336195" y="2823919"/>
                </a:lnTo>
                <a:lnTo>
                  <a:pt x="0" y="28239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114398" y="5957736"/>
            <a:ext cx="3595757" cy="2578452"/>
          </a:xfrm>
          <a:custGeom>
            <a:avLst/>
            <a:gdLst/>
            <a:ahLst/>
            <a:cxnLst/>
            <a:rect l="l" t="t" r="r" b="b"/>
            <a:pathLst>
              <a:path w="3595757" h="2578452">
                <a:moveTo>
                  <a:pt x="0" y="0"/>
                </a:moveTo>
                <a:lnTo>
                  <a:pt x="3595757" y="0"/>
                </a:lnTo>
                <a:lnTo>
                  <a:pt x="3595757" y="2578452"/>
                </a:lnTo>
                <a:lnTo>
                  <a:pt x="0" y="257845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7171655" y="4931866"/>
            <a:ext cx="394468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het is interessant!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1" name="Freeform 21"/>
          <p:cNvSpPr/>
          <p:nvPr/>
        </p:nvSpPr>
        <p:spPr>
          <a:xfrm>
            <a:off x="7431385" y="6775365"/>
            <a:ext cx="2728874" cy="3074788"/>
          </a:xfrm>
          <a:custGeom>
            <a:avLst/>
            <a:gdLst/>
            <a:ahLst/>
            <a:cxnLst/>
            <a:rect l="l" t="t" r="r" b="b"/>
            <a:pathLst>
              <a:path w="2728874" h="3074788">
                <a:moveTo>
                  <a:pt x="0" y="0"/>
                </a:moveTo>
                <a:lnTo>
                  <a:pt x="2728874" y="0"/>
                </a:lnTo>
                <a:lnTo>
                  <a:pt x="2728874" y="3074788"/>
                </a:lnTo>
                <a:lnTo>
                  <a:pt x="0" y="3074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5569030" y="0"/>
            <a:ext cx="2484738" cy="2410196"/>
          </a:xfrm>
          <a:custGeom>
            <a:avLst/>
            <a:gdLst/>
            <a:ahLst/>
            <a:cxnLst/>
            <a:rect l="l" t="t" r="r" b="b"/>
            <a:pathLst>
              <a:path w="2484738" h="2410196">
                <a:moveTo>
                  <a:pt x="0" y="0"/>
                </a:moveTo>
                <a:lnTo>
                  <a:pt x="2484738" y="0"/>
                </a:lnTo>
                <a:lnTo>
                  <a:pt x="2484738" y="2410196"/>
                </a:lnTo>
                <a:lnTo>
                  <a:pt x="0" y="24101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41841" y="-113108"/>
            <a:ext cx="2870945" cy="1934299"/>
          </a:xfrm>
          <a:custGeom>
            <a:avLst/>
            <a:gdLst/>
            <a:ahLst/>
            <a:cxnLst/>
            <a:rect l="l" t="t" r="r" b="b"/>
            <a:pathLst>
              <a:path w="2870945" h="1934299">
                <a:moveTo>
                  <a:pt x="0" y="0"/>
                </a:moveTo>
                <a:lnTo>
                  <a:pt x="2870945" y="0"/>
                </a:lnTo>
                <a:lnTo>
                  <a:pt x="2870945" y="1934299"/>
                </a:lnTo>
                <a:lnTo>
                  <a:pt x="0" y="19342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1" name="Freeform 21"/>
          <p:cNvSpPr/>
          <p:nvPr/>
        </p:nvSpPr>
        <p:spPr>
          <a:xfrm>
            <a:off x="7431385" y="6775365"/>
            <a:ext cx="2728874" cy="3074788"/>
          </a:xfrm>
          <a:custGeom>
            <a:avLst/>
            <a:gdLst/>
            <a:ahLst/>
            <a:cxnLst/>
            <a:rect l="l" t="t" r="r" b="b"/>
            <a:pathLst>
              <a:path w="2728874" h="3074788">
                <a:moveTo>
                  <a:pt x="0" y="0"/>
                </a:moveTo>
                <a:lnTo>
                  <a:pt x="2728874" y="0"/>
                </a:lnTo>
                <a:lnTo>
                  <a:pt x="2728874" y="3074788"/>
                </a:lnTo>
                <a:lnTo>
                  <a:pt x="0" y="3074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5569030" y="0"/>
            <a:ext cx="2484738" cy="2410196"/>
          </a:xfrm>
          <a:custGeom>
            <a:avLst/>
            <a:gdLst/>
            <a:ahLst/>
            <a:cxnLst/>
            <a:rect l="l" t="t" r="r" b="b"/>
            <a:pathLst>
              <a:path w="2484738" h="2410196">
                <a:moveTo>
                  <a:pt x="0" y="0"/>
                </a:moveTo>
                <a:lnTo>
                  <a:pt x="2484738" y="0"/>
                </a:lnTo>
                <a:lnTo>
                  <a:pt x="2484738" y="2410196"/>
                </a:lnTo>
                <a:lnTo>
                  <a:pt x="0" y="24101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41841" y="-113108"/>
            <a:ext cx="2870945" cy="1934299"/>
          </a:xfrm>
          <a:custGeom>
            <a:avLst/>
            <a:gdLst/>
            <a:ahLst/>
            <a:cxnLst/>
            <a:rect l="l" t="t" r="r" b="b"/>
            <a:pathLst>
              <a:path w="2870945" h="1934299">
                <a:moveTo>
                  <a:pt x="0" y="0"/>
                </a:moveTo>
                <a:lnTo>
                  <a:pt x="2870945" y="0"/>
                </a:lnTo>
                <a:lnTo>
                  <a:pt x="2870945" y="1934299"/>
                </a:lnTo>
                <a:lnTo>
                  <a:pt x="0" y="19342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27730" y="2057400"/>
            <a:ext cx="2160270" cy="8229600"/>
          </a:xfrm>
          <a:custGeom>
            <a:avLst/>
            <a:gdLst/>
            <a:ahLst/>
            <a:cxnLst/>
            <a:rect l="l" t="t" r="r" b="b"/>
            <a:pathLst>
              <a:path w="2160270" h="8229600">
                <a:moveTo>
                  <a:pt x="0" y="0"/>
                </a:moveTo>
                <a:lnTo>
                  <a:pt x="2160270" y="0"/>
                </a:lnTo>
                <a:lnTo>
                  <a:pt x="21602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916692" y="1122663"/>
            <a:ext cx="16042967" cy="8041673"/>
            <a:chOff x="0" y="0"/>
            <a:chExt cx="5242800" cy="26279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300822" y="6965782"/>
            <a:ext cx="3747496" cy="3321218"/>
          </a:xfrm>
          <a:custGeom>
            <a:avLst/>
            <a:gdLst/>
            <a:ahLst/>
            <a:cxnLst/>
            <a:rect l="l" t="t" r="r" b="b"/>
            <a:pathLst>
              <a:path w="3747496" h="3321218">
                <a:moveTo>
                  <a:pt x="0" y="0"/>
                </a:moveTo>
                <a:lnTo>
                  <a:pt x="3747496" y="0"/>
                </a:lnTo>
                <a:lnTo>
                  <a:pt x="3747496" y="3321218"/>
                </a:lnTo>
                <a:lnTo>
                  <a:pt x="0" y="3321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394448" y="343377"/>
            <a:ext cx="2112266" cy="2262132"/>
          </a:xfrm>
          <a:custGeom>
            <a:avLst/>
            <a:gdLst/>
            <a:ahLst/>
            <a:cxnLst/>
            <a:rect l="l" t="t" r="r" b="b"/>
            <a:pathLst>
              <a:path w="2112266" h="2262132">
                <a:moveTo>
                  <a:pt x="0" y="0"/>
                </a:moveTo>
                <a:lnTo>
                  <a:pt x="2112266" y="0"/>
                </a:lnTo>
                <a:lnTo>
                  <a:pt x="2112266" y="2262132"/>
                </a:lnTo>
                <a:lnTo>
                  <a:pt x="0" y="2262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25398" y="4689610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Belgique1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Belgique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Europe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Europe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France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France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995944" y="3680602"/>
            <a:ext cx="3637204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voiture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voiture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1812038" y="4484907"/>
            <a:ext cx="4493705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chouette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chouette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c’est chouette!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date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formidable!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3" name="AutoShape 7">
            <a:extLst>
              <a:ext uri="{FF2B5EF4-FFF2-40B4-BE49-F238E27FC236}">
                <a16:creationId xmlns:a16="http://schemas.microsoft.com/office/drawing/2014/main" id="{9990727E-BA65-F1EB-C4EE-DDA7D9A8F527}"/>
              </a:ext>
            </a:extLst>
          </p:cNvPr>
          <p:cNvSpPr/>
          <p:nvPr/>
        </p:nvSpPr>
        <p:spPr>
          <a:xfrm flipH="1">
            <a:off x="7772400" y="33991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27730" y="2057400"/>
            <a:ext cx="2160270" cy="8229600"/>
          </a:xfrm>
          <a:custGeom>
            <a:avLst/>
            <a:gdLst/>
            <a:ahLst/>
            <a:cxnLst/>
            <a:rect l="l" t="t" r="r" b="b"/>
            <a:pathLst>
              <a:path w="2160270" h="8229600">
                <a:moveTo>
                  <a:pt x="0" y="0"/>
                </a:moveTo>
                <a:lnTo>
                  <a:pt x="2160270" y="0"/>
                </a:lnTo>
                <a:lnTo>
                  <a:pt x="21602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916692" y="1122663"/>
            <a:ext cx="16042967" cy="8041673"/>
            <a:chOff x="0" y="0"/>
            <a:chExt cx="5242800" cy="26279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300822" y="6965782"/>
            <a:ext cx="3747496" cy="3321218"/>
          </a:xfrm>
          <a:custGeom>
            <a:avLst/>
            <a:gdLst/>
            <a:ahLst/>
            <a:cxnLst/>
            <a:rect l="l" t="t" r="r" b="b"/>
            <a:pathLst>
              <a:path w="3747496" h="3321218">
                <a:moveTo>
                  <a:pt x="0" y="0"/>
                </a:moveTo>
                <a:lnTo>
                  <a:pt x="3747496" y="0"/>
                </a:lnTo>
                <a:lnTo>
                  <a:pt x="3747496" y="3321218"/>
                </a:lnTo>
                <a:lnTo>
                  <a:pt x="0" y="3321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394448" y="343377"/>
            <a:ext cx="2112266" cy="2262132"/>
          </a:xfrm>
          <a:custGeom>
            <a:avLst/>
            <a:gdLst/>
            <a:ahLst/>
            <a:cxnLst/>
            <a:rect l="l" t="t" r="r" b="b"/>
            <a:pathLst>
              <a:path w="2112266" h="2262132">
                <a:moveTo>
                  <a:pt x="0" y="0"/>
                </a:moveTo>
                <a:lnTo>
                  <a:pt x="2112266" y="0"/>
                </a:lnTo>
                <a:lnTo>
                  <a:pt x="2112266" y="2262132"/>
                </a:lnTo>
                <a:lnTo>
                  <a:pt x="0" y="2262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24969" y="4517629"/>
            <a:ext cx="3748833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intéressant,        intéressante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c’est intéressant!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on y va!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ou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raconter 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AutoShape 7">
            <a:extLst>
              <a:ext uri="{FF2B5EF4-FFF2-40B4-BE49-F238E27FC236}">
                <a16:creationId xmlns:a16="http://schemas.microsoft.com/office/drawing/2014/main" id="{792E0A84-E19F-F55C-3262-CA4B6DFF0A1D}"/>
              </a:ext>
            </a:extLst>
          </p:cNvPr>
          <p:cNvSpPr/>
          <p:nvPr/>
        </p:nvSpPr>
        <p:spPr>
          <a:xfrm flipH="1">
            <a:off x="7772400" y="33991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764211"/>
            <a:chOff x="0" y="0"/>
            <a:chExt cx="2553803" cy="1883729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28040" y="521945"/>
            <a:ext cx="2545734" cy="2027041"/>
          </a:xfrm>
          <a:custGeom>
            <a:avLst/>
            <a:gdLst/>
            <a:ahLst/>
            <a:cxnLst/>
            <a:rect l="l" t="t" r="r" b="b"/>
            <a:pathLst>
              <a:path w="2545734" h="2027041">
                <a:moveTo>
                  <a:pt x="0" y="0"/>
                </a:moveTo>
                <a:lnTo>
                  <a:pt x="2545734" y="0"/>
                </a:lnTo>
                <a:lnTo>
                  <a:pt x="2545734" y="2027040"/>
                </a:lnTo>
                <a:lnTo>
                  <a:pt x="0" y="20270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080349" y="7734465"/>
            <a:ext cx="2566796" cy="2615843"/>
          </a:xfrm>
          <a:custGeom>
            <a:avLst/>
            <a:gdLst/>
            <a:ahLst/>
            <a:cxnLst/>
            <a:rect l="l" t="t" r="r" b="b"/>
            <a:pathLst>
              <a:path w="2566796" h="2615843">
                <a:moveTo>
                  <a:pt x="0" y="0"/>
                </a:moveTo>
                <a:lnTo>
                  <a:pt x="2566796" y="0"/>
                </a:lnTo>
                <a:lnTo>
                  <a:pt x="2566796" y="2615844"/>
                </a:lnTo>
                <a:lnTo>
                  <a:pt x="0" y="26158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600022" y="8071479"/>
            <a:ext cx="2074523" cy="1674787"/>
          </a:xfrm>
          <a:custGeom>
            <a:avLst/>
            <a:gdLst/>
            <a:ahLst/>
            <a:cxnLst/>
            <a:rect l="l" t="t" r="r" b="b"/>
            <a:pathLst>
              <a:path w="2074523" h="1674787">
                <a:moveTo>
                  <a:pt x="0" y="0"/>
                </a:moveTo>
                <a:lnTo>
                  <a:pt x="2074522" y="0"/>
                </a:lnTo>
                <a:lnTo>
                  <a:pt x="2074522" y="1674787"/>
                </a:lnTo>
                <a:lnTo>
                  <a:pt x="0" y="167478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3366" r="-108644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4433514" y="4457031"/>
            <a:ext cx="2419616" cy="2257083"/>
          </a:xfrm>
          <a:custGeom>
            <a:avLst/>
            <a:gdLst/>
            <a:ahLst/>
            <a:cxnLst/>
            <a:rect l="l" t="t" r="r" b="b"/>
            <a:pathLst>
              <a:path w="2419616" h="2257083">
                <a:moveTo>
                  <a:pt x="0" y="0"/>
                </a:moveTo>
                <a:lnTo>
                  <a:pt x="2419616" y="0"/>
                </a:lnTo>
                <a:lnTo>
                  <a:pt x="2419616" y="2257083"/>
                </a:lnTo>
                <a:lnTo>
                  <a:pt x="0" y="225708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5607" r="-21026" b="-199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808883" y="4436879"/>
            <a:ext cx="1372809" cy="1799803"/>
          </a:xfrm>
          <a:custGeom>
            <a:avLst/>
            <a:gdLst/>
            <a:ahLst/>
            <a:cxnLst/>
            <a:rect l="l" t="t" r="r" b="b"/>
            <a:pathLst>
              <a:path w="1372809" h="1799803">
                <a:moveTo>
                  <a:pt x="0" y="0"/>
                </a:moveTo>
                <a:lnTo>
                  <a:pt x="1372809" y="0"/>
                </a:lnTo>
                <a:lnTo>
                  <a:pt x="1372809" y="1799803"/>
                </a:lnTo>
                <a:lnTo>
                  <a:pt x="0" y="179980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690385" y="7285023"/>
            <a:ext cx="2053697" cy="1697206"/>
          </a:xfrm>
          <a:custGeom>
            <a:avLst/>
            <a:gdLst/>
            <a:ahLst/>
            <a:cxnLst/>
            <a:rect l="l" t="t" r="r" b="b"/>
            <a:pathLst>
              <a:path w="2053697" h="1697206">
                <a:moveTo>
                  <a:pt x="0" y="0"/>
                </a:moveTo>
                <a:lnTo>
                  <a:pt x="2053697" y="0"/>
                </a:lnTo>
                <a:lnTo>
                  <a:pt x="2053697" y="1697206"/>
                </a:lnTo>
                <a:lnTo>
                  <a:pt x="0" y="169720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2028790" y="4436879"/>
            <a:ext cx="2404724" cy="2405307"/>
          </a:xfrm>
          <a:custGeom>
            <a:avLst/>
            <a:gdLst/>
            <a:ahLst/>
            <a:cxnLst/>
            <a:rect l="l" t="t" r="r" b="b"/>
            <a:pathLst>
              <a:path w="2404724" h="2405307">
                <a:moveTo>
                  <a:pt x="0" y="0"/>
                </a:moveTo>
                <a:lnTo>
                  <a:pt x="2404724" y="0"/>
                </a:lnTo>
                <a:lnTo>
                  <a:pt x="2404724" y="2405307"/>
                </a:lnTo>
                <a:lnTo>
                  <a:pt x="0" y="240530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4604" r="-20353" b="-21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1779319" y="7150973"/>
            <a:ext cx="2697193" cy="1841012"/>
          </a:xfrm>
          <a:custGeom>
            <a:avLst/>
            <a:gdLst/>
            <a:ahLst/>
            <a:cxnLst/>
            <a:rect l="l" t="t" r="r" b="b"/>
            <a:pathLst>
              <a:path w="2697193" h="1841012">
                <a:moveTo>
                  <a:pt x="0" y="0"/>
                </a:moveTo>
                <a:lnTo>
                  <a:pt x="2697194" y="0"/>
                </a:lnTo>
                <a:lnTo>
                  <a:pt x="2697194" y="1841012"/>
                </a:lnTo>
                <a:lnTo>
                  <a:pt x="0" y="184101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9600022" y="6319438"/>
            <a:ext cx="2074523" cy="1630983"/>
          </a:xfrm>
          <a:custGeom>
            <a:avLst/>
            <a:gdLst/>
            <a:ahLst/>
            <a:cxnLst/>
            <a:rect l="l" t="t" r="r" b="b"/>
            <a:pathLst>
              <a:path w="2074523" h="1630983">
                <a:moveTo>
                  <a:pt x="0" y="0"/>
                </a:moveTo>
                <a:lnTo>
                  <a:pt x="2074522" y="0"/>
                </a:lnTo>
                <a:lnTo>
                  <a:pt x="2074522" y="1630983"/>
                </a:lnTo>
                <a:lnTo>
                  <a:pt x="0" y="163098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r="-25130" b="-80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1589870" y="5086051"/>
            <a:ext cx="3637204" cy="6449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rentrer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rester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super!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trouver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les vacances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valise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voyage 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829516" y="5086051"/>
            <a:ext cx="5257064" cy="774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(terug) naar huis gaan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blijven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super!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vinden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vakantie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koffer, valies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reis</a:t>
            </a: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595873" y="415576"/>
            <a:ext cx="2457895" cy="3781377"/>
          </a:xfrm>
          <a:custGeom>
            <a:avLst/>
            <a:gdLst/>
            <a:ahLst/>
            <a:cxnLst/>
            <a:rect l="l" t="t" r="r" b="b"/>
            <a:pathLst>
              <a:path w="2457895" h="3781377">
                <a:moveTo>
                  <a:pt x="0" y="0"/>
                </a:moveTo>
                <a:lnTo>
                  <a:pt x="2457895" y="0"/>
                </a:lnTo>
                <a:lnTo>
                  <a:pt x="2457895" y="3781377"/>
                </a:lnTo>
                <a:lnTo>
                  <a:pt x="0" y="37813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47586" y="6766974"/>
            <a:ext cx="3867607" cy="3243955"/>
          </a:xfrm>
          <a:custGeom>
            <a:avLst/>
            <a:gdLst/>
            <a:ahLst/>
            <a:cxnLst/>
            <a:rect l="l" t="t" r="r" b="b"/>
            <a:pathLst>
              <a:path w="3867607" h="3243955">
                <a:moveTo>
                  <a:pt x="0" y="0"/>
                </a:moveTo>
                <a:lnTo>
                  <a:pt x="3867607" y="0"/>
                </a:lnTo>
                <a:lnTo>
                  <a:pt x="3867607" y="3243955"/>
                </a:lnTo>
                <a:lnTo>
                  <a:pt x="0" y="32439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TextBox 15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6" name="Freeform 16"/>
          <p:cNvSpPr/>
          <p:nvPr/>
        </p:nvSpPr>
        <p:spPr>
          <a:xfrm>
            <a:off x="4576303" y="5811557"/>
            <a:ext cx="3192564" cy="2577395"/>
          </a:xfrm>
          <a:custGeom>
            <a:avLst/>
            <a:gdLst/>
            <a:ahLst/>
            <a:cxnLst/>
            <a:rect l="l" t="t" r="r" b="b"/>
            <a:pathLst>
              <a:path w="3192564" h="2577395">
                <a:moveTo>
                  <a:pt x="0" y="0"/>
                </a:moveTo>
                <a:lnTo>
                  <a:pt x="3192564" y="0"/>
                </a:lnTo>
                <a:lnTo>
                  <a:pt x="3192564" y="2577395"/>
                </a:lnTo>
                <a:lnTo>
                  <a:pt x="0" y="25773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3366" r="-108644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1872232" y="1786200"/>
            <a:ext cx="3723642" cy="3473513"/>
          </a:xfrm>
          <a:custGeom>
            <a:avLst/>
            <a:gdLst/>
            <a:ahLst/>
            <a:cxnLst/>
            <a:rect l="l" t="t" r="r" b="b"/>
            <a:pathLst>
              <a:path w="3723642" h="3473513">
                <a:moveTo>
                  <a:pt x="0" y="0"/>
                </a:moveTo>
                <a:lnTo>
                  <a:pt x="3723641" y="0"/>
                </a:lnTo>
                <a:lnTo>
                  <a:pt x="3723641" y="3473514"/>
                </a:lnTo>
                <a:lnTo>
                  <a:pt x="0" y="34735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607" r="-21026" b="-199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398186" y="2489926"/>
            <a:ext cx="2112669" cy="2769787"/>
          </a:xfrm>
          <a:custGeom>
            <a:avLst/>
            <a:gdLst/>
            <a:ahLst/>
            <a:cxnLst/>
            <a:rect l="l" t="t" r="r" b="b"/>
            <a:pathLst>
              <a:path w="2112669" h="2769787">
                <a:moveTo>
                  <a:pt x="0" y="0"/>
                </a:moveTo>
                <a:lnTo>
                  <a:pt x="2112670" y="0"/>
                </a:lnTo>
                <a:lnTo>
                  <a:pt x="2112670" y="2769788"/>
                </a:lnTo>
                <a:lnTo>
                  <a:pt x="0" y="27697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565251" y="6059720"/>
            <a:ext cx="3160515" cy="2611897"/>
          </a:xfrm>
          <a:custGeom>
            <a:avLst/>
            <a:gdLst/>
            <a:ahLst/>
            <a:cxnLst/>
            <a:rect l="l" t="t" r="r" b="b"/>
            <a:pathLst>
              <a:path w="3160515" h="2611897">
                <a:moveTo>
                  <a:pt x="0" y="0"/>
                </a:moveTo>
                <a:lnTo>
                  <a:pt x="3160515" y="0"/>
                </a:lnTo>
                <a:lnTo>
                  <a:pt x="3160515" y="2611898"/>
                </a:lnTo>
                <a:lnTo>
                  <a:pt x="0" y="261189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7518426" y="1558093"/>
            <a:ext cx="3700724" cy="3701621"/>
          </a:xfrm>
          <a:custGeom>
            <a:avLst/>
            <a:gdLst/>
            <a:ahLst/>
            <a:cxnLst/>
            <a:rect l="l" t="t" r="r" b="b"/>
            <a:pathLst>
              <a:path w="3700724" h="3701621">
                <a:moveTo>
                  <a:pt x="0" y="0"/>
                </a:moveTo>
                <a:lnTo>
                  <a:pt x="3700724" y="0"/>
                </a:lnTo>
                <a:lnTo>
                  <a:pt x="3700724" y="3701621"/>
                </a:lnTo>
                <a:lnTo>
                  <a:pt x="0" y="37016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4604" r="-20353" b="-21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9035823" y="5766627"/>
            <a:ext cx="4150816" cy="2833205"/>
          </a:xfrm>
          <a:custGeom>
            <a:avLst/>
            <a:gdLst/>
            <a:ahLst/>
            <a:cxnLst/>
            <a:rect l="l" t="t" r="r" b="b"/>
            <a:pathLst>
              <a:path w="4150816" h="2833205">
                <a:moveTo>
                  <a:pt x="0" y="0"/>
                </a:moveTo>
                <a:lnTo>
                  <a:pt x="4150816" y="0"/>
                </a:lnTo>
                <a:lnTo>
                  <a:pt x="4150816" y="2833205"/>
                </a:lnTo>
                <a:lnTo>
                  <a:pt x="0" y="283320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3829516" y="1965380"/>
            <a:ext cx="3192564" cy="2509983"/>
          </a:xfrm>
          <a:custGeom>
            <a:avLst/>
            <a:gdLst/>
            <a:ahLst/>
            <a:cxnLst/>
            <a:rect l="l" t="t" r="r" b="b"/>
            <a:pathLst>
              <a:path w="3192564" h="2509983">
                <a:moveTo>
                  <a:pt x="0" y="0"/>
                </a:moveTo>
                <a:lnTo>
                  <a:pt x="3192564" y="0"/>
                </a:lnTo>
                <a:lnTo>
                  <a:pt x="3192564" y="2509983"/>
                </a:lnTo>
                <a:lnTo>
                  <a:pt x="0" y="2509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r="-25130" b="-801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6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1" name="Freeform 21"/>
          <p:cNvSpPr/>
          <p:nvPr/>
        </p:nvSpPr>
        <p:spPr>
          <a:xfrm>
            <a:off x="7431385" y="6775365"/>
            <a:ext cx="2728874" cy="3074788"/>
          </a:xfrm>
          <a:custGeom>
            <a:avLst/>
            <a:gdLst/>
            <a:ahLst/>
            <a:cxnLst/>
            <a:rect l="l" t="t" r="r" b="b"/>
            <a:pathLst>
              <a:path w="2728874" h="3074788">
                <a:moveTo>
                  <a:pt x="0" y="0"/>
                </a:moveTo>
                <a:lnTo>
                  <a:pt x="2728874" y="0"/>
                </a:lnTo>
                <a:lnTo>
                  <a:pt x="2728874" y="3074788"/>
                </a:lnTo>
                <a:lnTo>
                  <a:pt x="0" y="3074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5569030" y="0"/>
            <a:ext cx="2484738" cy="2410196"/>
          </a:xfrm>
          <a:custGeom>
            <a:avLst/>
            <a:gdLst/>
            <a:ahLst/>
            <a:cxnLst/>
            <a:rect l="l" t="t" r="r" b="b"/>
            <a:pathLst>
              <a:path w="2484738" h="2410196">
                <a:moveTo>
                  <a:pt x="0" y="0"/>
                </a:moveTo>
                <a:lnTo>
                  <a:pt x="2484738" y="0"/>
                </a:lnTo>
                <a:lnTo>
                  <a:pt x="2484738" y="2410196"/>
                </a:lnTo>
                <a:lnTo>
                  <a:pt x="0" y="24101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41841" y="-113108"/>
            <a:ext cx="2870945" cy="1934299"/>
          </a:xfrm>
          <a:custGeom>
            <a:avLst/>
            <a:gdLst/>
            <a:ahLst/>
            <a:cxnLst/>
            <a:rect l="l" t="t" r="r" b="b"/>
            <a:pathLst>
              <a:path w="2870945" h="1934299">
                <a:moveTo>
                  <a:pt x="0" y="0"/>
                </a:moveTo>
                <a:lnTo>
                  <a:pt x="2870945" y="0"/>
                </a:lnTo>
                <a:lnTo>
                  <a:pt x="2870945" y="1934299"/>
                </a:lnTo>
                <a:lnTo>
                  <a:pt x="0" y="19342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herhaling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6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27730" y="2057400"/>
            <a:ext cx="2160270" cy="8229600"/>
          </a:xfrm>
          <a:custGeom>
            <a:avLst/>
            <a:gdLst/>
            <a:ahLst/>
            <a:cxnLst/>
            <a:rect l="l" t="t" r="r" b="b"/>
            <a:pathLst>
              <a:path w="2160270" h="8229600">
                <a:moveTo>
                  <a:pt x="0" y="0"/>
                </a:moveTo>
                <a:lnTo>
                  <a:pt x="2160270" y="0"/>
                </a:lnTo>
                <a:lnTo>
                  <a:pt x="21602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916692" y="1122663"/>
            <a:ext cx="16042967" cy="8041673"/>
            <a:chOff x="0" y="0"/>
            <a:chExt cx="5242800" cy="26279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300822" y="6965782"/>
            <a:ext cx="3747496" cy="3321218"/>
          </a:xfrm>
          <a:custGeom>
            <a:avLst/>
            <a:gdLst/>
            <a:ahLst/>
            <a:cxnLst/>
            <a:rect l="l" t="t" r="r" b="b"/>
            <a:pathLst>
              <a:path w="3747496" h="3321218">
                <a:moveTo>
                  <a:pt x="0" y="0"/>
                </a:moveTo>
                <a:lnTo>
                  <a:pt x="3747496" y="0"/>
                </a:lnTo>
                <a:lnTo>
                  <a:pt x="3747496" y="3321218"/>
                </a:lnTo>
                <a:lnTo>
                  <a:pt x="0" y="3321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394448" y="343377"/>
            <a:ext cx="2112266" cy="2262132"/>
          </a:xfrm>
          <a:custGeom>
            <a:avLst/>
            <a:gdLst/>
            <a:ahLst/>
            <a:cxnLst/>
            <a:rect l="l" t="t" r="r" b="b"/>
            <a:pathLst>
              <a:path w="2112266" h="2262132">
                <a:moveTo>
                  <a:pt x="0" y="0"/>
                </a:moveTo>
                <a:lnTo>
                  <a:pt x="2112266" y="0"/>
                </a:lnTo>
                <a:lnTo>
                  <a:pt x="2112266" y="2262132"/>
                </a:lnTo>
                <a:lnTo>
                  <a:pt x="0" y="2262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325398" y="4689610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Belgique1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Belgique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Europe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Europe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France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France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995944" y="3680602"/>
            <a:ext cx="3637204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voiture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voiture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812038" y="4484907"/>
            <a:ext cx="4493705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chouette</a:t>
            </a:r>
            <a:r>
              <a:rPr lang="en-US" sz="3696">
                <a:solidFill>
                  <a:srgbClr val="000000"/>
                </a:solidFill>
                <a:latin typeface="Now"/>
              </a:rPr>
              <a:t>/</a:t>
            </a:r>
            <a:r>
              <a:rPr lang="en-US" sz="3696">
                <a:solidFill>
                  <a:srgbClr val="D46A6A"/>
                </a:solidFill>
                <a:latin typeface="Now"/>
              </a:rPr>
              <a:t>chouette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c’est chouette!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date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formidable!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herhaling</a:t>
            </a:r>
          </a:p>
        </p:txBody>
      </p:sp>
      <p:sp>
        <p:nvSpPr>
          <p:cNvPr id="23" name="AutoShape 7">
            <a:extLst>
              <a:ext uri="{FF2B5EF4-FFF2-40B4-BE49-F238E27FC236}">
                <a16:creationId xmlns:a16="http://schemas.microsoft.com/office/drawing/2014/main" id="{58B96A5C-C918-3BFD-6D67-E5ED85F7ED99}"/>
              </a:ext>
            </a:extLst>
          </p:cNvPr>
          <p:cNvSpPr/>
          <p:nvPr/>
        </p:nvSpPr>
        <p:spPr>
          <a:xfrm flipH="1">
            <a:off x="7772400" y="33991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6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27730" y="2057400"/>
            <a:ext cx="2160270" cy="8229600"/>
          </a:xfrm>
          <a:custGeom>
            <a:avLst/>
            <a:gdLst/>
            <a:ahLst/>
            <a:cxnLst/>
            <a:rect l="l" t="t" r="r" b="b"/>
            <a:pathLst>
              <a:path w="2160270" h="8229600">
                <a:moveTo>
                  <a:pt x="0" y="0"/>
                </a:moveTo>
                <a:lnTo>
                  <a:pt x="2160270" y="0"/>
                </a:lnTo>
                <a:lnTo>
                  <a:pt x="21602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916692" y="1122663"/>
            <a:ext cx="16042967" cy="8041673"/>
            <a:chOff x="0" y="0"/>
            <a:chExt cx="5242800" cy="26279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300822" y="6965782"/>
            <a:ext cx="3747496" cy="3321218"/>
          </a:xfrm>
          <a:custGeom>
            <a:avLst/>
            <a:gdLst/>
            <a:ahLst/>
            <a:cxnLst/>
            <a:rect l="l" t="t" r="r" b="b"/>
            <a:pathLst>
              <a:path w="3747496" h="3321218">
                <a:moveTo>
                  <a:pt x="0" y="0"/>
                </a:moveTo>
                <a:lnTo>
                  <a:pt x="3747496" y="0"/>
                </a:lnTo>
                <a:lnTo>
                  <a:pt x="3747496" y="3321218"/>
                </a:lnTo>
                <a:lnTo>
                  <a:pt x="0" y="3321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394448" y="343377"/>
            <a:ext cx="2112266" cy="2262132"/>
          </a:xfrm>
          <a:custGeom>
            <a:avLst/>
            <a:gdLst/>
            <a:ahLst/>
            <a:cxnLst/>
            <a:rect l="l" t="t" r="r" b="b"/>
            <a:pathLst>
              <a:path w="2112266" h="2262132">
                <a:moveTo>
                  <a:pt x="0" y="0"/>
                </a:moveTo>
                <a:lnTo>
                  <a:pt x="2112266" y="0"/>
                </a:lnTo>
                <a:lnTo>
                  <a:pt x="2112266" y="2262132"/>
                </a:lnTo>
                <a:lnTo>
                  <a:pt x="0" y="2262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63893" y="4439562"/>
            <a:ext cx="3748833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intéressant,        intéressante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c’est intéressant!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on y va!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ou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raconter 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0451626" y="4517629"/>
            <a:ext cx="3637204" cy="6449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rentrer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rester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super!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trouver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les vacances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valise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voyage 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herhaling</a:t>
            </a:r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4AA5DC4A-2963-89CB-BA7A-351621D00ED5}"/>
              </a:ext>
            </a:extLst>
          </p:cNvPr>
          <p:cNvSpPr/>
          <p:nvPr/>
        </p:nvSpPr>
        <p:spPr>
          <a:xfrm flipH="1">
            <a:off x="7772400" y="33991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942649"/>
            <a:chOff x="0" y="0"/>
            <a:chExt cx="2621400" cy="1942042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914102"/>
            </a:xfrm>
            <a:custGeom>
              <a:avLst/>
              <a:gdLst/>
              <a:ahLst/>
              <a:cxnLst/>
              <a:rect l="l" t="t" r="r" b="b"/>
              <a:pathLst>
                <a:path w="2598540" h="1914102">
                  <a:moveTo>
                    <a:pt x="2598540" y="1914102"/>
                  </a:moveTo>
                  <a:lnTo>
                    <a:pt x="0" y="1906482"/>
                  </a:lnTo>
                  <a:lnTo>
                    <a:pt x="0" y="677088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940772"/>
            </a:xfrm>
            <a:custGeom>
              <a:avLst/>
              <a:gdLst/>
              <a:ahLst/>
              <a:cxnLst/>
              <a:rect l="l" t="t" r="r" b="b"/>
              <a:pathLst>
                <a:path w="2627750" h="1940772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2421"/>
                    <a:pt x="2599810" y="133080"/>
                    <a:pt x="2602350" y="172287"/>
                  </a:cubicBezTo>
                  <a:cubicBezTo>
                    <a:pt x="2602350" y="228920"/>
                    <a:pt x="2615050" y="1345598"/>
                    <a:pt x="2621400" y="1402231"/>
                  </a:cubicBezTo>
                  <a:cubicBezTo>
                    <a:pt x="2627750" y="1487906"/>
                    <a:pt x="2623940" y="1575033"/>
                    <a:pt x="2623940" y="1660708"/>
                  </a:cubicBezTo>
                  <a:cubicBezTo>
                    <a:pt x="2623940" y="1736218"/>
                    <a:pt x="2625210" y="1805920"/>
                    <a:pt x="2626480" y="1879812"/>
                  </a:cubicBezTo>
                  <a:cubicBezTo>
                    <a:pt x="2626480" y="1901402"/>
                    <a:pt x="2626480" y="1915372"/>
                    <a:pt x="2626480" y="1939502"/>
                  </a:cubicBezTo>
                  <a:cubicBezTo>
                    <a:pt x="2603620" y="1939502"/>
                    <a:pt x="2583300" y="1940772"/>
                    <a:pt x="2560018" y="1939502"/>
                  </a:cubicBezTo>
                  <a:cubicBezTo>
                    <a:pt x="2430391" y="1934422"/>
                    <a:pt x="2298769" y="1940772"/>
                    <a:pt x="2169142" y="1935692"/>
                  </a:cubicBezTo>
                  <a:cubicBezTo>
                    <a:pt x="2091366" y="1931882"/>
                    <a:pt x="2015584" y="1934422"/>
                    <a:pt x="1937808" y="1931882"/>
                  </a:cubicBezTo>
                  <a:cubicBezTo>
                    <a:pt x="1901911" y="1930612"/>
                    <a:pt x="1866014" y="1929342"/>
                    <a:pt x="1830118" y="1928072"/>
                  </a:cubicBezTo>
                  <a:cubicBezTo>
                    <a:pt x="1808181" y="1928072"/>
                    <a:pt x="1788238" y="1929342"/>
                    <a:pt x="1766301" y="1929342"/>
                  </a:cubicBezTo>
                  <a:cubicBezTo>
                    <a:pt x="1710462" y="1928072"/>
                    <a:pt x="1556904" y="1929342"/>
                    <a:pt x="1501064" y="1928072"/>
                  </a:cubicBezTo>
                  <a:cubicBezTo>
                    <a:pt x="1461179" y="1926802"/>
                    <a:pt x="663474" y="1935692"/>
                    <a:pt x="623589" y="1934422"/>
                  </a:cubicBezTo>
                  <a:cubicBezTo>
                    <a:pt x="613617" y="1934422"/>
                    <a:pt x="601652" y="1935692"/>
                    <a:pt x="591681" y="1935692"/>
                  </a:cubicBezTo>
                  <a:cubicBezTo>
                    <a:pt x="567749" y="1935692"/>
                    <a:pt x="545812" y="1936962"/>
                    <a:pt x="521881" y="1936962"/>
                  </a:cubicBezTo>
                  <a:cubicBezTo>
                    <a:pt x="462053" y="1936962"/>
                    <a:pt x="404220" y="1935692"/>
                    <a:pt x="344392" y="1934422"/>
                  </a:cubicBezTo>
                  <a:cubicBezTo>
                    <a:pt x="308495" y="1933152"/>
                    <a:pt x="272599" y="1931882"/>
                    <a:pt x="238696" y="1930612"/>
                  </a:cubicBezTo>
                  <a:cubicBezTo>
                    <a:pt x="174880" y="1929342"/>
                    <a:pt x="111063" y="1928072"/>
                    <a:pt x="48260" y="1928072"/>
                  </a:cubicBezTo>
                  <a:cubicBezTo>
                    <a:pt x="38100" y="1928072"/>
                    <a:pt x="29210" y="1928072"/>
                    <a:pt x="19050" y="1926802"/>
                  </a:cubicBezTo>
                  <a:cubicBezTo>
                    <a:pt x="10160" y="1925532"/>
                    <a:pt x="5080" y="1919182"/>
                    <a:pt x="7620" y="1910292"/>
                  </a:cubicBezTo>
                  <a:cubicBezTo>
                    <a:pt x="16510" y="1878526"/>
                    <a:pt x="12700" y="1842223"/>
                    <a:pt x="11430" y="1804468"/>
                  </a:cubicBezTo>
                  <a:cubicBezTo>
                    <a:pt x="10160" y="1727505"/>
                    <a:pt x="6350" y="1651995"/>
                    <a:pt x="7620" y="1575033"/>
                  </a:cubicBezTo>
                  <a:cubicBezTo>
                    <a:pt x="5080" y="1479193"/>
                    <a:pt x="0" y="292813"/>
                    <a:pt x="7620" y="195521"/>
                  </a:cubicBezTo>
                  <a:cubicBezTo>
                    <a:pt x="8890" y="176644"/>
                    <a:pt x="7620" y="156314"/>
                    <a:pt x="8890" y="137436"/>
                  </a:cubicBezTo>
                  <a:cubicBezTo>
                    <a:pt x="10160" y="106942"/>
                    <a:pt x="12700" y="7354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922992"/>
                  </a:moveTo>
                  <a:cubicBezTo>
                    <a:pt x="2604890" y="1906482"/>
                    <a:pt x="2606160" y="1893782"/>
                    <a:pt x="2606160" y="1881082"/>
                  </a:cubicBezTo>
                  <a:cubicBezTo>
                    <a:pt x="2604890" y="1798659"/>
                    <a:pt x="2603620" y="1721697"/>
                    <a:pt x="2603620" y="1638926"/>
                  </a:cubicBezTo>
                  <a:cubicBezTo>
                    <a:pt x="2603620" y="1601171"/>
                    <a:pt x="2606160" y="1563416"/>
                    <a:pt x="2604890" y="1525661"/>
                  </a:cubicBezTo>
                  <a:cubicBezTo>
                    <a:pt x="2604890" y="1490810"/>
                    <a:pt x="2603620" y="1454507"/>
                    <a:pt x="2602350" y="1419656"/>
                  </a:cubicBezTo>
                  <a:cubicBezTo>
                    <a:pt x="2597270" y="1365928"/>
                    <a:pt x="2585840" y="253606"/>
                    <a:pt x="2585840" y="199877"/>
                  </a:cubicBezTo>
                  <a:cubicBezTo>
                    <a:pt x="2583300" y="154862"/>
                    <a:pt x="2580760" y="108394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187"/>
                  </a:cubicBezTo>
                  <a:cubicBezTo>
                    <a:pt x="31750" y="95325"/>
                    <a:pt x="31750" y="121463"/>
                    <a:pt x="30480" y="147601"/>
                  </a:cubicBezTo>
                  <a:cubicBezTo>
                    <a:pt x="29210" y="191165"/>
                    <a:pt x="26670" y="233276"/>
                    <a:pt x="25400" y="276840"/>
                  </a:cubicBezTo>
                  <a:cubicBezTo>
                    <a:pt x="20320" y="323307"/>
                    <a:pt x="26670" y="1458864"/>
                    <a:pt x="29210" y="1505331"/>
                  </a:cubicBezTo>
                  <a:cubicBezTo>
                    <a:pt x="29210" y="1554703"/>
                    <a:pt x="29210" y="1605528"/>
                    <a:pt x="30480" y="1654900"/>
                  </a:cubicBezTo>
                  <a:cubicBezTo>
                    <a:pt x="30480" y="1691203"/>
                    <a:pt x="33020" y="1727505"/>
                    <a:pt x="33020" y="1763808"/>
                  </a:cubicBezTo>
                  <a:cubicBezTo>
                    <a:pt x="33020" y="1803016"/>
                    <a:pt x="33020" y="1842223"/>
                    <a:pt x="31750" y="1881082"/>
                  </a:cubicBezTo>
                  <a:cubicBezTo>
                    <a:pt x="31750" y="1884892"/>
                    <a:pt x="31750" y="1887432"/>
                    <a:pt x="31750" y="1891242"/>
                  </a:cubicBezTo>
                  <a:cubicBezTo>
                    <a:pt x="31750" y="1901402"/>
                    <a:pt x="35560" y="1905212"/>
                    <a:pt x="44450" y="1905212"/>
                  </a:cubicBezTo>
                  <a:cubicBezTo>
                    <a:pt x="65195" y="1905212"/>
                    <a:pt x="93115" y="1906482"/>
                    <a:pt x="119040" y="1906482"/>
                  </a:cubicBezTo>
                  <a:cubicBezTo>
                    <a:pt x="156931" y="1906482"/>
                    <a:pt x="196817" y="1903942"/>
                    <a:pt x="234708" y="1906482"/>
                  </a:cubicBezTo>
                  <a:cubicBezTo>
                    <a:pt x="296530" y="1910292"/>
                    <a:pt x="358352" y="1912832"/>
                    <a:pt x="420174" y="1911562"/>
                  </a:cubicBezTo>
                  <a:cubicBezTo>
                    <a:pt x="460059" y="1910292"/>
                    <a:pt x="497950" y="1912832"/>
                    <a:pt x="537835" y="1912832"/>
                  </a:cubicBezTo>
                  <a:cubicBezTo>
                    <a:pt x="595669" y="1912832"/>
                    <a:pt x="653503" y="1911562"/>
                    <a:pt x="711336" y="1912832"/>
                  </a:cubicBezTo>
                  <a:cubicBezTo>
                    <a:pt x="797090" y="1914102"/>
                    <a:pt x="1738382" y="1903942"/>
                    <a:pt x="1826129" y="1906482"/>
                  </a:cubicBezTo>
                  <a:cubicBezTo>
                    <a:pt x="1864020" y="1907752"/>
                    <a:pt x="1901911" y="1909022"/>
                    <a:pt x="1937808" y="1909022"/>
                  </a:cubicBezTo>
                  <a:cubicBezTo>
                    <a:pt x="2003619" y="1911562"/>
                    <a:pt x="2067435" y="1907752"/>
                    <a:pt x="2133246" y="1911562"/>
                  </a:cubicBezTo>
                  <a:cubicBezTo>
                    <a:pt x="2187091" y="1914102"/>
                    <a:pt x="2240936" y="1914102"/>
                    <a:pt x="2294781" y="1916642"/>
                  </a:cubicBezTo>
                  <a:cubicBezTo>
                    <a:pt x="2374551" y="1920452"/>
                    <a:pt x="2454322" y="1922992"/>
                    <a:pt x="2534092" y="1924262"/>
                  </a:cubicBezTo>
                  <a:cubicBezTo>
                    <a:pt x="2564006" y="1924262"/>
                    <a:pt x="2583300" y="1922992"/>
                    <a:pt x="2603620" y="1922992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942649"/>
            <a:chOff x="0" y="0"/>
            <a:chExt cx="2553803" cy="1942042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914102"/>
            </a:xfrm>
            <a:custGeom>
              <a:avLst/>
              <a:gdLst/>
              <a:ahLst/>
              <a:cxnLst/>
              <a:rect l="l" t="t" r="r" b="b"/>
              <a:pathLst>
                <a:path w="2530943" h="1914102">
                  <a:moveTo>
                    <a:pt x="2530943" y="1914102"/>
                  </a:moveTo>
                  <a:lnTo>
                    <a:pt x="0" y="1906482"/>
                  </a:lnTo>
                  <a:lnTo>
                    <a:pt x="0" y="677088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940772"/>
            </a:xfrm>
            <a:custGeom>
              <a:avLst/>
              <a:gdLst/>
              <a:ahLst/>
              <a:cxnLst/>
              <a:rect l="l" t="t" r="r" b="b"/>
              <a:pathLst>
                <a:path w="2560153" h="1940772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2421"/>
                    <a:pt x="2532213" y="133080"/>
                    <a:pt x="2534753" y="172287"/>
                  </a:cubicBezTo>
                  <a:cubicBezTo>
                    <a:pt x="2534753" y="228920"/>
                    <a:pt x="2547453" y="1345598"/>
                    <a:pt x="2553803" y="1402231"/>
                  </a:cubicBezTo>
                  <a:cubicBezTo>
                    <a:pt x="2560153" y="1487906"/>
                    <a:pt x="2556343" y="1575033"/>
                    <a:pt x="2556343" y="1660708"/>
                  </a:cubicBezTo>
                  <a:cubicBezTo>
                    <a:pt x="2556343" y="1736218"/>
                    <a:pt x="2557613" y="1805920"/>
                    <a:pt x="2558883" y="1879812"/>
                  </a:cubicBezTo>
                  <a:cubicBezTo>
                    <a:pt x="2558883" y="1901402"/>
                    <a:pt x="2558883" y="1915372"/>
                    <a:pt x="2558883" y="1939502"/>
                  </a:cubicBezTo>
                  <a:cubicBezTo>
                    <a:pt x="2536023" y="1939502"/>
                    <a:pt x="2515703" y="1940772"/>
                    <a:pt x="2492640" y="1939502"/>
                  </a:cubicBezTo>
                  <a:cubicBezTo>
                    <a:pt x="2366498" y="1934422"/>
                    <a:pt x="2238414" y="1940772"/>
                    <a:pt x="2112272" y="1935692"/>
                  </a:cubicBezTo>
                  <a:cubicBezTo>
                    <a:pt x="2036586" y="1931882"/>
                    <a:pt x="1962842" y="1934422"/>
                    <a:pt x="1887156" y="1931882"/>
                  </a:cubicBezTo>
                  <a:cubicBezTo>
                    <a:pt x="1852224" y="1930612"/>
                    <a:pt x="1817293" y="1929342"/>
                    <a:pt x="1782361" y="1928072"/>
                  </a:cubicBezTo>
                  <a:cubicBezTo>
                    <a:pt x="1761013" y="1928072"/>
                    <a:pt x="1741607" y="1929342"/>
                    <a:pt x="1720260" y="1929342"/>
                  </a:cubicBezTo>
                  <a:cubicBezTo>
                    <a:pt x="1665921" y="1928072"/>
                    <a:pt x="1516491" y="1929342"/>
                    <a:pt x="1462153" y="1928072"/>
                  </a:cubicBezTo>
                  <a:cubicBezTo>
                    <a:pt x="1423340" y="1926802"/>
                    <a:pt x="647078" y="1935692"/>
                    <a:pt x="608265" y="1934422"/>
                  </a:cubicBezTo>
                  <a:cubicBezTo>
                    <a:pt x="598562" y="1934422"/>
                    <a:pt x="586918" y="1935692"/>
                    <a:pt x="577214" y="1935692"/>
                  </a:cubicBezTo>
                  <a:cubicBezTo>
                    <a:pt x="553927" y="1935692"/>
                    <a:pt x="532579" y="1936962"/>
                    <a:pt x="509292" y="1936962"/>
                  </a:cubicBezTo>
                  <a:cubicBezTo>
                    <a:pt x="451072" y="1936962"/>
                    <a:pt x="394793" y="1935692"/>
                    <a:pt x="336573" y="1934422"/>
                  </a:cubicBezTo>
                  <a:cubicBezTo>
                    <a:pt x="301642" y="1933152"/>
                    <a:pt x="266710" y="1931882"/>
                    <a:pt x="233719" y="1930612"/>
                  </a:cubicBezTo>
                  <a:cubicBezTo>
                    <a:pt x="171618" y="1929342"/>
                    <a:pt x="109517" y="1928072"/>
                    <a:pt x="48260" y="1928072"/>
                  </a:cubicBezTo>
                  <a:cubicBezTo>
                    <a:pt x="38100" y="1928072"/>
                    <a:pt x="29210" y="1928072"/>
                    <a:pt x="19050" y="1926802"/>
                  </a:cubicBezTo>
                  <a:cubicBezTo>
                    <a:pt x="10160" y="1925532"/>
                    <a:pt x="5080" y="1919182"/>
                    <a:pt x="7620" y="1910292"/>
                  </a:cubicBezTo>
                  <a:cubicBezTo>
                    <a:pt x="16510" y="1878526"/>
                    <a:pt x="12700" y="1842223"/>
                    <a:pt x="11430" y="1804468"/>
                  </a:cubicBezTo>
                  <a:cubicBezTo>
                    <a:pt x="10160" y="1727505"/>
                    <a:pt x="6350" y="1651995"/>
                    <a:pt x="7620" y="1575033"/>
                  </a:cubicBezTo>
                  <a:cubicBezTo>
                    <a:pt x="5080" y="1479193"/>
                    <a:pt x="0" y="292813"/>
                    <a:pt x="7620" y="195521"/>
                  </a:cubicBezTo>
                  <a:cubicBezTo>
                    <a:pt x="8890" y="176644"/>
                    <a:pt x="7620" y="156314"/>
                    <a:pt x="8890" y="137436"/>
                  </a:cubicBezTo>
                  <a:cubicBezTo>
                    <a:pt x="10160" y="106942"/>
                    <a:pt x="12700" y="7354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922992"/>
                  </a:moveTo>
                  <a:cubicBezTo>
                    <a:pt x="2537293" y="1906482"/>
                    <a:pt x="2538563" y="1893782"/>
                    <a:pt x="2538563" y="1881082"/>
                  </a:cubicBezTo>
                  <a:cubicBezTo>
                    <a:pt x="2537293" y="1798659"/>
                    <a:pt x="2536023" y="1721697"/>
                    <a:pt x="2536023" y="1638926"/>
                  </a:cubicBezTo>
                  <a:cubicBezTo>
                    <a:pt x="2536023" y="1601171"/>
                    <a:pt x="2538563" y="1563416"/>
                    <a:pt x="2537293" y="1525661"/>
                  </a:cubicBezTo>
                  <a:cubicBezTo>
                    <a:pt x="2537293" y="1490810"/>
                    <a:pt x="2536023" y="1454507"/>
                    <a:pt x="2534753" y="1419656"/>
                  </a:cubicBezTo>
                  <a:cubicBezTo>
                    <a:pt x="2529673" y="1365928"/>
                    <a:pt x="2518243" y="253606"/>
                    <a:pt x="2518243" y="199877"/>
                  </a:cubicBezTo>
                  <a:cubicBezTo>
                    <a:pt x="2515703" y="154862"/>
                    <a:pt x="2513163" y="108394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187"/>
                  </a:cubicBezTo>
                  <a:cubicBezTo>
                    <a:pt x="31750" y="95325"/>
                    <a:pt x="31750" y="121463"/>
                    <a:pt x="30480" y="147601"/>
                  </a:cubicBezTo>
                  <a:cubicBezTo>
                    <a:pt x="29210" y="191165"/>
                    <a:pt x="26670" y="233276"/>
                    <a:pt x="25400" y="276840"/>
                  </a:cubicBezTo>
                  <a:cubicBezTo>
                    <a:pt x="20320" y="323307"/>
                    <a:pt x="26670" y="1458864"/>
                    <a:pt x="29210" y="1505331"/>
                  </a:cubicBezTo>
                  <a:cubicBezTo>
                    <a:pt x="29210" y="1554703"/>
                    <a:pt x="29210" y="1605528"/>
                    <a:pt x="30480" y="1654900"/>
                  </a:cubicBezTo>
                  <a:cubicBezTo>
                    <a:pt x="30480" y="1691203"/>
                    <a:pt x="33020" y="1727505"/>
                    <a:pt x="33020" y="1763808"/>
                  </a:cubicBezTo>
                  <a:cubicBezTo>
                    <a:pt x="33020" y="1803016"/>
                    <a:pt x="33020" y="1842223"/>
                    <a:pt x="31750" y="1881082"/>
                  </a:cubicBezTo>
                  <a:cubicBezTo>
                    <a:pt x="31750" y="1884892"/>
                    <a:pt x="31750" y="1887432"/>
                    <a:pt x="31750" y="1891242"/>
                  </a:cubicBezTo>
                  <a:cubicBezTo>
                    <a:pt x="31750" y="1901402"/>
                    <a:pt x="35560" y="1905212"/>
                    <a:pt x="44450" y="1905212"/>
                  </a:cubicBezTo>
                  <a:cubicBezTo>
                    <a:pt x="64882" y="1905212"/>
                    <a:pt x="92051" y="1906482"/>
                    <a:pt x="117279" y="1906482"/>
                  </a:cubicBezTo>
                  <a:cubicBezTo>
                    <a:pt x="154152" y="1906482"/>
                    <a:pt x="192965" y="1903942"/>
                    <a:pt x="229837" y="1906482"/>
                  </a:cubicBezTo>
                  <a:cubicBezTo>
                    <a:pt x="289998" y="1910292"/>
                    <a:pt x="350158" y="1912832"/>
                    <a:pt x="410318" y="1911562"/>
                  </a:cubicBezTo>
                  <a:cubicBezTo>
                    <a:pt x="449131" y="1910292"/>
                    <a:pt x="486004" y="1912832"/>
                    <a:pt x="524817" y="1912832"/>
                  </a:cubicBezTo>
                  <a:cubicBezTo>
                    <a:pt x="581096" y="1912832"/>
                    <a:pt x="637375" y="1911562"/>
                    <a:pt x="693654" y="1912832"/>
                  </a:cubicBezTo>
                  <a:cubicBezTo>
                    <a:pt x="777102" y="1914102"/>
                    <a:pt x="1693091" y="1903942"/>
                    <a:pt x="1778479" y="1906482"/>
                  </a:cubicBezTo>
                  <a:cubicBezTo>
                    <a:pt x="1815352" y="1907752"/>
                    <a:pt x="1852224" y="1909022"/>
                    <a:pt x="1887156" y="1909022"/>
                  </a:cubicBezTo>
                  <a:cubicBezTo>
                    <a:pt x="1951198" y="1911562"/>
                    <a:pt x="2013299" y="1907752"/>
                    <a:pt x="2077340" y="1911562"/>
                  </a:cubicBezTo>
                  <a:cubicBezTo>
                    <a:pt x="2129738" y="1914102"/>
                    <a:pt x="2182135" y="1914102"/>
                    <a:pt x="2234533" y="1916642"/>
                  </a:cubicBezTo>
                  <a:cubicBezTo>
                    <a:pt x="2312159" y="1920452"/>
                    <a:pt x="2389785" y="1922992"/>
                    <a:pt x="2467412" y="1924262"/>
                  </a:cubicBezTo>
                  <a:cubicBezTo>
                    <a:pt x="2496521" y="1924262"/>
                    <a:pt x="2515703" y="1922992"/>
                    <a:pt x="2536023" y="1922992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28040" y="521945"/>
            <a:ext cx="2545734" cy="2027041"/>
          </a:xfrm>
          <a:custGeom>
            <a:avLst/>
            <a:gdLst/>
            <a:ahLst/>
            <a:cxnLst/>
            <a:rect l="l" t="t" r="r" b="b"/>
            <a:pathLst>
              <a:path w="2545734" h="2027041">
                <a:moveTo>
                  <a:pt x="0" y="0"/>
                </a:moveTo>
                <a:lnTo>
                  <a:pt x="2545734" y="0"/>
                </a:lnTo>
                <a:lnTo>
                  <a:pt x="2545734" y="2027040"/>
                </a:lnTo>
                <a:lnTo>
                  <a:pt x="0" y="20270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080349" y="7734465"/>
            <a:ext cx="2566796" cy="2615843"/>
          </a:xfrm>
          <a:custGeom>
            <a:avLst/>
            <a:gdLst/>
            <a:ahLst/>
            <a:cxnLst/>
            <a:rect l="l" t="t" r="r" b="b"/>
            <a:pathLst>
              <a:path w="2566796" h="2615843">
                <a:moveTo>
                  <a:pt x="0" y="0"/>
                </a:moveTo>
                <a:lnTo>
                  <a:pt x="2566796" y="0"/>
                </a:lnTo>
                <a:lnTo>
                  <a:pt x="2566796" y="2615844"/>
                </a:lnTo>
                <a:lnTo>
                  <a:pt x="0" y="26158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641673" y="4586449"/>
            <a:ext cx="4082807" cy="1641469"/>
          </a:xfrm>
          <a:custGeom>
            <a:avLst/>
            <a:gdLst/>
            <a:ahLst/>
            <a:cxnLst/>
            <a:rect l="l" t="t" r="r" b="b"/>
            <a:pathLst>
              <a:path w="4082807" h="1641469">
                <a:moveTo>
                  <a:pt x="0" y="0"/>
                </a:moveTo>
                <a:lnTo>
                  <a:pt x="4082807" y="0"/>
                </a:lnTo>
                <a:lnTo>
                  <a:pt x="4082807" y="1641469"/>
                </a:lnTo>
                <a:lnTo>
                  <a:pt x="0" y="164146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641673" y="6839246"/>
            <a:ext cx="3900830" cy="2856056"/>
          </a:xfrm>
          <a:custGeom>
            <a:avLst/>
            <a:gdLst/>
            <a:ahLst/>
            <a:cxnLst/>
            <a:rect l="l" t="t" r="r" b="b"/>
            <a:pathLst>
              <a:path w="3900830" h="2856056">
                <a:moveTo>
                  <a:pt x="0" y="0"/>
                </a:moveTo>
                <a:lnTo>
                  <a:pt x="3900829" y="0"/>
                </a:lnTo>
                <a:lnTo>
                  <a:pt x="3900829" y="2856055"/>
                </a:lnTo>
                <a:lnTo>
                  <a:pt x="0" y="28560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11274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3373371" y="7320968"/>
            <a:ext cx="3242888" cy="2374333"/>
          </a:xfrm>
          <a:custGeom>
            <a:avLst/>
            <a:gdLst/>
            <a:ahLst/>
            <a:cxnLst/>
            <a:rect l="l" t="t" r="r" b="b"/>
            <a:pathLst>
              <a:path w="3242888" h="2374333">
                <a:moveTo>
                  <a:pt x="0" y="0"/>
                </a:moveTo>
                <a:lnTo>
                  <a:pt x="3242888" y="0"/>
                </a:lnTo>
                <a:lnTo>
                  <a:pt x="3242888" y="2374333"/>
                </a:lnTo>
                <a:lnTo>
                  <a:pt x="0" y="2374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1274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281474" y="4415595"/>
            <a:ext cx="3426682" cy="2509950"/>
          </a:xfrm>
          <a:custGeom>
            <a:avLst/>
            <a:gdLst/>
            <a:ahLst/>
            <a:cxnLst/>
            <a:rect l="l" t="t" r="r" b="b"/>
            <a:pathLst>
              <a:path w="3426682" h="2509950">
                <a:moveTo>
                  <a:pt x="0" y="0"/>
                </a:moveTo>
                <a:lnTo>
                  <a:pt x="3426682" y="0"/>
                </a:lnTo>
                <a:lnTo>
                  <a:pt x="3426682" y="2509950"/>
                </a:lnTo>
                <a:lnTo>
                  <a:pt x="0" y="250995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399537" y="4972778"/>
            <a:ext cx="3637204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voiture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voiture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686200" y="4972778"/>
            <a:ext cx="4457800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vliegtuig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met het vliegtuig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boot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met de boot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trein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met de trein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auto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met de auto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33339" y="4019145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6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385897" y="261800"/>
            <a:ext cx="2902103" cy="3824848"/>
          </a:xfrm>
          <a:custGeom>
            <a:avLst/>
            <a:gdLst/>
            <a:ahLst/>
            <a:cxnLst/>
            <a:rect l="l" t="t" r="r" b="b"/>
            <a:pathLst>
              <a:path w="2902103" h="3824848">
                <a:moveTo>
                  <a:pt x="0" y="0"/>
                </a:moveTo>
                <a:lnTo>
                  <a:pt x="2902103" y="0"/>
                </a:lnTo>
                <a:lnTo>
                  <a:pt x="2902103" y="3824848"/>
                </a:lnTo>
                <a:lnTo>
                  <a:pt x="0" y="38248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150563" y="7889143"/>
            <a:ext cx="2245107" cy="2186173"/>
          </a:xfrm>
          <a:custGeom>
            <a:avLst/>
            <a:gdLst/>
            <a:ahLst/>
            <a:cxnLst/>
            <a:rect l="l" t="t" r="r" b="b"/>
            <a:pathLst>
              <a:path w="2245107" h="2186173">
                <a:moveTo>
                  <a:pt x="0" y="0"/>
                </a:moveTo>
                <a:lnTo>
                  <a:pt x="2245108" y="0"/>
                </a:lnTo>
                <a:lnTo>
                  <a:pt x="2245108" y="2186173"/>
                </a:lnTo>
                <a:lnTo>
                  <a:pt x="0" y="21861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486447" y="8336349"/>
            <a:ext cx="1685113" cy="1674581"/>
          </a:xfrm>
          <a:custGeom>
            <a:avLst/>
            <a:gdLst/>
            <a:ahLst/>
            <a:cxnLst/>
            <a:rect l="l" t="t" r="r" b="b"/>
            <a:pathLst>
              <a:path w="1685113" h="1674581">
                <a:moveTo>
                  <a:pt x="0" y="0"/>
                </a:moveTo>
                <a:lnTo>
                  <a:pt x="1685112" y="0"/>
                </a:lnTo>
                <a:lnTo>
                  <a:pt x="1685112" y="1674580"/>
                </a:lnTo>
                <a:lnTo>
                  <a:pt x="0" y="16745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561222" y="8620737"/>
            <a:ext cx="2283001" cy="1751684"/>
          </a:xfrm>
          <a:custGeom>
            <a:avLst/>
            <a:gdLst/>
            <a:ahLst/>
            <a:cxnLst/>
            <a:rect l="l" t="t" r="r" b="b"/>
            <a:pathLst>
              <a:path w="2283001" h="1751684">
                <a:moveTo>
                  <a:pt x="0" y="0"/>
                </a:moveTo>
                <a:lnTo>
                  <a:pt x="2283001" y="0"/>
                </a:lnTo>
                <a:lnTo>
                  <a:pt x="2283001" y="1751685"/>
                </a:lnTo>
                <a:lnTo>
                  <a:pt x="0" y="17516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révision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21326" y="1023681"/>
            <a:ext cx="7676931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LES VERBES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223245" y="3719452"/>
            <a:ext cx="4686139" cy="451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 Bold"/>
              </a:rPr>
              <a:t>rester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reste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restes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il/elle reste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nous restons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restez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ils/elles restent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155188" y="3570467"/>
            <a:ext cx="4686139" cy="451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 Bold"/>
              </a:rPr>
              <a:t>raconter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raconte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racontes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il/elle raconte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nous racontons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racontez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ils/elles racontent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6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385897" y="261800"/>
            <a:ext cx="2902103" cy="3824848"/>
          </a:xfrm>
          <a:custGeom>
            <a:avLst/>
            <a:gdLst/>
            <a:ahLst/>
            <a:cxnLst/>
            <a:rect l="l" t="t" r="r" b="b"/>
            <a:pathLst>
              <a:path w="2902103" h="3824848">
                <a:moveTo>
                  <a:pt x="0" y="0"/>
                </a:moveTo>
                <a:lnTo>
                  <a:pt x="2902103" y="0"/>
                </a:lnTo>
                <a:lnTo>
                  <a:pt x="2902103" y="3824848"/>
                </a:lnTo>
                <a:lnTo>
                  <a:pt x="0" y="38248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150563" y="7889143"/>
            <a:ext cx="2245107" cy="2186173"/>
          </a:xfrm>
          <a:custGeom>
            <a:avLst/>
            <a:gdLst/>
            <a:ahLst/>
            <a:cxnLst/>
            <a:rect l="l" t="t" r="r" b="b"/>
            <a:pathLst>
              <a:path w="2245107" h="2186173">
                <a:moveTo>
                  <a:pt x="0" y="0"/>
                </a:moveTo>
                <a:lnTo>
                  <a:pt x="2245108" y="0"/>
                </a:lnTo>
                <a:lnTo>
                  <a:pt x="2245108" y="2186173"/>
                </a:lnTo>
                <a:lnTo>
                  <a:pt x="0" y="21861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486447" y="8336349"/>
            <a:ext cx="1685113" cy="1674581"/>
          </a:xfrm>
          <a:custGeom>
            <a:avLst/>
            <a:gdLst/>
            <a:ahLst/>
            <a:cxnLst/>
            <a:rect l="l" t="t" r="r" b="b"/>
            <a:pathLst>
              <a:path w="1685113" h="1674581">
                <a:moveTo>
                  <a:pt x="0" y="0"/>
                </a:moveTo>
                <a:lnTo>
                  <a:pt x="1685112" y="0"/>
                </a:lnTo>
                <a:lnTo>
                  <a:pt x="1685112" y="1674580"/>
                </a:lnTo>
                <a:lnTo>
                  <a:pt x="0" y="16745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561222" y="8620737"/>
            <a:ext cx="2283001" cy="1751684"/>
          </a:xfrm>
          <a:custGeom>
            <a:avLst/>
            <a:gdLst/>
            <a:ahLst/>
            <a:cxnLst/>
            <a:rect l="l" t="t" r="r" b="b"/>
            <a:pathLst>
              <a:path w="2283001" h="1751684">
                <a:moveTo>
                  <a:pt x="0" y="0"/>
                </a:moveTo>
                <a:lnTo>
                  <a:pt x="2283001" y="0"/>
                </a:lnTo>
                <a:lnTo>
                  <a:pt x="2283001" y="1751685"/>
                </a:lnTo>
                <a:lnTo>
                  <a:pt x="0" y="17516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révision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21326" y="1023681"/>
            <a:ext cx="7676931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LES VERBES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62267" y="3109965"/>
            <a:ext cx="4686139" cy="451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 Bold"/>
              </a:rPr>
              <a:t>trouver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trouve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trouves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il/elle trouve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nous trouvons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trouvez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ils /elles trouvent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076128" y="3109965"/>
            <a:ext cx="4686139" cy="451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 Bold"/>
              </a:rPr>
              <a:t>rentrer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rentre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rentres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il/elle rentre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nous rentrons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rentrez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ils/elles rentrent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6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595873" y="415576"/>
            <a:ext cx="2457895" cy="3781377"/>
          </a:xfrm>
          <a:custGeom>
            <a:avLst/>
            <a:gdLst/>
            <a:ahLst/>
            <a:cxnLst/>
            <a:rect l="l" t="t" r="r" b="b"/>
            <a:pathLst>
              <a:path w="2457895" h="3781377">
                <a:moveTo>
                  <a:pt x="0" y="0"/>
                </a:moveTo>
                <a:lnTo>
                  <a:pt x="2457895" y="0"/>
                </a:lnTo>
                <a:lnTo>
                  <a:pt x="2457895" y="3781377"/>
                </a:lnTo>
                <a:lnTo>
                  <a:pt x="0" y="37813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47586" y="6766974"/>
            <a:ext cx="3867607" cy="3243955"/>
          </a:xfrm>
          <a:custGeom>
            <a:avLst/>
            <a:gdLst/>
            <a:ahLst/>
            <a:cxnLst/>
            <a:rect l="l" t="t" r="r" b="b"/>
            <a:pathLst>
              <a:path w="3867607" h="3243955">
                <a:moveTo>
                  <a:pt x="0" y="0"/>
                </a:moveTo>
                <a:lnTo>
                  <a:pt x="3867607" y="0"/>
                </a:lnTo>
                <a:lnTo>
                  <a:pt x="3867607" y="3243955"/>
                </a:lnTo>
                <a:lnTo>
                  <a:pt x="0" y="32439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TextBox 15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16" name="Freeform 16"/>
          <p:cNvSpPr/>
          <p:nvPr/>
        </p:nvSpPr>
        <p:spPr>
          <a:xfrm>
            <a:off x="7514511" y="1411562"/>
            <a:ext cx="6656926" cy="2676379"/>
          </a:xfrm>
          <a:custGeom>
            <a:avLst/>
            <a:gdLst/>
            <a:ahLst/>
            <a:cxnLst/>
            <a:rect l="l" t="t" r="r" b="b"/>
            <a:pathLst>
              <a:path w="6656926" h="2676379">
                <a:moveTo>
                  <a:pt x="0" y="0"/>
                </a:moveTo>
                <a:lnTo>
                  <a:pt x="6656926" y="0"/>
                </a:lnTo>
                <a:lnTo>
                  <a:pt x="6656926" y="2676379"/>
                </a:lnTo>
                <a:lnTo>
                  <a:pt x="0" y="26763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2081390" y="2153127"/>
            <a:ext cx="5047427" cy="3695555"/>
          </a:xfrm>
          <a:custGeom>
            <a:avLst/>
            <a:gdLst/>
            <a:ahLst/>
            <a:cxnLst/>
            <a:rect l="l" t="t" r="r" b="b"/>
            <a:pathLst>
              <a:path w="5047427" h="3695555">
                <a:moveTo>
                  <a:pt x="0" y="0"/>
                </a:moveTo>
                <a:lnTo>
                  <a:pt x="5047426" y="0"/>
                </a:lnTo>
                <a:lnTo>
                  <a:pt x="5047426" y="3695555"/>
                </a:lnTo>
                <a:lnTo>
                  <a:pt x="0" y="36955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11274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736927" y="5539955"/>
            <a:ext cx="4170461" cy="3053471"/>
          </a:xfrm>
          <a:custGeom>
            <a:avLst/>
            <a:gdLst/>
            <a:ahLst/>
            <a:cxnLst/>
            <a:rect l="l" t="t" r="r" b="b"/>
            <a:pathLst>
              <a:path w="4170461" h="3053471">
                <a:moveTo>
                  <a:pt x="0" y="0"/>
                </a:moveTo>
                <a:lnTo>
                  <a:pt x="4170462" y="0"/>
                </a:lnTo>
                <a:lnTo>
                  <a:pt x="4170462" y="3053471"/>
                </a:lnTo>
                <a:lnTo>
                  <a:pt x="0" y="30534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1274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5615480" y="4716038"/>
            <a:ext cx="5157923" cy="3778036"/>
          </a:xfrm>
          <a:custGeom>
            <a:avLst/>
            <a:gdLst/>
            <a:ahLst/>
            <a:cxnLst/>
            <a:rect l="l" t="t" r="r" b="b"/>
            <a:pathLst>
              <a:path w="5157923" h="3778036">
                <a:moveTo>
                  <a:pt x="0" y="0"/>
                </a:moveTo>
                <a:lnTo>
                  <a:pt x="5157923" y="0"/>
                </a:lnTo>
                <a:lnTo>
                  <a:pt x="5157923" y="3778035"/>
                </a:lnTo>
                <a:lnTo>
                  <a:pt x="0" y="37780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1" name="Freeform 21"/>
          <p:cNvSpPr/>
          <p:nvPr/>
        </p:nvSpPr>
        <p:spPr>
          <a:xfrm>
            <a:off x="7431385" y="6775365"/>
            <a:ext cx="2728874" cy="3074788"/>
          </a:xfrm>
          <a:custGeom>
            <a:avLst/>
            <a:gdLst/>
            <a:ahLst/>
            <a:cxnLst/>
            <a:rect l="l" t="t" r="r" b="b"/>
            <a:pathLst>
              <a:path w="2728874" h="3074788">
                <a:moveTo>
                  <a:pt x="0" y="0"/>
                </a:moveTo>
                <a:lnTo>
                  <a:pt x="2728874" y="0"/>
                </a:lnTo>
                <a:lnTo>
                  <a:pt x="2728874" y="3074788"/>
                </a:lnTo>
                <a:lnTo>
                  <a:pt x="0" y="3074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5569030" y="0"/>
            <a:ext cx="2484738" cy="2410196"/>
          </a:xfrm>
          <a:custGeom>
            <a:avLst/>
            <a:gdLst/>
            <a:ahLst/>
            <a:cxnLst/>
            <a:rect l="l" t="t" r="r" b="b"/>
            <a:pathLst>
              <a:path w="2484738" h="2410196">
                <a:moveTo>
                  <a:pt x="0" y="0"/>
                </a:moveTo>
                <a:lnTo>
                  <a:pt x="2484738" y="0"/>
                </a:lnTo>
                <a:lnTo>
                  <a:pt x="2484738" y="2410196"/>
                </a:lnTo>
                <a:lnTo>
                  <a:pt x="0" y="24101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41841" y="-113108"/>
            <a:ext cx="2870945" cy="1934299"/>
          </a:xfrm>
          <a:custGeom>
            <a:avLst/>
            <a:gdLst/>
            <a:ahLst/>
            <a:cxnLst/>
            <a:rect l="l" t="t" r="r" b="b"/>
            <a:pathLst>
              <a:path w="2870945" h="1934299">
                <a:moveTo>
                  <a:pt x="0" y="0"/>
                </a:moveTo>
                <a:lnTo>
                  <a:pt x="2870945" y="0"/>
                </a:lnTo>
                <a:lnTo>
                  <a:pt x="2870945" y="1934299"/>
                </a:lnTo>
                <a:lnTo>
                  <a:pt x="0" y="19342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27730" y="2057400"/>
            <a:ext cx="2160270" cy="8229600"/>
          </a:xfrm>
          <a:custGeom>
            <a:avLst/>
            <a:gdLst/>
            <a:ahLst/>
            <a:cxnLst/>
            <a:rect l="l" t="t" r="r" b="b"/>
            <a:pathLst>
              <a:path w="2160270" h="8229600">
                <a:moveTo>
                  <a:pt x="0" y="0"/>
                </a:moveTo>
                <a:lnTo>
                  <a:pt x="2160270" y="0"/>
                </a:lnTo>
                <a:lnTo>
                  <a:pt x="21602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916692" y="1122663"/>
            <a:ext cx="16042967" cy="8041673"/>
            <a:chOff x="0" y="0"/>
            <a:chExt cx="5242800" cy="26279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7" name="AutoShape 7"/>
          <p:cNvSpPr/>
          <p:nvPr/>
        </p:nvSpPr>
        <p:spPr>
          <a:xfrm flipH="1">
            <a:off x="7772400" y="33991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4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6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300822" y="6965782"/>
            <a:ext cx="3747496" cy="3321218"/>
          </a:xfrm>
          <a:custGeom>
            <a:avLst/>
            <a:gdLst/>
            <a:ahLst/>
            <a:cxnLst/>
            <a:rect l="l" t="t" r="r" b="b"/>
            <a:pathLst>
              <a:path w="3747496" h="3321218">
                <a:moveTo>
                  <a:pt x="0" y="0"/>
                </a:moveTo>
                <a:lnTo>
                  <a:pt x="3747496" y="0"/>
                </a:lnTo>
                <a:lnTo>
                  <a:pt x="3747496" y="3321218"/>
                </a:lnTo>
                <a:lnTo>
                  <a:pt x="0" y="3321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394448" y="343377"/>
            <a:ext cx="2112266" cy="2262132"/>
          </a:xfrm>
          <a:custGeom>
            <a:avLst/>
            <a:gdLst/>
            <a:ahLst/>
            <a:cxnLst/>
            <a:rect l="l" t="t" r="r" b="b"/>
            <a:pathLst>
              <a:path w="2112266" h="2262132">
                <a:moveTo>
                  <a:pt x="0" y="0"/>
                </a:moveTo>
                <a:lnTo>
                  <a:pt x="2112266" y="0"/>
                </a:lnTo>
                <a:lnTo>
                  <a:pt x="2112266" y="2262132"/>
                </a:lnTo>
                <a:lnTo>
                  <a:pt x="0" y="2262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53169" y="3599615"/>
            <a:ext cx="3637204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avion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bateau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train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voiture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en voiture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764211"/>
            <a:chOff x="0" y="0"/>
            <a:chExt cx="2553803" cy="1883729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28040" y="521945"/>
            <a:ext cx="2545734" cy="2027041"/>
          </a:xfrm>
          <a:custGeom>
            <a:avLst/>
            <a:gdLst/>
            <a:ahLst/>
            <a:cxnLst/>
            <a:rect l="l" t="t" r="r" b="b"/>
            <a:pathLst>
              <a:path w="2545734" h="2027041">
                <a:moveTo>
                  <a:pt x="0" y="0"/>
                </a:moveTo>
                <a:lnTo>
                  <a:pt x="2545734" y="0"/>
                </a:lnTo>
                <a:lnTo>
                  <a:pt x="2545734" y="2027040"/>
                </a:lnTo>
                <a:lnTo>
                  <a:pt x="0" y="20270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080349" y="7734465"/>
            <a:ext cx="2566796" cy="2615843"/>
          </a:xfrm>
          <a:custGeom>
            <a:avLst/>
            <a:gdLst/>
            <a:ahLst/>
            <a:cxnLst/>
            <a:rect l="l" t="t" r="r" b="b"/>
            <a:pathLst>
              <a:path w="2566796" h="2615843">
                <a:moveTo>
                  <a:pt x="0" y="0"/>
                </a:moveTo>
                <a:lnTo>
                  <a:pt x="2566796" y="0"/>
                </a:lnTo>
                <a:lnTo>
                  <a:pt x="2566796" y="2615844"/>
                </a:lnTo>
                <a:lnTo>
                  <a:pt x="0" y="26158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027917" y="4462459"/>
            <a:ext cx="2868629" cy="2666364"/>
          </a:xfrm>
          <a:custGeom>
            <a:avLst/>
            <a:gdLst/>
            <a:ahLst/>
            <a:cxnLst/>
            <a:rect l="l" t="t" r="r" b="b"/>
            <a:pathLst>
              <a:path w="2868629" h="2666364">
                <a:moveTo>
                  <a:pt x="0" y="0"/>
                </a:moveTo>
                <a:lnTo>
                  <a:pt x="2868629" y="0"/>
                </a:lnTo>
                <a:lnTo>
                  <a:pt x="2868629" y="2666365"/>
                </a:lnTo>
                <a:lnTo>
                  <a:pt x="0" y="266636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62321" b="-262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324697" y="4927223"/>
            <a:ext cx="3076210" cy="2201601"/>
          </a:xfrm>
          <a:custGeom>
            <a:avLst/>
            <a:gdLst/>
            <a:ahLst/>
            <a:cxnLst/>
            <a:rect l="l" t="t" r="r" b="b"/>
            <a:pathLst>
              <a:path w="3076210" h="2201601">
                <a:moveTo>
                  <a:pt x="0" y="0"/>
                </a:moveTo>
                <a:lnTo>
                  <a:pt x="3076210" y="0"/>
                </a:lnTo>
                <a:lnTo>
                  <a:pt x="3076210" y="2201601"/>
                </a:lnTo>
                <a:lnTo>
                  <a:pt x="0" y="22016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732817" y="7390412"/>
            <a:ext cx="3103317" cy="2288187"/>
          </a:xfrm>
          <a:custGeom>
            <a:avLst/>
            <a:gdLst/>
            <a:ahLst/>
            <a:cxnLst/>
            <a:rect l="l" t="t" r="r" b="b"/>
            <a:pathLst>
              <a:path w="3103317" h="2288187">
                <a:moveTo>
                  <a:pt x="0" y="0"/>
                </a:moveTo>
                <a:lnTo>
                  <a:pt x="3103317" y="0"/>
                </a:lnTo>
                <a:lnTo>
                  <a:pt x="3103317" y="2288187"/>
                </a:lnTo>
                <a:lnTo>
                  <a:pt x="0" y="228818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TextBox 25"/>
          <p:cNvSpPr txBox="1"/>
          <p:nvPr/>
        </p:nvSpPr>
        <p:spPr>
          <a:xfrm>
            <a:off x="1648422" y="5284402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Belgique1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Belgique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Europe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Europe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France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   </a:t>
            </a:r>
            <a:r>
              <a:rPr lang="en-US" sz="3696">
                <a:solidFill>
                  <a:srgbClr val="000000"/>
                </a:solidFill>
                <a:latin typeface="Now"/>
              </a:rPr>
              <a:t>en France</a:t>
            </a: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141967" y="5314651"/>
            <a:ext cx="4457800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België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in België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Europa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in Europa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Frankrijk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in Frankrijk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595873" y="415576"/>
            <a:ext cx="2457895" cy="3781377"/>
          </a:xfrm>
          <a:custGeom>
            <a:avLst/>
            <a:gdLst/>
            <a:ahLst/>
            <a:cxnLst/>
            <a:rect l="l" t="t" r="r" b="b"/>
            <a:pathLst>
              <a:path w="2457895" h="3781377">
                <a:moveTo>
                  <a:pt x="0" y="0"/>
                </a:moveTo>
                <a:lnTo>
                  <a:pt x="2457895" y="0"/>
                </a:lnTo>
                <a:lnTo>
                  <a:pt x="2457895" y="3781377"/>
                </a:lnTo>
                <a:lnTo>
                  <a:pt x="0" y="37813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47586" y="6766974"/>
            <a:ext cx="3867607" cy="3243955"/>
          </a:xfrm>
          <a:custGeom>
            <a:avLst/>
            <a:gdLst/>
            <a:ahLst/>
            <a:cxnLst/>
            <a:rect l="l" t="t" r="r" b="b"/>
            <a:pathLst>
              <a:path w="3867607" h="3243955">
                <a:moveTo>
                  <a:pt x="0" y="0"/>
                </a:moveTo>
                <a:lnTo>
                  <a:pt x="3867607" y="0"/>
                </a:lnTo>
                <a:lnTo>
                  <a:pt x="3867607" y="3243955"/>
                </a:lnTo>
                <a:lnTo>
                  <a:pt x="0" y="32439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TextBox 15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6" name="Freeform 16"/>
          <p:cNvSpPr/>
          <p:nvPr/>
        </p:nvSpPr>
        <p:spPr>
          <a:xfrm>
            <a:off x="2610518" y="2031046"/>
            <a:ext cx="3722938" cy="3460437"/>
          </a:xfrm>
          <a:custGeom>
            <a:avLst/>
            <a:gdLst/>
            <a:ahLst/>
            <a:cxnLst/>
            <a:rect l="l" t="t" r="r" b="b"/>
            <a:pathLst>
              <a:path w="3722938" h="3460437">
                <a:moveTo>
                  <a:pt x="0" y="0"/>
                </a:moveTo>
                <a:lnTo>
                  <a:pt x="3722938" y="0"/>
                </a:lnTo>
                <a:lnTo>
                  <a:pt x="3722938" y="3460437"/>
                </a:lnTo>
                <a:lnTo>
                  <a:pt x="0" y="34604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2321" b="-262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0329332" y="2286238"/>
            <a:ext cx="3992339" cy="2857262"/>
          </a:xfrm>
          <a:custGeom>
            <a:avLst/>
            <a:gdLst/>
            <a:ahLst/>
            <a:cxnLst/>
            <a:rect l="l" t="t" r="r" b="b"/>
            <a:pathLst>
              <a:path w="3992339" h="2857262">
                <a:moveTo>
                  <a:pt x="0" y="0"/>
                </a:moveTo>
                <a:lnTo>
                  <a:pt x="3992338" y="0"/>
                </a:lnTo>
                <a:lnTo>
                  <a:pt x="3992338" y="2857262"/>
                </a:lnTo>
                <a:lnTo>
                  <a:pt x="0" y="28572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7044397" y="5491483"/>
            <a:ext cx="4027519" cy="2969634"/>
          </a:xfrm>
          <a:custGeom>
            <a:avLst/>
            <a:gdLst/>
            <a:ahLst/>
            <a:cxnLst/>
            <a:rect l="l" t="t" r="r" b="b"/>
            <a:pathLst>
              <a:path w="4027519" h="2969634">
                <a:moveTo>
                  <a:pt x="0" y="0"/>
                </a:moveTo>
                <a:lnTo>
                  <a:pt x="4027520" y="0"/>
                </a:lnTo>
                <a:lnTo>
                  <a:pt x="4027520" y="2969634"/>
                </a:lnTo>
                <a:lnTo>
                  <a:pt x="0" y="29696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822</Words>
  <Application>Microsoft Office PowerPoint</Application>
  <PresentationFormat>Aangepast</PresentationFormat>
  <Paragraphs>358</Paragraphs>
  <Slides>32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42" baseType="lpstr">
      <vt:lpstr>Arial</vt:lpstr>
      <vt:lpstr>Now</vt:lpstr>
      <vt:lpstr>TT Chocolates</vt:lpstr>
      <vt:lpstr>Sunday</vt:lpstr>
      <vt:lpstr>Calibri</vt:lpstr>
      <vt:lpstr>Lulu Font TH</vt:lpstr>
      <vt:lpstr>Sigher</vt:lpstr>
      <vt:lpstr>Moontime</vt:lpstr>
      <vt:lpstr>Now Bold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Mission 12</dc:title>
  <dc:creator>Julie Heuten</dc:creator>
  <cp:lastModifiedBy>Julie Heuten</cp:lastModifiedBy>
  <cp:revision>1</cp:revision>
  <dcterms:created xsi:type="dcterms:W3CDTF">2006-08-16T00:00:00Z</dcterms:created>
  <dcterms:modified xsi:type="dcterms:W3CDTF">2024-05-04T19:50:56Z</dcterms:modified>
  <dc:identifier>DAGBcUE3SHE</dc:identifier>
</cp:coreProperties>
</file>