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8288000" cy="10287000"/>
  <p:notesSz cx="6858000" cy="9144000"/>
  <p:embeddedFontLst>
    <p:embeddedFont>
      <p:font typeface="Lulu Font TH" panose="020B0604020202020204" charset="-34"/>
      <p:regular r:id="rId34"/>
    </p:embeddedFont>
    <p:embeddedFont>
      <p:font typeface="Moontime" panose="020B0604020202020204" charset="0"/>
      <p:regular r:id="rId35"/>
    </p:embeddedFont>
    <p:embeddedFont>
      <p:font typeface="Now" panose="020B0604020202020204" charset="0"/>
      <p:regular r:id="rId36"/>
    </p:embeddedFont>
    <p:embeddedFont>
      <p:font typeface="Now Bold" panose="020B0604020202020204" charset="0"/>
      <p:regular r:id="rId37"/>
    </p:embeddedFont>
    <p:embeddedFont>
      <p:font typeface="Sigher" panose="020B0604020202020204" charset="0"/>
      <p:regular r:id="rId38"/>
    </p:embeddedFont>
    <p:embeddedFont>
      <p:font typeface="Sunday" panose="020B0604020202020204" charset="0"/>
      <p:regular r:id="rId39"/>
    </p:embeddedFont>
    <p:embeddedFont>
      <p:font typeface="TT Chocolates" panose="020B060402020202020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AF50A6-13F2-41C9-832F-AEB3AE813FA3}" v="6" dt="2024-05-04T19:50:50.6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5.fntdata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 Heuten" userId="83752ede-77fd-4051-891b-dc0ea54f93a5" providerId="ADAL" clId="{E0AF50A6-13F2-41C9-832F-AEB3AE813FA3}"/>
    <pc:docChg chg="custSel modSld">
      <pc:chgData name="Julie Heuten" userId="83752ede-77fd-4051-891b-dc0ea54f93a5" providerId="ADAL" clId="{E0AF50A6-13F2-41C9-832F-AEB3AE813FA3}" dt="2024-05-04T19:50:50.672" v="12"/>
      <pc:docMkLst>
        <pc:docMk/>
      </pc:docMkLst>
      <pc:sldChg chg="modSp mod">
        <pc:chgData name="Julie Heuten" userId="83752ede-77fd-4051-891b-dc0ea54f93a5" providerId="ADAL" clId="{E0AF50A6-13F2-41C9-832F-AEB3AE813FA3}" dt="2024-05-04T19:50:13.600" v="0" actId="1076"/>
        <pc:sldMkLst>
          <pc:docMk/>
          <pc:sldMk cId="0" sldId="262"/>
        </pc:sldMkLst>
        <pc:spChg chg="mod">
          <ac:chgData name="Julie Heuten" userId="83752ede-77fd-4051-891b-dc0ea54f93a5" providerId="ADAL" clId="{E0AF50A6-13F2-41C9-832F-AEB3AE813FA3}" dt="2024-05-04T19:50:13.600" v="0" actId="1076"/>
          <ac:spMkLst>
            <pc:docMk/>
            <pc:sldMk cId="0" sldId="262"/>
            <ac:spMk id="7" creationId="{00000000-0000-0000-0000-000000000000}"/>
          </ac:spMkLst>
        </pc:spChg>
      </pc:sldChg>
      <pc:sldChg chg="addSp delSp modSp mod">
        <pc:chgData name="Julie Heuten" userId="83752ede-77fd-4051-891b-dc0ea54f93a5" providerId="ADAL" clId="{E0AF50A6-13F2-41C9-832F-AEB3AE813FA3}" dt="2024-05-04T19:50:20.852" v="2"/>
        <pc:sldMkLst>
          <pc:docMk/>
          <pc:sldMk cId="0" sldId="267"/>
        </pc:sldMkLst>
        <pc:spChg chg="del">
          <ac:chgData name="Julie Heuten" userId="83752ede-77fd-4051-891b-dc0ea54f93a5" providerId="ADAL" clId="{E0AF50A6-13F2-41C9-832F-AEB3AE813FA3}" dt="2024-05-04T19:50:20.109" v="1" actId="478"/>
          <ac:spMkLst>
            <pc:docMk/>
            <pc:sldMk cId="0" sldId="267"/>
            <ac:spMk id="7" creationId="{00000000-0000-0000-0000-000000000000}"/>
          </ac:spMkLst>
        </pc:spChg>
        <pc:spChg chg="add mod">
          <ac:chgData name="Julie Heuten" userId="83752ede-77fd-4051-891b-dc0ea54f93a5" providerId="ADAL" clId="{E0AF50A6-13F2-41C9-832F-AEB3AE813FA3}" dt="2024-05-04T19:50:20.852" v="2"/>
          <ac:spMkLst>
            <pc:docMk/>
            <pc:sldMk cId="0" sldId="267"/>
            <ac:spMk id="22" creationId="{EC3BCBEC-D0CA-66BE-DD2F-D0BF33115A2E}"/>
          </ac:spMkLst>
        </pc:spChg>
      </pc:sldChg>
      <pc:sldChg chg="addSp delSp modSp mod">
        <pc:chgData name="Julie Heuten" userId="83752ede-77fd-4051-891b-dc0ea54f93a5" providerId="ADAL" clId="{E0AF50A6-13F2-41C9-832F-AEB3AE813FA3}" dt="2024-05-04T19:50:29.969" v="4"/>
        <pc:sldMkLst>
          <pc:docMk/>
          <pc:sldMk cId="0" sldId="272"/>
        </pc:sldMkLst>
        <pc:spChg chg="del">
          <ac:chgData name="Julie Heuten" userId="83752ede-77fd-4051-891b-dc0ea54f93a5" providerId="ADAL" clId="{E0AF50A6-13F2-41C9-832F-AEB3AE813FA3}" dt="2024-05-04T19:50:29.366" v="3" actId="478"/>
          <ac:spMkLst>
            <pc:docMk/>
            <pc:sldMk cId="0" sldId="272"/>
            <ac:spMk id="7" creationId="{00000000-0000-0000-0000-000000000000}"/>
          </ac:spMkLst>
        </pc:spChg>
        <pc:spChg chg="add mod">
          <ac:chgData name="Julie Heuten" userId="83752ede-77fd-4051-891b-dc0ea54f93a5" providerId="ADAL" clId="{E0AF50A6-13F2-41C9-832F-AEB3AE813FA3}" dt="2024-05-04T19:50:29.969" v="4"/>
          <ac:spMkLst>
            <pc:docMk/>
            <pc:sldMk cId="0" sldId="272"/>
            <ac:spMk id="23" creationId="{A00F2605-ACF8-1E02-3118-9C506EA1AEAD}"/>
          </ac:spMkLst>
        </pc:spChg>
      </pc:sldChg>
      <pc:sldChg chg="addSp delSp modSp mod">
        <pc:chgData name="Julie Heuten" userId="83752ede-77fd-4051-891b-dc0ea54f93a5" providerId="ADAL" clId="{E0AF50A6-13F2-41C9-832F-AEB3AE813FA3}" dt="2024-05-04T19:50:36.045" v="6"/>
        <pc:sldMkLst>
          <pc:docMk/>
          <pc:sldMk cId="0" sldId="277"/>
        </pc:sldMkLst>
        <pc:spChg chg="del">
          <ac:chgData name="Julie Heuten" userId="83752ede-77fd-4051-891b-dc0ea54f93a5" providerId="ADAL" clId="{E0AF50A6-13F2-41C9-832F-AEB3AE813FA3}" dt="2024-05-04T19:50:35.461" v="5" actId="478"/>
          <ac:spMkLst>
            <pc:docMk/>
            <pc:sldMk cId="0" sldId="277"/>
            <ac:spMk id="7" creationId="{00000000-0000-0000-0000-000000000000}"/>
          </ac:spMkLst>
        </pc:spChg>
        <pc:spChg chg="add mod">
          <ac:chgData name="Julie Heuten" userId="83752ede-77fd-4051-891b-dc0ea54f93a5" providerId="ADAL" clId="{E0AF50A6-13F2-41C9-832F-AEB3AE813FA3}" dt="2024-05-04T19:50:36.045" v="6"/>
          <ac:spMkLst>
            <pc:docMk/>
            <pc:sldMk cId="0" sldId="277"/>
            <ac:spMk id="23" creationId="{9990727E-BA65-F1EB-C4EE-DDA7D9A8F527}"/>
          </ac:spMkLst>
        </pc:spChg>
      </pc:sldChg>
      <pc:sldChg chg="addSp delSp modSp mod">
        <pc:chgData name="Julie Heuten" userId="83752ede-77fd-4051-891b-dc0ea54f93a5" providerId="ADAL" clId="{E0AF50A6-13F2-41C9-832F-AEB3AE813FA3}" dt="2024-05-04T19:50:39.786" v="8"/>
        <pc:sldMkLst>
          <pc:docMk/>
          <pc:sldMk cId="0" sldId="278"/>
        </pc:sldMkLst>
        <pc:spChg chg="del">
          <ac:chgData name="Julie Heuten" userId="83752ede-77fd-4051-891b-dc0ea54f93a5" providerId="ADAL" clId="{E0AF50A6-13F2-41C9-832F-AEB3AE813FA3}" dt="2024-05-04T19:50:39.185" v="7" actId="478"/>
          <ac:spMkLst>
            <pc:docMk/>
            <pc:sldMk cId="0" sldId="278"/>
            <ac:spMk id="7" creationId="{00000000-0000-0000-0000-000000000000}"/>
          </ac:spMkLst>
        </pc:spChg>
        <pc:spChg chg="add mod">
          <ac:chgData name="Julie Heuten" userId="83752ede-77fd-4051-891b-dc0ea54f93a5" providerId="ADAL" clId="{E0AF50A6-13F2-41C9-832F-AEB3AE813FA3}" dt="2024-05-04T19:50:39.786" v="8"/>
          <ac:spMkLst>
            <pc:docMk/>
            <pc:sldMk cId="0" sldId="278"/>
            <ac:spMk id="21" creationId="{792E0A84-E19F-F55C-3262-CA4B6DFF0A1D}"/>
          </ac:spMkLst>
        </pc:spChg>
      </pc:sldChg>
      <pc:sldChg chg="addSp delSp modSp mod">
        <pc:chgData name="Julie Heuten" userId="83752ede-77fd-4051-891b-dc0ea54f93a5" providerId="ADAL" clId="{E0AF50A6-13F2-41C9-832F-AEB3AE813FA3}" dt="2024-05-04T19:50:46.925" v="10"/>
        <pc:sldMkLst>
          <pc:docMk/>
          <pc:sldMk cId="0" sldId="283"/>
        </pc:sldMkLst>
        <pc:spChg chg="del">
          <ac:chgData name="Julie Heuten" userId="83752ede-77fd-4051-891b-dc0ea54f93a5" providerId="ADAL" clId="{E0AF50A6-13F2-41C9-832F-AEB3AE813FA3}" dt="2024-05-04T19:50:45.912" v="9" actId="478"/>
          <ac:spMkLst>
            <pc:docMk/>
            <pc:sldMk cId="0" sldId="283"/>
            <ac:spMk id="7" creationId="{00000000-0000-0000-0000-000000000000}"/>
          </ac:spMkLst>
        </pc:spChg>
        <pc:spChg chg="add mod">
          <ac:chgData name="Julie Heuten" userId="83752ede-77fd-4051-891b-dc0ea54f93a5" providerId="ADAL" clId="{E0AF50A6-13F2-41C9-832F-AEB3AE813FA3}" dt="2024-05-04T19:50:46.925" v="10"/>
          <ac:spMkLst>
            <pc:docMk/>
            <pc:sldMk cId="0" sldId="283"/>
            <ac:spMk id="23" creationId="{58B96A5C-C918-3BFD-6D67-E5ED85F7ED99}"/>
          </ac:spMkLst>
        </pc:spChg>
      </pc:sldChg>
      <pc:sldChg chg="addSp delSp modSp mod">
        <pc:chgData name="Julie Heuten" userId="83752ede-77fd-4051-891b-dc0ea54f93a5" providerId="ADAL" clId="{E0AF50A6-13F2-41C9-832F-AEB3AE813FA3}" dt="2024-05-04T19:50:50.672" v="12"/>
        <pc:sldMkLst>
          <pc:docMk/>
          <pc:sldMk cId="0" sldId="284"/>
        </pc:sldMkLst>
        <pc:spChg chg="del">
          <ac:chgData name="Julie Heuten" userId="83752ede-77fd-4051-891b-dc0ea54f93a5" providerId="ADAL" clId="{E0AF50A6-13F2-41C9-832F-AEB3AE813FA3}" dt="2024-05-04T19:50:49.912" v="11" actId="478"/>
          <ac:spMkLst>
            <pc:docMk/>
            <pc:sldMk cId="0" sldId="284"/>
            <ac:spMk id="7" creationId="{00000000-0000-0000-0000-000000000000}"/>
          </ac:spMkLst>
        </pc:spChg>
        <pc:spChg chg="add mod">
          <ac:chgData name="Julie Heuten" userId="83752ede-77fd-4051-891b-dc0ea54f93a5" providerId="ADAL" clId="{E0AF50A6-13F2-41C9-832F-AEB3AE813FA3}" dt="2024-05-04T19:50:50.672" v="12"/>
          <ac:spMkLst>
            <pc:docMk/>
            <pc:sldMk cId="0" sldId="284"/>
            <ac:spMk id="22" creationId="{4AA5DC4A-2963-89CB-BA7A-351621D00ED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14.sv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3.png"/><Relationship Id="rId3" Type="http://schemas.openxmlformats.org/officeDocument/2006/relationships/image" Target="../media/image16.svg"/><Relationship Id="rId7" Type="http://schemas.openxmlformats.org/officeDocument/2006/relationships/image" Target="../media/image4.svg"/><Relationship Id="rId12" Type="http://schemas.openxmlformats.org/officeDocument/2006/relationships/image" Target="../media/image3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1.png"/><Relationship Id="rId5" Type="http://schemas.openxmlformats.org/officeDocument/2006/relationships/image" Target="../media/image2.svg"/><Relationship Id="rId10" Type="http://schemas.openxmlformats.org/officeDocument/2006/relationships/image" Target="../media/image19.svg"/><Relationship Id="rId4" Type="http://schemas.openxmlformats.org/officeDocument/2006/relationships/image" Target="../media/image1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sv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.svg"/><Relationship Id="rId10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14.sv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6.png"/><Relationship Id="rId3" Type="http://schemas.openxmlformats.org/officeDocument/2006/relationships/image" Target="../media/image16.svg"/><Relationship Id="rId7" Type="http://schemas.openxmlformats.org/officeDocument/2006/relationships/image" Target="../media/image4.svg"/><Relationship Id="rId12" Type="http://schemas.openxmlformats.org/officeDocument/2006/relationships/image" Target="../media/image3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4.png"/><Relationship Id="rId5" Type="http://schemas.openxmlformats.org/officeDocument/2006/relationships/image" Target="../media/image2.svg"/><Relationship Id="rId10" Type="http://schemas.openxmlformats.org/officeDocument/2006/relationships/image" Target="../media/image19.svg"/><Relationship Id="rId4" Type="http://schemas.openxmlformats.org/officeDocument/2006/relationships/image" Target="../media/image1.png"/><Relationship Id="rId9" Type="http://schemas.openxmlformats.org/officeDocument/2006/relationships/image" Target="../media/image18.png"/><Relationship Id="rId1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sv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37.png"/><Relationship Id="rId5" Type="http://schemas.openxmlformats.org/officeDocument/2006/relationships/image" Target="../media/image4.svg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14.sv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14.sv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0.png"/><Relationship Id="rId3" Type="http://schemas.openxmlformats.org/officeDocument/2006/relationships/image" Target="../media/image16.svg"/><Relationship Id="rId7" Type="http://schemas.openxmlformats.org/officeDocument/2006/relationships/image" Target="../media/image4.sv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image" Target="../media/image15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8.png"/><Relationship Id="rId5" Type="http://schemas.openxmlformats.org/officeDocument/2006/relationships/image" Target="../media/image2.svg"/><Relationship Id="rId15" Type="http://schemas.openxmlformats.org/officeDocument/2006/relationships/image" Target="../media/image42.png"/><Relationship Id="rId10" Type="http://schemas.openxmlformats.org/officeDocument/2006/relationships/image" Target="../media/image19.svg"/><Relationship Id="rId4" Type="http://schemas.openxmlformats.org/officeDocument/2006/relationships/image" Target="../media/image1.png"/><Relationship Id="rId9" Type="http://schemas.openxmlformats.org/officeDocument/2006/relationships/image" Target="../media/image18.png"/><Relationship Id="rId1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2.svg"/><Relationship Id="rId7" Type="http://schemas.openxmlformats.org/officeDocument/2006/relationships/image" Target="../media/image24.png"/><Relationship Id="rId12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41.png"/><Relationship Id="rId5" Type="http://schemas.openxmlformats.org/officeDocument/2006/relationships/image" Target="../media/image4.svg"/><Relationship Id="rId10" Type="http://schemas.openxmlformats.org/officeDocument/2006/relationships/image" Target="../media/image40.png"/><Relationship Id="rId4" Type="http://schemas.openxmlformats.org/officeDocument/2006/relationships/image" Target="../media/image3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14.sv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6.svg"/><Relationship Id="rId7" Type="http://schemas.openxmlformats.org/officeDocument/2006/relationships/image" Target="../media/image4.svg"/><Relationship Id="rId12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0.png"/><Relationship Id="rId5" Type="http://schemas.openxmlformats.org/officeDocument/2006/relationships/image" Target="../media/image2.svg"/><Relationship Id="rId10" Type="http://schemas.openxmlformats.org/officeDocument/2006/relationships/image" Target="../media/image19.svg"/><Relationship Id="rId4" Type="http://schemas.openxmlformats.org/officeDocument/2006/relationships/image" Target="../media/image1.png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svg"/><Relationship Id="rId7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.svg"/><Relationship Id="rId10" Type="http://schemas.openxmlformats.org/officeDocument/2006/relationships/image" Target="../media/image49.svg"/><Relationship Id="rId4" Type="http://schemas.openxmlformats.org/officeDocument/2006/relationships/image" Target="../media/image3.png"/><Relationship Id="rId9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svg"/><Relationship Id="rId7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.svg"/><Relationship Id="rId10" Type="http://schemas.openxmlformats.org/officeDocument/2006/relationships/image" Target="../media/image49.svg"/><Relationship Id="rId4" Type="http://schemas.openxmlformats.org/officeDocument/2006/relationships/image" Target="../media/image3.png"/><Relationship Id="rId9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sv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.svg"/><Relationship Id="rId10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14.sv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0.png"/><Relationship Id="rId3" Type="http://schemas.openxmlformats.org/officeDocument/2006/relationships/image" Target="../media/image16.svg"/><Relationship Id="rId7" Type="http://schemas.openxmlformats.org/officeDocument/2006/relationships/image" Target="../media/image4.svg"/><Relationship Id="rId12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8.png"/><Relationship Id="rId5" Type="http://schemas.openxmlformats.org/officeDocument/2006/relationships/image" Target="../media/image2.svg"/><Relationship Id="rId10" Type="http://schemas.openxmlformats.org/officeDocument/2006/relationships/image" Target="../media/image19.svg"/><Relationship Id="rId4" Type="http://schemas.openxmlformats.org/officeDocument/2006/relationships/image" Target="../media/image1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sv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4.svg"/><Relationship Id="rId10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D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4504324" y="392358"/>
            <a:ext cx="3969044" cy="3820205"/>
          </a:xfrm>
          <a:custGeom>
            <a:avLst/>
            <a:gdLst/>
            <a:ahLst/>
            <a:cxnLst/>
            <a:rect l="l" t="t" r="r" b="b"/>
            <a:pathLst>
              <a:path w="3969044" h="3820205">
                <a:moveTo>
                  <a:pt x="0" y="0"/>
                </a:moveTo>
                <a:lnTo>
                  <a:pt x="3969043" y="0"/>
                </a:lnTo>
                <a:lnTo>
                  <a:pt x="3969043" y="3820205"/>
                </a:lnTo>
                <a:lnTo>
                  <a:pt x="0" y="38202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>
            <a:off x="-872260" y="-320746"/>
            <a:ext cx="7315200" cy="2249424"/>
          </a:xfrm>
          <a:custGeom>
            <a:avLst/>
            <a:gdLst/>
            <a:ahLst/>
            <a:cxnLst/>
            <a:rect l="l" t="t" r="r" b="b"/>
            <a:pathLst>
              <a:path w="7315200" h="2249424">
                <a:moveTo>
                  <a:pt x="0" y="0"/>
                </a:moveTo>
                <a:lnTo>
                  <a:pt x="7315200" y="0"/>
                </a:lnTo>
                <a:lnTo>
                  <a:pt x="7315200" y="2249424"/>
                </a:lnTo>
                <a:lnTo>
                  <a:pt x="0" y="22494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>
            <a:off x="195560" y="6475224"/>
            <a:ext cx="3841413" cy="2783076"/>
          </a:xfrm>
          <a:custGeom>
            <a:avLst/>
            <a:gdLst/>
            <a:ahLst/>
            <a:cxnLst/>
            <a:rect l="l" t="t" r="r" b="b"/>
            <a:pathLst>
              <a:path w="3841413" h="2783076">
                <a:moveTo>
                  <a:pt x="0" y="0"/>
                </a:moveTo>
                <a:lnTo>
                  <a:pt x="3841413" y="0"/>
                </a:lnTo>
                <a:lnTo>
                  <a:pt x="3841413" y="2783076"/>
                </a:lnTo>
                <a:lnTo>
                  <a:pt x="0" y="27830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3587" b="-57770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TextBox 16"/>
          <p:cNvSpPr txBox="1"/>
          <p:nvPr/>
        </p:nvSpPr>
        <p:spPr>
          <a:xfrm>
            <a:off x="5234244" y="1259240"/>
            <a:ext cx="8007144" cy="2472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17"/>
              </a:lnSpc>
              <a:spcBef>
                <a:spcPct val="0"/>
              </a:spcBef>
            </a:pPr>
            <a:r>
              <a:rPr lang="en-US" sz="14441">
                <a:solidFill>
                  <a:srgbClr val="000000"/>
                </a:solidFill>
                <a:latin typeface="Sunday"/>
              </a:rPr>
              <a:t>FRANÇAIS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654804" y="6975477"/>
            <a:ext cx="7435209" cy="138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82"/>
              </a:lnSpc>
              <a:spcBef>
                <a:spcPct val="0"/>
              </a:spcBef>
            </a:pPr>
            <a:r>
              <a:rPr lang="en-US" sz="8058">
                <a:solidFill>
                  <a:srgbClr val="72742C"/>
                </a:solidFill>
                <a:latin typeface="Sigher"/>
              </a:rPr>
              <a:t>Zoufff!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627856" y="5058414"/>
            <a:ext cx="11457422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12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D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D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63221" y="5854362"/>
            <a:ext cx="8136171" cy="2271376"/>
            <a:chOff x="0" y="0"/>
            <a:chExt cx="2658879" cy="742280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636019" cy="714340"/>
            </a:xfrm>
            <a:custGeom>
              <a:avLst/>
              <a:gdLst/>
              <a:ahLst/>
              <a:cxnLst/>
              <a:rect l="l" t="t" r="r" b="b"/>
              <a:pathLst>
                <a:path w="2636019" h="714340">
                  <a:moveTo>
                    <a:pt x="2636019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312342" y="0"/>
                  </a:lnTo>
                  <a:lnTo>
                    <a:pt x="2616969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3810" y="0"/>
              <a:ext cx="2665229" cy="741010"/>
            </a:xfrm>
            <a:custGeom>
              <a:avLst/>
              <a:gdLst/>
              <a:ahLst/>
              <a:cxnLst/>
              <a:rect l="l" t="t" r="r" b="b"/>
              <a:pathLst>
                <a:path w="2665229" h="741010">
                  <a:moveTo>
                    <a:pt x="2630939" y="21590"/>
                  </a:moveTo>
                  <a:cubicBezTo>
                    <a:pt x="2632209" y="34290"/>
                    <a:pt x="2632209" y="44450"/>
                    <a:pt x="2633479" y="54610"/>
                  </a:cubicBezTo>
                  <a:cubicBezTo>
                    <a:pt x="2636019" y="73857"/>
                    <a:pt x="2637289" y="87629"/>
                    <a:pt x="2639829" y="100909"/>
                  </a:cubicBezTo>
                  <a:cubicBezTo>
                    <a:pt x="2639829" y="120092"/>
                    <a:pt x="2652529" y="498336"/>
                    <a:pt x="2658879" y="517518"/>
                  </a:cubicBezTo>
                  <a:cubicBezTo>
                    <a:pt x="2665229" y="546538"/>
                    <a:pt x="2661419" y="576050"/>
                    <a:pt x="2661419" y="605070"/>
                  </a:cubicBezTo>
                  <a:cubicBezTo>
                    <a:pt x="2661419" y="630647"/>
                    <a:pt x="2662689" y="654257"/>
                    <a:pt x="2663959" y="680050"/>
                  </a:cubicBezTo>
                  <a:cubicBezTo>
                    <a:pt x="2663959" y="701640"/>
                    <a:pt x="2663959" y="715610"/>
                    <a:pt x="2663959" y="739740"/>
                  </a:cubicBezTo>
                  <a:cubicBezTo>
                    <a:pt x="2641099" y="739740"/>
                    <a:pt x="2620779" y="741010"/>
                    <a:pt x="2597376" y="739740"/>
                  </a:cubicBezTo>
                  <a:cubicBezTo>
                    <a:pt x="2465817" y="734660"/>
                    <a:pt x="2332233" y="741010"/>
                    <a:pt x="2200674" y="735930"/>
                  </a:cubicBezTo>
                  <a:cubicBezTo>
                    <a:pt x="2121739" y="732120"/>
                    <a:pt x="2044827" y="734660"/>
                    <a:pt x="1965892" y="732120"/>
                  </a:cubicBezTo>
                  <a:cubicBezTo>
                    <a:pt x="1929460" y="730850"/>
                    <a:pt x="1893028" y="729580"/>
                    <a:pt x="1856597" y="728310"/>
                  </a:cubicBezTo>
                  <a:cubicBezTo>
                    <a:pt x="1834333" y="728310"/>
                    <a:pt x="1814093" y="729580"/>
                    <a:pt x="1791829" y="729580"/>
                  </a:cubicBezTo>
                  <a:cubicBezTo>
                    <a:pt x="1735157" y="728310"/>
                    <a:pt x="1579311" y="729580"/>
                    <a:pt x="1522639" y="728310"/>
                  </a:cubicBezTo>
                  <a:cubicBezTo>
                    <a:pt x="1482159" y="727040"/>
                    <a:pt x="672565" y="735930"/>
                    <a:pt x="632085" y="734660"/>
                  </a:cubicBezTo>
                  <a:cubicBezTo>
                    <a:pt x="621965" y="734660"/>
                    <a:pt x="609821" y="735930"/>
                    <a:pt x="599701" y="735930"/>
                  </a:cubicBezTo>
                  <a:cubicBezTo>
                    <a:pt x="575413" y="735930"/>
                    <a:pt x="553150" y="737200"/>
                    <a:pt x="528862" y="737200"/>
                  </a:cubicBezTo>
                  <a:cubicBezTo>
                    <a:pt x="468142" y="737200"/>
                    <a:pt x="409447" y="735930"/>
                    <a:pt x="348727" y="734660"/>
                  </a:cubicBezTo>
                  <a:cubicBezTo>
                    <a:pt x="312295" y="733390"/>
                    <a:pt x="275864" y="732120"/>
                    <a:pt x="241456" y="730850"/>
                  </a:cubicBezTo>
                  <a:cubicBezTo>
                    <a:pt x="176688" y="729580"/>
                    <a:pt x="111921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21" y="30480"/>
                    <a:pt x="93705" y="29210"/>
                  </a:cubicBezTo>
                  <a:cubicBezTo>
                    <a:pt x="148352" y="25400"/>
                    <a:pt x="203000" y="22860"/>
                    <a:pt x="259672" y="20320"/>
                  </a:cubicBezTo>
                  <a:cubicBezTo>
                    <a:pt x="298127" y="17780"/>
                    <a:pt x="336583" y="16510"/>
                    <a:pt x="373015" y="13970"/>
                  </a:cubicBezTo>
                  <a:cubicBezTo>
                    <a:pt x="409447" y="11430"/>
                    <a:pt x="447902" y="8890"/>
                    <a:pt x="484334" y="8890"/>
                  </a:cubicBezTo>
                  <a:cubicBezTo>
                    <a:pt x="524814" y="7620"/>
                    <a:pt x="565294" y="10160"/>
                    <a:pt x="605773" y="8890"/>
                  </a:cubicBezTo>
                  <a:cubicBezTo>
                    <a:pt x="656373" y="8890"/>
                    <a:pt x="1573239" y="6350"/>
                    <a:pt x="1623838" y="5080"/>
                  </a:cubicBezTo>
                  <a:cubicBezTo>
                    <a:pt x="1672414" y="3810"/>
                    <a:pt x="1720990" y="2540"/>
                    <a:pt x="1771589" y="2540"/>
                  </a:cubicBezTo>
                  <a:cubicBezTo>
                    <a:pt x="1854573" y="1270"/>
                    <a:pt x="1935532" y="0"/>
                    <a:pt x="2018516" y="0"/>
                  </a:cubicBezTo>
                  <a:cubicBezTo>
                    <a:pt x="2052923" y="0"/>
                    <a:pt x="2089355" y="2540"/>
                    <a:pt x="2123763" y="2540"/>
                  </a:cubicBezTo>
                  <a:cubicBezTo>
                    <a:pt x="2218890" y="3810"/>
                    <a:pt x="2316042" y="5080"/>
                    <a:pt x="2411169" y="7620"/>
                  </a:cubicBezTo>
                  <a:cubicBezTo>
                    <a:pt x="2461768" y="8890"/>
                    <a:pt x="2512368" y="12700"/>
                    <a:pt x="2562968" y="16510"/>
                  </a:cubicBezTo>
                  <a:cubicBezTo>
                    <a:pt x="2575112" y="16510"/>
                    <a:pt x="2587256" y="16510"/>
                    <a:pt x="2597376" y="16510"/>
                  </a:cubicBezTo>
                  <a:cubicBezTo>
                    <a:pt x="2611889" y="17780"/>
                    <a:pt x="2620779" y="20320"/>
                    <a:pt x="2630939" y="21590"/>
                  </a:cubicBezTo>
                  <a:close/>
                  <a:moveTo>
                    <a:pt x="2641099" y="723230"/>
                  </a:moveTo>
                  <a:cubicBezTo>
                    <a:pt x="2642369" y="706720"/>
                    <a:pt x="2643639" y="694020"/>
                    <a:pt x="2643639" y="681320"/>
                  </a:cubicBezTo>
                  <a:cubicBezTo>
                    <a:pt x="2642369" y="651797"/>
                    <a:pt x="2641099" y="625728"/>
                    <a:pt x="2641099" y="597692"/>
                  </a:cubicBezTo>
                  <a:cubicBezTo>
                    <a:pt x="2641099" y="584904"/>
                    <a:pt x="2643639" y="572115"/>
                    <a:pt x="2642369" y="559327"/>
                  </a:cubicBezTo>
                  <a:cubicBezTo>
                    <a:pt x="2642369" y="547522"/>
                    <a:pt x="2641099" y="535225"/>
                    <a:pt x="2639829" y="523421"/>
                  </a:cubicBezTo>
                  <a:cubicBezTo>
                    <a:pt x="2634749" y="505222"/>
                    <a:pt x="2623319" y="128454"/>
                    <a:pt x="2623319" y="110255"/>
                  </a:cubicBezTo>
                  <a:cubicBezTo>
                    <a:pt x="2620779" y="95007"/>
                    <a:pt x="2618239" y="79267"/>
                    <a:pt x="2615699" y="63500"/>
                  </a:cubicBezTo>
                  <a:cubicBezTo>
                    <a:pt x="2614429" y="44450"/>
                    <a:pt x="2613159" y="43180"/>
                    <a:pt x="2591304" y="41910"/>
                  </a:cubicBezTo>
                  <a:cubicBezTo>
                    <a:pt x="2585232" y="41910"/>
                    <a:pt x="2581184" y="41910"/>
                    <a:pt x="2575112" y="40640"/>
                  </a:cubicBezTo>
                  <a:cubicBezTo>
                    <a:pt x="2524512" y="36830"/>
                    <a:pt x="2471888" y="31750"/>
                    <a:pt x="2421289" y="30480"/>
                  </a:cubicBezTo>
                  <a:cubicBezTo>
                    <a:pt x="2297826" y="26670"/>
                    <a:pt x="2172339" y="25400"/>
                    <a:pt x="2048875" y="22860"/>
                  </a:cubicBezTo>
                  <a:cubicBezTo>
                    <a:pt x="2030660" y="22860"/>
                    <a:pt x="2010420" y="22860"/>
                    <a:pt x="1992204" y="22860"/>
                  </a:cubicBezTo>
                  <a:cubicBezTo>
                    <a:pt x="1961844" y="22860"/>
                    <a:pt x="1931484" y="22860"/>
                    <a:pt x="1903148" y="22860"/>
                  </a:cubicBezTo>
                  <a:cubicBezTo>
                    <a:pt x="1838381" y="22860"/>
                    <a:pt x="1773613" y="22860"/>
                    <a:pt x="1710870" y="24130"/>
                  </a:cubicBezTo>
                  <a:cubicBezTo>
                    <a:pt x="1656222" y="25400"/>
                    <a:pt x="735308" y="29210"/>
                    <a:pt x="680661" y="29210"/>
                  </a:cubicBezTo>
                  <a:cubicBezTo>
                    <a:pt x="591605" y="29210"/>
                    <a:pt x="502550" y="26670"/>
                    <a:pt x="413495" y="33020"/>
                  </a:cubicBezTo>
                  <a:cubicBezTo>
                    <a:pt x="366943" y="36830"/>
                    <a:pt x="322415" y="36830"/>
                    <a:pt x="277888" y="38100"/>
                  </a:cubicBezTo>
                  <a:cubicBezTo>
                    <a:pt x="200976" y="41910"/>
                    <a:pt x="124065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5369" y="705450"/>
                    <a:pt x="93705" y="706720"/>
                    <a:pt x="120017" y="706720"/>
                  </a:cubicBezTo>
                  <a:cubicBezTo>
                    <a:pt x="158472" y="706720"/>
                    <a:pt x="198952" y="704180"/>
                    <a:pt x="237408" y="706720"/>
                  </a:cubicBezTo>
                  <a:cubicBezTo>
                    <a:pt x="300151" y="710530"/>
                    <a:pt x="362895" y="713070"/>
                    <a:pt x="425639" y="711800"/>
                  </a:cubicBezTo>
                  <a:cubicBezTo>
                    <a:pt x="466118" y="710530"/>
                    <a:pt x="504574" y="713070"/>
                    <a:pt x="545054" y="713070"/>
                  </a:cubicBezTo>
                  <a:cubicBezTo>
                    <a:pt x="603749" y="713070"/>
                    <a:pt x="662445" y="711800"/>
                    <a:pt x="721141" y="713070"/>
                  </a:cubicBezTo>
                  <a:cubicBezTo>
                    <a:pt x="808172" y="714340"/>
                    <a:pt x="1763493" y="704180"/>
                    <a:pt x="1852549" y="706720"/>
                  </a:cubicBezTo>
                  <a:cubicBezTo>
                    <a:pt x="1891004" y="707990"/>
                    <a:pt x="1929460" y="709260"/>
                    <a:pt x="1965892" y="709260"/>
                  </a:cubicBezTo>
                  <a:cubicBezTo>
                    <a:pt x="2032684" y="711800"/>
                    <a:pt x="2097451" y="707990"/>
                    <a:pt x="2164243" y="711800"/>
                  </a:cubicBezTo>
                  <a:cubicBezTo>
                    <a:pt x="2218890" y="714340"/>
                    <a:pt x="2273538" y="714340"/>
                    <a:pt x="2328186" y="716880"/>
                  </a:cubicBezTo>
                  <a:cubicBezTo>
                    <a:pt x="2409145" y="720690"/>
                    <a:pt x="2490104" y="723230"/>
                    <a:pt x="2571064" y="724500"/>
                  </a:cubicBezTo>
                  <a:cubicBezTo>
                    <a:pt x="2601424" y="724500"/>
                    <a:pt x="2620779" y="723230"/>
                    <a:pt x="2641099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9658343" y="6123103"/>
            <a:ext cx="7964977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Quel temps fait-il?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31479" y="6123103"/>
            <a:ext cx="6201078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Le calendrier!</a:t>
            </a:r>
          </a:p>
        </p:txBody>
      </p:sp>
      <p:sp>
        <p:nvSpPr>
          <p:cNvPr id="21" name="Freeform 21"/>
          <p:cNvSpPr/>
          <p:nvPr/>
        </p:nvSpPr>
        <p:spPr>
          <a:xfrm>
            <a:off x="7431385" y="6775365"/>
            <a:ext cx="2728874" cy="3074788"/>
          </a:xfrm>
          <a:custGeom>
            <a:avLst/>
            <a:gdLst/>
            <a:ahLst/>
            <a:cxnLst/>
            <a:rect l="l" t="t" r="r" b="b"/>
            <a:pathLst>
              <a:path w="2728874" h="3074788">
                <a:moveTo>
                  <a:pt x="0" y="0"/>
                </a:moveTo>
                <a:lnTo>
                  <a:pt x="2728874" y="0"/>
                </a:lnTo>
                <a:lnTo>
                  <a:pt x="2728874" y="3074788"/>
                </a:lnTo>
                <a:lnTo>
                  <a:pt x="0" y="30747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5569030" y="0"/>
            <a:ext cx="2484738" cy="2410196"/>
          </a:xfrm>
          <a:custGeom>
            <a:avLst/>
            <a:gdLst/>
            <a:ahLst/>
            <a:cxnLst/>
            <a:rect l="l" t="t" r="r" b="b"/>
            <a:pathLst>
              <a:path w="2484738" h="2410196">
                <a:moveTo>
                  <a:pt x="0" y="0"/>
                </a:moveTo>
                <a:lnTo>
                  <a:pt x="2484738" y="0"/>
                </a:lnTo>
                <a:lnTo>
                  <a:pt x="2484738" y="2410196"/>
                </a:lnTo>
                <a:lnTo>
                  <a:pt x="0" y="24101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1341841" y="-113108"/>
            <a:ext cx="2870945" cy="1934299"/>
          </a:xfrm>
          <a:custGeom>
            <a:avLst/>
            <a:gdLst/>
            <a:ahLst/>
            <a:cxnLst/>
            <a:rect l="l" t="t" r="r" b="b"/>
            <a:pathLst>
              <a:path w="2870945" h="1934299">
                <a:moveTo>
                  <a:pt x="0" y="0"/>
                </a:moveTo>
                <a:lnTo>
                  <a:pt x="2870945" y="0"/>
                </a:lnTo>
                <a:lnTo>
                  <a:pt x="2870945" y="1934299"/>
                </a:lnTo>
                <a:lnTo>
                  <a:pt x="0" y="19342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TextBox 24"/>
          <p:cNvSpPr txBox="1"/>
          <p:nvPr/>
        </p:nvSpPr>
        <p:spPr>
          <a:xfrm>
            <a:off x="1216333" y="1754516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3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</a:rPr>
              <a:t>QUELLE DATE SOMMES-NOUS?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D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27730" y="2057400"/>
            <a:ext cx="2160270" cy="8229600"/>
          </a:xfrm>
          <a:custGeom>
            <a:avLst/>
            <a:gdLst/>
            <a:ahLst/>
            <a:cxnLst/>
            <a:rect l="l" t="t" r="r" b="b"/>
            <a:pathLst>
              <a:path w="2160270" h="8229600">
                <a:moveTo>
                  <a:pt x="0" y="0"/>
                </a:moveTo>
                <a:lnTo>
                  <a:pt x="2160270" y="0"/>
                </a:lnTo>
                <a:lnTo>
                  <a:pt x="21602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916692" y="1122663"/>
            <a:ext cx="16042967" cy="8041673"/>
            <a:chOff x="0" y="0"/>
            <a:chExt cx="5242800" cy="2627998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4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56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-300822" y="6965782"/>
            <a:ext cx="3747496" cy="3321218"/>
          </a:xfrm>
          <a:custGeom>
            <a:avLst/>
            <a:gdLst/>
            <a:ahLst/>
            <a:cxnLst/>
            <a:rect l="l" t="t" r="r" b="b"/>
            <a:pathLst>
              <a:path w="3747496" h="3321218">
                <a:moveTo>
                  <a:pt x="0" y="0"/>
                </a:moveTo>
                <a:lnTo>
                  <a:pt x="3747496" y="0"/>
                </a:lnTo>
                <a:lnTo>
                  <a:pt x="3747496" y="3321218"/>
                </a:lnTo>
                <a:lnTo>
                  <a:pt x="0" y="33212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15394448" y="343377"/>
            <a:ext cx="2112266" cy="2262132"/>
          </a:xfrm>
          <a:custGeom>
            <a:avLst/>
            <a:gdLst/>
            <a:ahLst/>
            <a:cxnLst/>
            <a:rect l="l" t="t" r="r" b="b"/>
            <a:pathLst>
              <a:path w="2112266" h="2262132">
                <a:moveTo>
                  <a:pt x="0" y="0"/>
                </a:moveTo>
                <a:lnTo>
                  <a:pt x="2112266" y="0"/>
                </a:lnTo>
                <a:lnTo>
                  <a:pt x="2112266" y="2262132"/>
                </a:lnTo>
                <a:lnTo>
                  <a:pt x="0" y="22621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12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03604" y="1407768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3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325398" y="4689610"/>
            <a:ext cx="3637204" cy="5802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la Belgique1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   </a:t>
            </a:r>
            <a:r>
              <a:rPr lang="en-US" sz="3696">
                <a:solidFill>
                  <a:srgbClr val="000000"/>
                </a:solidFill>
                <a:latin typeface="Now"/>
              </a:rPr>
              <a:t>en Belgique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l’ Europe 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   </a:t>
            </a:r>
            <a:r>
              <a:rPr lang="en-US" sz="3696">
                <a:solidFill>
                  <a:srgbClr val="000000"/>
                </a:solidFill>
                <a:latin typeface="Now"/>
              </a:rPr>
              <a:t>en Europe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la France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   </a:t>
            </a:r>
            <a:r>
              <a:rPr lang="en-US" sz="3696">
                <a:solidFill>
                  <a:srgbClr val="000000"/>
                </a:solidFill>
                <a:latin typeface="Now"/>
              </a:rPr>
              <a:t>en France</a:t>
            </a: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3653169" y="3599615"/>
            <a:ext cx="3637204" cy="7097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avion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en avion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bateau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en bateau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train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en train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voiture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en voiture</a:t>
            </a: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2" name="AutoShape 7">
            <a:extLst>
              <a:ext uri="{FF2B5EF4-FFF2-40B4-BE49-F238E27FC236}">
                <a16:creationId xmlns:a16="http://schemas.microsoft.com/office/drawing/2014/main" id="{EC3BCBEC-D0CA-66BE-DD2F-D0BF33115A2E}"/>
              </a:ext>
            </a:extLst>
          </p:cNvPr>
          <p:cNvSpPr/>
          <p:nvPr/>
        </p:nvSpPr>
        <p:spPr>
          <a:xfrm flipH="1">
            <a:off x="7772400" y="3399137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D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1216333" y="4246718"/>
            <a:ext cx="8021484" cy="5764211"/>
            <a:chOff x="0" y="0"/>
            <a:chExt cx="2621400" cy="1883729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598540" cy="1855789"/>
            </a:xfrm>
            <a:custGeom>
              <a:avLst/>
              <a:gdLst/>
              <a:ahLst/>
              <a:cxnLst/>
              <a:rect l="l" t="t" r="r" b="b"/>
              <a:pathLst>
                <a:path w="2598540" h="1855789">
                  <a:moveTo>
                    <a:pt x="2598540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293651" y="0"/>
                  </a:lnTo>
                  <a:lnTo>
                    <a:pt x="25794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627750" cy="1882459"/>
            </a:xfrm>
            <a:custGeom>
              <a:avLst/>
              <a:gdLst/>
              <a:ahLst/>
              <a:cxnLst/>
              <a:rect l="l" t="t" r="r" b="b"/>
              <a:pathLst>
                <a:path w="2627750" h="1882459">
                  <a:moveTo>
                    <a:pt x="2593460" y="21590"/>
                  </a:moveTo>
                  <a:cubicBezTo>
                    <a:pt x="2594730" y="34290"/>
                    <a:pt x="2594730" y="44450"/>
                    <a:pt x="2596000" y="54610"/>
                  </a:cubicBezTo>
                  <a:cubicBezTo>
                    <a:pt x="2598540" y="91518"/>
                    <a:pt x="2599810" y="130871"/>
                    <a:pt x="2602350" y="168818"/>
                  </a:cubicBezTo>
                  <a:cubicBezTo>
                    <a:pt x="2602350" y="223630"/>
                    <a:pt x="2615050" y="1304418"/>
                    <a:pt x="2621400" y="1359231"/>
                  </a:cubicBezTo>
                  <a:cubicBezTo>
                    <a:pt x="2627750" y="1442152"/>
                    <a:pt x="2623940" y="1526479"/>
                    <a:pt x="2623940" y="1609400"/>
                  </a:cubicBezTo>
                  <a:cubicBezTo>
                    <a:pt x="2623940" y="1682483"/>
                    <a:pt x="2625210" y="1749945"/>
                    <a:pt x="2626480" y="1821499"/>
                  </a:cubicBezTo>
                  <a:cubicBezTo>
                    <a:pt x="2626480" y="1843089"/>
                    <a:pt x="2626480" y="1857059"/>
                    <a:pt x="2626480" y="1881189"/>
                  </a:cubicBezTo>
                  <a:cubicBezTo>
                    <a:pt x="2603620" y="1881189"/>
                    <a:pt x="2583300" y="1882459"/>
                    <a:pt x="2560018" y="1881189"/>
                  </a:cubicBezTo>
                  <a:cubicBezTo>
                    <a:pt x="2430391" y="1876109"/>
                    <a:pt x="2298769" y="1882459"/>
                    <a:pt x="2169142" y="1877379"/>
                  </a:cubicBezTo>
                  <a:cubicBezTo>
                    <a:pt x="2091366" y="1873569"/>
                    <a:pt x="2015584" y="1876109"/>
                    <a:pt x="1937808" y="1873569"/>
                  </a:cubicBezTo>
                  <a:cubicBezTo>
                    <a:pt x="1901911" y="1872299"/>
                    <a:pt x="1866014" y="1871029"/>
                    <a:pt x="1830118" y="1869759"/>
                  </a:cubicBezTo>
                  <a:cubicBezTo>
                    <a:pt x="1808181" y="1869759"/>
                    <a:pt x="1788238" y="1871029"/>
                    <a:pt x="1766301" y="1871029"/>
                  </a:cubicBezTo>
                  <a:cubicBezTo>
                    <a:pt x="1710462" y="1869759"/>
                    <a:pt x="1556904" y="1871029"/>
                    <a:pt x="1501064" y="1869759"/>
                  </a:cubicBezTo>
                  <a:cubicBezTo>
                    <a:pt x="1461179" y="1868489"/>
                    <a:pt x="663474" y="1877379"/>
                    <a:pt x="623589" y="1876109"/>
                  </a:cubicBezTo>
                  <a:cubicBezTo>
                    <a:pt x="613617" y="1876109"/>
                    <a:pt x="601652" y="1877379"/>
                    <a:pt x="591681" y="1877379"/>
                  </a:cubicBezTo>
                  <a:cubicBezTo>
                    <a:pt x="567749" y="1877379"/>
                    <a:pt x="545812" y="1878649"/>
                    <a:pt x="521881" y="1878649"/>
                  </a:cubicBezTo>
                  <a:cubicBezTo>
                    <a:pt x="462053" y="1878649"/>
                    <a:pt x="404220" y="1877379"/>
                    <a:pt x="344392" y="1876109"/>
                  </a:cubicBezTo>
                  <a:cubicBezTo>
                    <a:pt x="308495" y="1874839"/>
                    <a:pt x="272599" y="1873569"/>
                    <a:pt x="238696" y="1872299"/>
                  </a:cubicBezTo>
                  <a:cubicBezTo>
                    <a:pt x="174880" y="1871029"/>
                    <a:pt x="111063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207" y="30480"/>
                    <a:pt x="93115" y="29210"/>
                  </a:cubicBezTo>
                  <a:cubicBezTo>
                    <a:pt x="146960" y="25400"/>
                    <a:pt x="200805" y="22860"/>
                    <a:pt x="256644" y="20320"/>
                  </a:cubicBezTo>
                  <a:cubicBezTo>
                    <a:pt x="294535" y="17780"/>
                    <a:pt x="332426" y="16510"/>
                    <a:pt x="368323" y="13970"/>
                  </a:cubicBezTo>
                  <a:cubicBezTo>
                    <a:pt x="404220" y="11430"/>
                    <a:pt x="442111" y="8890"/>
                    <a:pt x="478008" y="8890"/>
                  </a:cubicBezTo>
                  <a:cubicBezTo>
                    <a:pt x="517893" y="7620"/>
                    <a:pt x="557778" y="10160"/>
                    <a:pt x="597663" y="8890"/>
                  </a:cubicBezTo>
                  <a:cubicBezTo>
                    <a:pt x="647520" y="8890"/>
                    <a:pt x="1550921" y="6350"/>
                    <a:pt x="1600777" y="5080"/>
                  </a:cubicBezTo>
                  <a:cubicBezTo>
                    <a:pt x="1648640" y="3810"/>
                    <a:pt x="1696502" y="2540"/>
                    <a:pt x="1746359" y="2540"/>
                  </a:cubicBezTo>
                  <a:cubicBezTo>
                    <a:pt x="1828123" y="1270"/>
                    <a:pt x="1907894" y="0"/>
                    <a:pt x="1989659" y="0"/>
                  </a:cubicBezTo>
                  <a:cubicBezTo>
                    <a:pt x="2023561" y="0"/>
                    <a:pt x="2059458" y="2540"/>
                    <a:pt x="2093360" y="2540"/>
                  </a:cubicBezTo>
                  <a:cubicBezTo>
                    <a:pt x="2187091" y="3810"/>
                    <a:pt x="2282815" y="5080"/>
                    <a:pt x="2376546" y="7620"/>
                  </a:cubicBezTo>
                  <a:cubicBezTo>
                    <a:pt x="2426402" y="8890"/>
                    <a:pt x="2476259" y="12700"/>
                    <a:pt x="2526115" y="16510"/>
                  </a:cubicBezTo>
                  <a:cubicBezTo>
                    <a:pt x="2538081" y="16510"/>
                    <a:pt x="2550047" y="16510"/>
                    <a:pt x="2560018" y="16510"/>
                  </a:cubicBezTo>
                  <a:cubicBezTo>
                    <a:pt x="2574410" y="17780"/>
                    <a:pt x="2583300" y="20320"/>
                    <a:pt x="2593460" y="21590"/>
                  </a:cubicBezTo>
                  <a:close/>
                  <a:moveTo>
                    <a:pt x="2603620" y="1864679"/>
                  </a:moveTo>
                  <a:cubicBezTo>
                    <a:pt x="2604890" y="1848169"/>
                    <a:pt x="2606160" y="1835469"/>
                    <a:pt x="2606160" y="1822769"/>
                  </a:cubicBezTo>
                  <a:cubicBezTo>
                    <a:pt x="2604890" y="1742917"/>
                    <a:pt x="2603620" y="1668429"/>
                    <a:pt x="2603620" y="1588318"/>
                  </a:cubicBezTo>
                  <a:cubicBezTo>
                    <a:pt x="2603620" y="1551777"/>
                    <a:pt x="2606160" y="1515235"/>
                    <a:pt x="2604890" y="1478694"/>
                  </a:cubicBezTo>
                  <a:cubicBezTo>
                    <a:pt x="2604890" y="1444963"/>
                    <a:pt x="2603620" y="1409827"/>
                    <a:pt x="2602350" y="1376096"/>
                  </a:cubicBezTo>
                  <a:cubicBezTo>
                    <a:pt x="2597270" y="1324095"/>
                    <a:pt x="2585840" y="247523"/>
                    <a:pt x="2585840" y="195521"/>
                  </a:cubicBezTo>
                  <a:cubicBezTo>
                    <a:pt x="2583300" y="151953"/>
                    <a:pt x="2580760" y="106978"/>
                    <a:pt x="2578220" y="63500"/>
                  </a:cubicBezTo>
                  <a:cubicBezTo>
                    <a:pt x="2576950" y="44450"/>
                    <a:pt x="2575680" y="43180"/>
                    <a:pt x="2554035" y="41910"/>
                  </a:cubicBezTo>
                  <a:cubicBezTo>
                    <a:pt x="2548052" y="41910"/>
                    <a:pt x="2544064" y="41910"/>
                    <a:pt x="2538081" y="40640"/>
                  </a:cubicBezTo>
                  <a:cubicBezTo>
                    <a:pt x="2488224" y="36830"/>
                    <a:pt x="2436374" y="31750"/>
                    <a:pt x="2386517" y="30480"/>
                  </a:cubicBezTo>
                  <a:cubicBezTo>
                    <a:pt x="2264867" y="26670"/>
                    <a:pt x="2141223" y="25400"/>
                    <a:pt x="2019573" y="22860"/>
                  </a:cubicBezTo>
                  <a:cubicBezTo>
                    <a:pt x="2001624" y="22860"/>
                    <a:pt x="1981682" y="22860"/>
                    <a:pt x="1963733" y="22860"/>
                  </a:cubicBezTo>
                  <a:cubicBezTo>
                    <a:pt x="1933819" y="22860"/>
                    <a:pt x="1903905" y="22860"/>
                    <a:pt x="1875986" y="22860"/>
                  </a:cubicBezTo>
                  <a:cubicBezTo>
                    <a:pt x="1812169" y="22860"/>
                    <a:pt x="1748353" y="22860"/>
                    <a:pt x="1686531" y="24130"/>
                  </a:cubicBezTo>
                  <a:cubicBezTo>
                    <a:pt x="1632686" y="25400"/>
                    <a:pt x="725296" y="29210"/>
                    <a:pt x="671451" y="29210"/>
                  </a:cubicBezTo>
                  <a:cubicBezTo>
                    <a:pt x="583704" y="29210"/>
                    <a:pt x="495956" y="26670"/>
                    <a:pt x="408208" y="33020"/>
                  </a:cubicBezTo>
                  <a:cubicBezTo>
                    <a:pt x="362340" y="36830"/>
                    <a:pt x="318467" y="36830"/>
                    <a:pt x="274593" y="38100"/>
                  </a:cubicBezTo>
                  <a:cubicBezTo>
                    <a:pt x="198811" y="41910"/>
                    <a:pt x="123029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5195" y="1846899"/>
                    <a:pt x="93115" y="1848169"/>
                    <a:pt x="119040" y="1848169"/>
                  </a:cubicBezTo>
                  <a:cubicBezTo>
                    <a:pt x="156931" y="1848169"/>
                    <a:pt x="196817" y="1845629"/>
                    <a:pt x="234708" y="1848169"/>
                  </a:cubicBezTo>
                  <a:cubicBezTo>
                    <a:pt x="296530" y="1851979"/>
                    <a:pt x="358352" y="1854519"/>
                    <a:pt x="420174" y="1853249"/>
                  </a:cubicBezTo>
                  <a:cubicBezTo>
                    <a:pt x="460059" y="1851979"/>
                    <a:pt x="497950" y="1854519"/>
                    <a:pt x="537835" y="1854519"/>
                  </a:cubicBezTo>
                  <a:cubicBezTo>
                    <a:pt x="595669" y="1854519"/>
                    <a:pt x="653503" y="1853249"/>
                    <a:pt x="711336" y="1854519"/>
                  </a:cubicBezTo>
                  <a:cubicBezTo>
                    <a:pt x="797090" y="1855789"/>
                    <a:pt x="1738382" y="1845629"/>
                    <a:pt x="1826129" y="1848169"/>
                  </a:cubicBezTo>
                  <a:cubicBezTo>
                    <a:pt x="1864020" y="1849439"/>
                    <a:pt x="1901911" y="1850709"/>
                    <a:pt x="1937808" y="1850709"/>
                  </a:cubicBezTo>
                  <a:cubicBezTo>
                    <a:pt x="2003619" y="1853249"/>
                    <a:pt x="2067435" y="1849439"/>
                    <a:pt x="2133246" y="1853249"/>
                  </a:cubicBezTo>
                  <a:cubicBezTo>
                    <a:pt x="2187091" y="1855789"/>
                    <a:pt x="2240936" y="1855789"/>
                    <a:pt x="2294781" y="1858329"/>
                  </a:cubicBezTo>
                  <a:cubicBezTo>
                    <a:pt x="2374551" y="1862139"/>
                    <a:pt x="2454322" y="1864679"/>
                    <a:pt x="2534092" y="1865949"/>
                  </a:cubicBezTo>
                  <a:cubicBezTo>
                    <a:pt x="2564006" y="1865949"/>
                    <a:pt x="2583300" y="1864679"/>
                    <a:pt x="2603620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466053" y="4246718"/>
            <a:ext cx="7814637" cy="5764211"/>
            <a:chOff x="0" y="0"/>
            <a:chExt cx="2553803" cy="1883729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2530943" cy="1855789"/>
            </a:xfrm>
            <a:custGeom>
              <a:avLst/>
              <a:gdLst/>
              <a:ahLst/>
              <a:cxnLst/>
              <a:rect l="l" t="t" r="r" b="b"/>
              <a:pathLst>
                <a:path w="2530943" h="1855789">
                  <a:moveTo>
                    <a:pt x="2530943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2560153" cy="1882459"/>
            </a:xfrm>
            <a:custGeom>
              <a:avLst/>
              <a:gdLst/>
              <a:ahLst/>
              <a:cxnLst/>
              <a:rect l="l" t="t" r="r" b="b"/>
              <a:pathLst>
                <a:path w="2560153" h="1882459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91518"/>
                    <a:pt x="2532213" y="130871"/>
                    <a:pt x="2534753" y="168818"/>
                  </a:cubicBezTo>
                  <a:cubicBezTo>
                    <a:pt x="2534753" y="223630"/>
                    <a:pt x="2547453" y="1304418"/>
                    <a:pt x="2553803" y="1359231"/>
                  </a:cubicBezTo>
                  <a:cubicBezTo>
                    <a:pt x="2560153" y="1442152"/>
                    <a:pt x="2556343" y="1526479"/>
                    <a:pt x="2556343" y="1609400"/>
                  </a:cubicBezTo>
                  <a:cubicBezTo>
                    <a:pt x="2556343" y="1682483"/>
                    <a:pt x="2557613" y="1749945"/>
                    <a:pt x="2558883" y="1821499"/>
                  </a:cubicBezTo>
                  <a:cubicBezTo>
                    <a:pt x="2558883" y="1843089"/>
                    <a:pt x="2558883" y="1857059"/>
                    <a:pt x="2558883" y="1881189"/>
                  </a:cubicBezTo>
                  <a:cubicBezTo>
                    <a:pt x="2536023" y="1881189"/>
                    <a:pt x="2515703" y="1882459"/>
                    <a:pt x="2492640" y="1881189"/>
                  </a:cubicBezTo>
                  <a:cubicBezTo>
                    <a:pt x="2366498" y="1876109"/>
                    <a:pt x="2238414" y="1882459"/>
                    <a:pt x="2112272" y="1877379"/>
                  </a:cubicBezTo>
                  <a:cubicBezTo>
                    <a:pt x="2036586" y="1873569"/>
                    <a:pt x="1962842" y="1876109"/>
                    <a:pt x="1887156" y="1873569"/>
                  </a:cubicBezTo>
                  <a:cubicBezTo>
                    <a:pt x="1852224" y="1872299"/>
                    <a:pt x="1817293" y="1871029"/>
                    <a:pt x="1782361" y="1869759"/>
                  </a:cubicBezTo>
                  <a:cubicBezTo>
                    <a:pt x="1761013" y="1869759"/>
                    <a:pt x="1741607" y="1871029"/>
                    <a:pt x="1720260" y="1871029"/>
                  </a:cubicBezTo>
                  <a:cubicBezTo>
                    <a:pt x="1665921" y="1869759"/>
                    <a:pt x="1516491" y="1871029"/>
                    <a:pt x="1462153" y="1869759"/>
                  </a:cubicBezTo>
                  <a:cubicBezTo>
                    <a:pt x="1423340" y="1868489"/>
                    <a:pt x="647078" y="1877379"/>
                    <a:pt x="608265" y="1876109"/>
                  </a:cubicBezTo>
                  <a:cubicBezTo>
                    <a:pt x="598562" y="1876109"/>
                    <a:pt x="586918" y="1877379"/>
                    <a:pt x="577214" y="1877379"/>
                  </a:cubicBezTo>
                  <a:cubicBezTo>
                    <a:pt x="553927" y="1877379"/>
                    <a:pt x="532579" y="1878649"/>
                    <a:pt x="509292" y="1878649"/>
                  </a:cubicBezTo>
                  <a:cubicBezTo>
                    <a:pt x="451072" y="1878649"/>
                    <a:pt x="394793" y="1877379"/>
                    <a:pt x="336573" y="1876109"/>
                  </a:cubicBezTo>
                  <a:cubicBezTo>
                    <a:pt x="301642" y="1874839"/>
                    <a:pt x="266710" y="1873569"/>
                    <a:pt x="233719" y="1872299"/>
                  </a:cubicBezTo>
                  <a:cubicBezTo>
                    <a:pt x="171618" y="1871029"/>
                    <a:pt x="109517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864679"/>
                  </a:moveTo>
                  <a:cubicBezTo>
                    <a:pt x="2537293" y="1848169"/>
                    <a:pt x="2538563" y="1835469"/>
                    <a:pt x="2538563" y="1822769"/>
                  </a:cubicBezTo>
                  <a:cubicBezTo>
                    <a:pt x="2537293" y="1742917"/>
                    <a:pt x="2536023" y="1668429"/>
                    <a:pt x="2536023" y="1588318"/>
                  </a:cubicBezTo>
                  <a:cubicBezTo>
                    <a:pt x="2536023" y="1551777"/>
                    <a:pt x="2538563" y="1515235"/>
                    <a:pt x="2537293" y="1478694"/>
                  </a:cubicBezTo>
                  <a:cubicBezTo>
                    <a:pt x="2537293" y="1444963"/>
                    <a:pt x="2536023" y="1409827"/>
                    <a:pt x="2534753" y="1376096"/>
                  </a:cubicBezTo>
                  <a:cubicBezTo>
                    <a:pt x="2529673" y="1324095"/>
                    <a:pt x="2518243" y="247523"/>
                    <a:pt x="2518243" y="195521"/>
                  </a:cubicBezTo>
                  <a:cubicBezTo>
                    <a:pt x="2515703" y="151953"/>
                    <a:pt x="2513163" y="106978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4882" y="1846899"/>
                    <a:pt x="92051" y="1848169"/>
                    <a:pt x="117279" y="1848169"/>
                  </a:cubicBezTo>
                  <a:cubicBezTo>
                    <a:pt x="154152" y="1848169"/>
                    <a:pt x="192965" y="1845629"/>
                    <a:pt x="229837" y="1848169"/>
                  </a:cubicBezTo>
                  <a:cubicBezTo>
                    <a:pt x="289998" y="1851979"/>
                    <a:pt x="350158" y="1854519"/>
                    <a:pt x="410318" y="1853249"/>
                  </a:cubicBezTo>
                  <a:cubicBezTo>
                    <a:pt x="449131" y="1851979"/>
                    <a:pt x="486004" y="1854519"/>
                    <a:pt x="524817" y="1854519"/>
                  </a:cubicBezTo>
                  <a:cubicBezTo>
                    <a:pt x="581096" y="1854519"/>
                    <a:pt x="637375" y="1853249"/>
                    <a:pt x="693654" y="1854519"/>
                  </a:cubicBezTo>
                  <a:cubicBezTo>
                    <a:pt x="777102" y="1855789"/>
                    <a:pt x="1693091" y="1845629"/>
                    <a:pt x="1778479" y="1848169"/>
                  </a:cubicBezTo>
                  <a:cubicBezTo>
                    <a:pt x="1815352" y="1849439"/>
                    <a:pt x="1852224" y="1850709"/>
                    <a:pt x="1887156" y="1850709"/>
                  </a:cubicBezTo>
                  <a:cubicBezTo>
                    <a:pt x="1951198" y="1853249"/>
                    <a:pt x="2013299" y="1849439"/>
                    <a:pt x="2077340" y="1853249"/>
                  </a:cubicBezTo>
                  <a:cubicBezTo>
                    <a:pt x="2129738" y="1855789"/>
                    <a:pt x="2182135" y="1855789"/>
                    <a:pt x="2234533" y="1858329"/>
                  </a:cubicBezTo>
                  <a:cubicBezTo>
                    <a:pt x="2312159" y="1862139"/>
                    <a:pt x="2389785" y="1864679"/>
                    <a:pt x="2467412" y="1865949"/>
                  </a:cubicBezTo>
                  <a:cubicBezTo>
                    <a:pt x="2496521" y="1865949"/>
                    <a:pt x="2515703" y="1864679"/>
                    <a:pt x="2536023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969185" y="8982229"/>
            <a:ext cx="1094108" cy="1028700"/>
            <a:chOff x="0" y="0"/>
            <a:chExt cx="1458811" cy="1371600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85646" y="1223706"/>
            <a:ext cx="17601868" cy="2796466"/>
            <a:chOff x="0" y="0"/>
            <a:chExt cx="5752244" cy="913878"/>
          </a:xfrm>
        </p:grpSpPr>
        <p:sp>
          <p:nvSpPr>
            <p:cNvPr id="18" name="Freeform 18"/>
            <p:cNvSpPr/>
            <p:nvPr/>
          </p:nvSpPr>
          <p:spPr>
            <a:xfrm>
              <a:off x="10160" y="16510"/>
              <a:ext cx="5729385" cy="885938"/>
            </a:xfrm>
            <a:custGeom>
              <a:avLst/>
              <a:gdLst/>
              <a:ahLst/>
              <a:cxnLst/>
              <a:rect l="l" t="t" r="r" b="b"/>
              <a:pathLst>
                <a:path w="5729385" h="885938">
                  <a:moveTo>
                    <a:pt x="5729385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855048" y="0"/>
                  </a:lnTo>
                  <a:lnTo>
                    <a:pt x="571033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-3810" y="0"/>
              <a:ext cx="5758594" cy="912608"/>
            </a:xfrm>
            <a:custGeom>
              <a:avLst/>
              <a:gdLst/>
              <a:ahLst/>
              <a:cxnLst/>
              <a:rect l="l" t="t" r="r" b="b"/>
              <a:pathLst>
                <a:path w="5758594" h="912608">
                  <a:moveTo>
                    <a:pt x="5724305" y="21590"/>
                  </a:moveTo>
                  <a:cubicBezTo>
                    <a:pt x="5725575" y="34290"/>
                    <a:pt x="5725575" y="44450"/>
                    <a:pt x="5726844" y="54610"/>
                  </a:cubicBezTo>
                  <a:cubicBezTo>
                    <a:pt x="5729385" y="76512"/>
                    <a:pt x="5730655" y="94130"/>
                    <a:pt x="5733194" y="111118"/>
                  </a:cubicBezTo>
                  <a:cubicBezTo>
                    <a:pt x="5733194" y="135657"/>
                    <a:pt x="5745894" y="619517"/>
                    <a:pt x="5752244" y="644056"/>
                  </a:cubicBezTo>
                  <a:cubicBezTo>
                    <a:pt x="5758594" y="681179"/>
                    <a:pt x="5754785" y="718931"/>
                    <a:pt x="5754785" y="756055"/>
                  </a:cubicBezTo>
                  <a:cubicBezTo>
                    <a:pt x="5754785" y="788773"/>
                    <a:pt x="5756055" y="818975"/>
                    <a:pt x="5757325" y="851648"/>
                  </a:cubicBezTo>
                  <a:cubicBezTo>
                    <a:pt x="5757325" y="873238"/>
                    <a:pt x="5757325" y="887208"/>
                    <a:pt x="5757325" y="911338"/>
                  </a:cubicBezTo>
                  <a:cubicBezTo>
                    <a:pt x="5734464" y="911338"/>
                    <a:pt x="5714144" y="912608"/>
                    <a:pt x="5680708" y="911338"/>
                  </a:cubicBezTo>
                  <a:cubicBezTo>
                    <a:pt x="5389688" y="906258"/>
                    <a:pt x="5094192" y="912608"/>
                    <a:pt x="4803174" y="907528"/>
                  </a:cubicBezTo>
                  <a:cubicBezTo>
                    <a:pt x="4628562" y="903718"/>
                    <a:pt x="4458428" y="906258"/>
                    <a:pt x="4283817" y="903718"/>
                  </a:cubicBezTo>
                  <a:cubicBezTo>
                    <a:pt x="4203227" y="902448"/>
                    <a:pt x="4122638" y="901178"/>
                    <a:pt x="4042048" y="899908"/>
                  </a:cubicBezTo>
                  <a:cubicBezTo>
                    <a:pt x="3992798" y="899908"/>
                    <a:pt x="3948026" y="901178"/>
                    <a:pt x="3898777" y="901178"/>
                  </a:cubicBezTo>
                  <a:cubicBezTo>
                    <a:pt x="3773415" y="899908"/>
                    <a:pt x="3428669" y="901178"/>
                    <a:pt x="3303307" y="899908"/>
                  </a:cubicBezTo>
                  <a:cubicBezTo>
                    <a:pt x="3213763" y="898638"/>
                    <a:pt x="1422878" y="907528"/>
                    <a:pt x="1333334" y="906258"/>
                  </a:cubicBezTo>
                  <a:cubicBezTo>
                    <a:pt x="1310948" y="906258"/>
                    <a:pt x="1284085" y="907528"/>
                    <a:pt x="1261699" y="907528"/>
                  </a:cubicBezTo>
                  <a:cubicBezTo>
                    <a:pt x="1207972" y="907528"/>
                    <a:pt x="1158723" y="908798"/>
                    <a:pt x="1104996" y="908798"/>
                  </a:cubicBezTo>
                  <a:cubicBezTo>
                    <a:pt x="970680" y="908798"/>
                    <a:pt x="840840" y="907528"/>
                    <a:pt x="706524" y="906258"/>
                  </a:cubicBezTo>
                  <a:cubicBezTo>
                    <a:pt x="625934" y="904988"/>
                    <a:pt x="545345" y="903718"/>
                    <a:pt x="469232" y="902448"/>
                  </a:cubicBezTo>
                  <a:cubicBezTo>
                    <a:pt x="325961" y="901178"/>
                    <a:pt x="182690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760" y="30480"/>
                    <a:pt x="142395" y="29210"/>
                  </a:cubicBezTo>
                  <a:cubicBezTo>
                    <a:pt x="263280" y="25400"/>
                    <a:pt x="384165" y="22860"/>
                    <a:pt x="509527" y="20320"/>
                  </a:cubicBezTo>
                  <a:cubicBezTo>
                    <a:pt x="594594" y="17780"/>
                    <a:pt x="679661" y="16510"/>
                    <a:pt x="760251" y="13970"/>
                  </a:cubicBezTo>
                  <a:cubicBezTo>
                    <a:pt x="840841" y="11430"/>
                    <a:pt x="925908" y="8890"/>
                    <a:pt x="1006498" y="8890"/>
                  </a:cubicBezTo>
                  <a:cubicBezTo>
                    <a:pt x="1096042" y="7620"/>
                    <a:pt x="1185586" y="10160"/>
                    <a:pt x="1275130" y="8890"/>
                  </a:cubicBezTo>
                  <a:cubicBezTo>
                    <a:pt x="1387061" y="8890"/>
                    <a:pt x="3415238" y="6350"/>
                    <a:pt x="3527168" y="5080"/>
                  </a:cubicBezTo>
                  <a:cubicBezTo>
                    <a:pt x="3634621" y="3810"/>
                    <a:pt x="3742074" y="2540"/>
                    <a:pt x="3854005" y="2540"/>
                  </a:cubicBezTo>
                  <a:cubicBezTo>
                    <a:pt x="4037570" y="1270"/>
                    <a:pt x="4216659" y="0"/>
                    <a:pt x="4400225" y="0"/>
                  </a:cubicBezTo>
                  <a:cubicBezTo>
                    <a:pt x="4476337" y="0"/>
                    <a:pt x="4556927" y="2540"/>
                    <a:pt x="4633039" y="2540"/>
                  </a:cubicBezTo>
                  <a:cubicBezTo>
                    <a:pt x="4843468" y="3810"/>
                    <a:pt x="5058375" y="5080"/>
                    <a:pt x="5268804" y="7620"/>
                  </a:cubicBezTo>
                  <a:cubicBezTo>
                    <a:pt x="5380734" y="8890"/>
                    <a:pt x="5492665" y="12700"/>
                    <a:pt x="5604595" y="16510"/>
                  </a:cubicBezTo>
                  <a:cubicBezTo>
                    <a:pt x="5631458" y="16510"/>
                    <a:pt x="5658321" y="16510"/>
                    <a:pt x="5680708" y="16510"/>
                  </a:cubicBezTo>
                  <a:cubicBezTo>
                    <a:pt x="5705255" y="17780"/>
                    <a:pt x="5714144" y="20320"/>
                    <a:pt x="5724305" y="21590"/>
                  </a:cubicBezTo>
                  <a:close/>
                  <a:moveTo>
                    <a:pt x="5734464" y="894828"/>
                  </a:moveTo>
                  <a:cubicBezTo>
                    <a:pt x="5735735" y="878318"/>
                    <a:pt x="5737005" y="865618"/>
                    <a:pt x="5737005" y="852918"/>
                  </a:cubicBezTo>
                  <a:cubicBezTo>
                    <a:pt x="5735735" y="815829"/>
                    <a:pt x="5734464" y="782481"/>
                    <a:pt x="5734464" y="746616"/>
                  </a:cubicBezTo>
                  <a:cubicBezTo>
                    <a:pt x="5734464" y="730257"/>
                    <a:pt x="5737005" y="713898"/>
                    <a:pt x="5735735" y="697538"/>
                  </a:cubicBezTo>
                  <a:cubicBezTo>
                    <a:pt x="5735735" y="682437"/>
                    <a:pt x="5734464" y="666707"/>
                    <a:pt x="5733194" y="651606"/>
                  </a:cubicBezTo>
                  <a:cubicBezTo>
                    <a:pt x="5728114" y="628326"/>
                    <a:pt x="5716685" y="146354"/>
                    <a:pt x="5716685" y="123073"/>
                  </a:cubicBezTo>
                  <a:cubicBezTo>
                    <a:pt x="5714144" y="103568"/>
                    <a:pt x="5711605" y="83433"/>
                    <a:pt x="5709064" y="63500"/>
                  </a:cubicBezTo>
                  <a:cubicBezTo>
                    <a:pt x="5707794" y="44450"/>
                    <a:pt x="5706525" y="43180"/>
                    <a:pt x="5667276" y="41910"/>
                  </a:cubicBezTo>
                  <a:cubicBezTo>
                    <a:pt x="5653844" y="41910"/>
                    <a:pt x="5644890" y="41910"/>
                    <a:pt x="5631458" y="40640"/>
                  </a:cubicBezTo>
                  <a:cubicBezTo>
                    <a:pt x="5519528" y="36830"/>
                    <a:pt x="5403120" y="31750"/>
                    <a:pt x="5291190" y="30480"/>
                  </a:cubicBezTo>
                  <a:cubicBezTo>
                    <a:pt x="5018080" y="26670"/>
                    <a:pt x="4740493" y="25400"/>
                    <a:pt x="4467383" y="22860"/>
                  </a:cubicBezTo>
                  <a:cubicBezTo>
                    <a:pt x="4427088" y="22860"/>
                    <a:pt x="4382316" y="22860"/>
                    <a:pt x="4342021" y="22860"/>
                  </a:cubicBezTo>
                  <a:cubicBezTo>
                    <a:pt x="4274863" y="22860"/>
                    <a:pt x="4207705" y="22860"/>
                    <a:pt x="4145024" y="22860"/>
                  </a:cubicBezTo>
                  <a:cubicBezTo>
                    <a:pt x="4001753" y="22860"/>
                    <a:pt x="3858482" y="22860"/>
                    <a:pt x="3719688" y="24130"/>
                  </a:cubicBezTo>
                  <a:cubicBezTo>
                    <a:pt x="3598803" y="25400"/>
                    <a:pt x="1561672" y="29210"/>
                    <a:pt x="1440787" y="29210"/>
                  </a:cubicBezTo>
                  <a:cubicBezTo>
                    <a:pt x="1243790" y="29210"/>
                    <a:pt x="1046792" y="26670"/>
                    <a:pt x="849795" y="33020"/>
                  </a:cubicBezTo>
                  <a:cubicBezTo>
                    <a:pt x="746819" y="36830"/>
                    <a:pt x="648321" y="36830"/>
                    <a:pt x="549822" y="38100"/>
                  </a:cubicBezTo>
                  <a:cubicBezTo>
                    <a:pt x="379688" y="41910"/>
                    <a:pt x="209554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9715" y="877048"/>
                    <a:pt x="142395" y="878318"/>
                    <a:pt x="200599" y="878318"/>
                  </a:cubicBezTo>
                  <a:cubicBezTo>
                    <a:pt x="285666" y="878318"/>
                    <a:pt x="375211" y="875778"/>
                    <a:pt x="460278" y="878318"/>
                  </a:cubicBezTo>
                  <a:cubicBezTo>
                    <a:pt x="599071" y="882128"/>
                    <a:pt x="737865" y="884668"/>
                    <a:pt x="876658" y="883398"/>
                  </a:cubicBezTo>
                  <a:cubicBezTo>
                    <a:pt x="966203" y="882128"/>
                    <a:pt x="1051270" y="884668"/>
                    <a:pt x="1140814" y="884668"/>
                  </a:cubicBezTo>
                  <a:cubicBezTo>
                    <a:pt x="1270653" y="884668"/>
                    <a:pt x="1400492" y="883398"/>
                    <a:pt x="1530331" y="884668"/>
                  </a:cubicBezTo>
                  <a:cubicBezTo>
                    <a:pt x="1722852" y="885938"/>
                    <a:pt x="3836096" y="875778"/>
                    <a:pt x="4033093" y="878318"/>
                  </a:cubicBezTo>
                  <a:cubicBezTo>
                    <a:pt x="4118160" y="879588"/>
                    <a:pt x="4203227" y="880858"/>
                    <a:pt x="4283817" y="880858"/>
                  </a:cubicBezTo>
                  <a:cubicBezTo>
                    <a:pt x="4431565" y="883398"/>
                    <a:pt x="4574836" y="879588"/>
                    <a:pt x="4722584" y="883398"/>
                  </a:cubicBezTo>
                  <a:cubicBezTo>
                    <a:pt x="4843468" y="885938"/>
                    <a:pt x="4964353" y="885938"/>
                    <a:pt x="5085238" y="888478"/>
                  </a:cubicBezTo>
                  <a:cubicBezTo>
                    <a:pt x="5264327" y="892288"/>
                    <a:pt x="5443415" y="894828"/>
                    <a:pt x="5622503" y="896098"/>
                  </a:cubicBezTo>
                  <a:cubicBezTo>
                    <a:pt x="5689662" y="896098"/>
                    <a:pt x="5714144" y="894828"/>
                    <a:pt x="5734464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20" name="Freeform 20"/>
          <p:cNvSpPr/>
          <p:nvPr/>
        </p:nvSpPr>
        <p:spPr>
          <a:xfrm>
            <a:off x="15128040" y="521945"/>
            <a:ext cx="2545734" cy="2027041"/>
          </a:xfrm>
          <a:custGeom>
            <a:avLst/>
            <a:gdLst/>
            <a:ahLst/>
            <a:cxnLst/>
            <a:rect l="l" t="t" r="r" b="b"/>
            <a:pathLst>
              <a:path w="2545734" h="2027041">
                <a:moveTo>
                  <a:pt x="0" y="0"/>
                </a:moveTo>
                <a:lnTo>
                  <a:pt x="2545734" y="0"/>
                </a:lnTo>
                <a:lnTo>
                  <a:pt x="2545734" y="2027040"/>
                </a:lnTo>
                <a:lnTo>
                  <a:pt x="0" y="20270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-1080349" y="7734465"/>
            <a:ext cx="2566796" cy="2615843"/>
          </a:xfrm>
          <a:custGeom>
            <a:avLst/>
            <a:gdLst/>
            <a:ahLst/>
            <a:cxnLst/>
            <a:rect l="l" t="t" r="r" b="b"/>
            <a:pathLst>
              <a:path w="2566796" h="2615843">
                <a:moveTo>
                  <a:pt x="0" y="0"/>
                </a:moveTo>
                <a:lnTo>
                  <a:pt x="2566796" y="0"/>
                </a:lnTo>
                <a:lnTo>
                  <a:pt x="2566796" y="2615844"/>
                </a:lnTo>
                <a:lnTo>
                  <a:pt x="0" y="26158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9466053" y="4697294"/>
            <a:ext cx="3076394" cy="2304436"/>
          </a:xfrm>
          <a:custGeom>
            <a:avLst/>
            <a:gdLst/>
            <a:ahLst/>
            <a:cxnLst/>
            <a:rect l="l" t="t" r="r" b="b"/>
            <a:pathLst>
              <a:path w="3076394" h="2304436">
                <a:moveTo>
                  <a:pt x="0" y="0"/>
                </a:moveTo>
                <a:lnTo>
                  <a:pt x="3076394" y="0"/>
                </a:lnTo>
                <a:lnTo>
                  <a:pt x="3076394" y="2304436"/>
                </a:lnTo>
                <a:lnTo>
                  <a:pt x="0" y="23044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9882192" y="7678005"/>
            <a:ext cx="2901084" cy="2061429"/>
          </a:xfrm>
          <a:custGeom>
            <a:avLst/>
            <a:gdLst/>
            <a:ahLst/>
            <a:cxnLst/>
            <a:rect l="l" t="t" r="r" b="b"/>
            <a:pathLst>
              <a:path w="2901084" h="2061429">
                <a:moveTo>
                  <a:pt x="0" y="0"/>
                </a:moveTo>
                <a:lnTo>
                  <a:pt x="2901084" y="0"/>
                </a:lnTo>
                <a:lnTo>
                  <a:pt x="2901084" y="2061429"/>
                </a:lnTo>
                <a:lnTo>
                  <a:pt x="0" y="206142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14064733" y="5000172"/>
            <a:ext cx="2336173" cy="2472549"/>
          </a:xfrm>
          <a:custGeom>
            <a:avLst/>
            <a:gdLst/>
            <a:ahLst/>
            <a:cxnLst/>
            <a:rect l="l" t="t" r="r" b="b"/>
            <a:pathLst>
              <a:path w="2336173" h="2472549">
                <a:moveTo>
                  <a:pt x="0" y="0"/>
                </a:moveTo>
                <a:lnTo>
                  <a:pt x="2336174" y="0"/>
                </a:lnTo>
                <a:lnTo>
                  <a:pt x="2336174" y="2472549"/>
                </a:lnTo>
                <a:lnTo>
                  <a:pt x="0" y="247254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TextBox 25"/>
          <p:cNvSpPr txBox="1"/>
          <p:nvPr/>
        </p:nvSpPr>
        <p:spPr>
          <a:xfrm>
            <a:off x="1486447" y="5284402"/>
            <a:ext cx="4493705" cy="5802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chouette</a:t>
            </a:r>
            <a:r>
              <a:rPr lang="en-US" sz="3696">
                <a:solidFill>
                  <a:srgbClr val="000000"/>
                </a:solidFill>
                <a:latin typeface="Now"/>
              </a:rPr>
              <a:t>/</a:t>
            </a:r>
            <a:r>
              <a:rPr lang="en-US" sz="3696">
                <a:solidFill>
                  <a:srgbClr val="D46A6A"/>
                </a:solidFill>
                <a:latin typeface="Now"/>
              </a:rPr>
              <a:t>chouette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c’est chouette!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la date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en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en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formidable!</a:t>
            </a: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3451091" y="5284402"/>
            <a:ext cx="5635488" cy="7097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tof</a:t>
            </a:r>
          </a:p>
          <a:p>
            <a:pPr algn="r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het is tof!</a:t>
            </a:r>
          </a:p>
          <a:p>
            <a:pPr algn="r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de datum</a:t>
            </a:r>
          </a:p>
          <a:p>
            <a:pPr algn="r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met de/het + voertuig </a:t>
            </a:r>
          </a:p>
          <a:p>
            <a:pPr algn="r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in, naar (+ land)</a:t>
            </a:r>
          </a:p>
          <a:p>
            <a:pPr algn="r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geweldig!</a:t>
            </a: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</a:rPr>
              <a:t>MISSION 12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721443" y="4132418"/>
            <a:ext cx="4804415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</a:rPr>
              <a:t>Lisez les mots!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3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2893088" y="7824283"/>
            <a:ext cx="3450878" cy="396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4"/>
              </a:lnSpc>
              <a:spcBef>
                <a:spcPct val="0"/>
              </a:spcBef>
            </a:pPr>
            <a:r>
              <a:rPr lang="en-US" sz="2396">
                <a:solidFill>
                  <a:srgbClr val="000000"/>
                </a:solidFill>
                <a:latin typeface="Now"/>
              </a:rPr>
              <a:t>met de/het + voertuig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1837744" y="6812818"/>
            <a:ext cx="2429768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>
                <a:solidFill>
                  <a:srgbClr val="000000"/>
                </a:solidFill>
                <a:latin typeface="Now"/>
              </a:rPr>
              <a:t>in, naar (+ land)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D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5595873" y="415576"/>
            <a:ext cx="2457895" cy="3781377"/>
          </a:xfrm>
          <a:custGeom>
            <a:avLst/>
            <a:gdLst/>
            <a:ahLst/>
            <a:cxnLst/>
            <a:rect l="l" t="t" r="r" b="b"/>
            <a:pathLst>
              <a:path w="2457895" h="3781377">
                <a:moveTo>
                  <a:pt x="0" y="0"/>
                </a:moveTo>
                <a:lnTo>
                  <a:pt x="2457895" y="0"/>
                </a:lnTo>
                <a:lnTo>
                  <a:pt x="2457895" y="3781377"/>
                </a:lnTo>
                <a:lnTo>
                  <a:pt x="0" y="37813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>
            <a:off x="147586" y="6766974"/>
            <a:ext cx="3867607" cy="3243955"/>
          </a:xfrm>
          <a:custGeom>
            <a:avLst/>
            <a:gdLst/>
            <a:ahLst/>
            <a:cxnLst/>
            <a:rect l="l" t="t" r="r" b="b"/>
            <a:pathLst>
              <a:path w="3867607" h="3243955">
                <a:moveTo>
                  <a:pt x="0" y="0"/>
                </a:moveTo>
                <a:lnTo>
                  <a:pt x="3867607" y="0"/>
                </a:lnTo>
                <a:lnTo>
                  <a:pt x="3867607" y="3243955"/>
                </a:lnTo>
                <a:lnTo>
                  <a:pt x="0" y="32439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TextBox 15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3</a:t>
            </a:r>
          </a:p>
        </p:txBody>
      </p:sp>
      <p:sp>
        <p:nvSpPr>
          <p:cNvPr id="16" name="Freeform 16"/>
          <p:cNvSpPr/>
          <p:nvPr/>
        </p:nvSpPr>
        <p:spPr>
          <a:xfrm>
            <a:off x="3382559" y="1411562"/>
            <a:ext cx="3992578" cy="2990723"/>
          </a:xfrm>
          <a:custGeom>
            <a:avLst/>
            <a:gdLst/>
            <a:ahLst/>
            <a:cxnLst/>
            <a:rect l="l" t="t" r="r" b="b"/>
            <a:pathLst>
              <a:path w="3992578" h="2990723">
                <a:moveTo>
                  <a:pt x="0" y="0"/>
                </a:moveTo>
                <a:lnTo>
                  <a:pt x="3992578" y="0"/>
                </a:lnTo>
                <a:lnTo>
                  <a:pt x="3992578" y="2990723"/>
                </a:lnTo>
                <a:lnTo>
                  <a:pt x="0" y="29907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4369586" y="5864724"/>
            <a:ext cx="3765059" cy="2675345"/>
          </a:xfrm>
          <a:custGeom>
            <a:avLst/>
            <a:gdLst/>
            <a:ahLst/>
            <a:cxnLst/>
            <a:rect l="l" t="t" r="r" b="b"/>
            <a:pathLst>
              <a:path w="3765059" h="2675345">
                <a:moveTo>
                  <a:pt x="0" y="0"/>
                </a:moveTo>
                <a:lnTo>
                  <a:pt x="3765059" y="0"/>
                </a:lnTo>
                <a:lnTo>
                  <a:pt x="3765059" y="2675345"/>
                </a:lnTo>
                <a:lnTo>
                  <a:pt x="0" y="267534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12303404" y="1778145"/>
            <a:ext cx="3031912" cy="3208901"/>
          </a:xfrm>
          <a:custGeom>
            <a:avLst/>
            <a:gdLst/>
            <a:ahLst/>
            <a:cxnLst/>
            <a:rect l="l" t="t" r="r" b="b"/>
            <a:pathLst>
              <a:path w="3031912" h="3208901">
                <a:moveTo>
                  <a:pt x="0" y="0"/>
                </a:moveTo>
                <a:lnTo>
                  <a:pt x="3031911" y="0"/>
                </a:lnTo>
                <a:lnTo>
                  <a:pt x="3031911" y="3208902"/>
                </a:lnTo>
                <a:lnTo>
                  <a:pt x="0" y="320890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TextBox 19"/>
          <p:cNvSpPr txBox="1"/>
          <p:nvPr/>
        </p:nvSpPr>
        <p:spPr>
          <a:xfrm>
            <a:off x="11580066" y="7145246"/>
            <a:ext cx="4478587" cy="522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3"/>
              </a:lnSpc>
              <a:spcBef>
                <a:spcPct val="0"/>
              </a:spcBef>
            </a:pPr>
            <a:r>
              <a:rPr lang="en-US" sz="3109">
                <a:solidFill>
                  <a:srgbClr val="000000"/>
                </a:solidFill>
                <a:latin typeface="Now"/>
              </a:rPr>
              <a:t>met de/het + voertuig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426686" y="4465099"/>
            <a:ext cx="3153380" cy="521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60"/>
              </a:lnSpc>
              <a:spcBef>
                <a:spcPct val="0"/>
              </a:spcBef>
            </a:pPr>
            <a:r>
              <a:rPr lang="en-US" sz="3114">
                <a:solidFill>
                  <a:srgbClr val="000000"/>
                </a:solidFill>
                <a:latin typeface="Now"/>
              </a:rPr>
              <a:t>in, naar (+ land)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D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D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63221" y="5854362"/>
            <a:ext cx="8136171" cy="2271376"/>
            <a:chOff x="0" y="0"/>
            <a:chExt cx="2658879" cy="742280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636019" cy="714340"/>
            </a:xfrm>
            <a:custGeom>
              <a:avLst/>
              <a:gdLst/>
              <a:ahLst/>
              <a:cxnLst/>
              <a:rect l="l" t="t" r="r" b="b"/>
              <a:pathLst>
                <a:path w="2636019" h="714340">
                  <a:moveTo>
                    <a:pt x="2636019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312342" y="0"/>
                  </a:lnTo>
                  <a:lnTo>
                    <a:pt x="2616969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3810" y="0"/>
              <a:ext cx="2665229" cy="741010"/>
            </a:xfrm>
            <a:custGeom>
              <a:avLst/>
              <a:gdLst/>
              <a:ahLst/>
              <a:cxnLst/>
              <a:rect l="l" t="t" r="r" b="b"/>
              <a:pathLst>
                <a:path w="2665229" h="741010">
                  <a:moveTo>
                    <a:pt x="2630939" y="21590"/>
                  </a:moveTo>
                  <a:cubicBezTo>
                    <a:pt x="2632209" y="34290"/>
                    <a:pt x="2632209" y="44450"/>
                    <a:pt x="2633479" y="54610"/>
                  </a:cubicBezTo>
                  <a:cubicBezTo>
                    <a:pt x="2636019" y="73857"/>
                    <a:pt x="2637289" y="87629"/>
                    <a:pt x="2639829" y="100909"/>
                  </a:cubicBezTo>
                  <a:cubicBezTo>
                    <a:pt x="2639829" y="120092"/>
                    <a:pt x="2652529" y="498336"/>
                    <a:pt x="2658879" y="517518"/>
                  </a:cubicBezTo>
                  <a:cubicBezTo>
                    <a:pt x="2665229" y="546538"/>
                    <a:pt x="2661419" y="576050"/>
                    <a:pt x="2661419" y="605070"/>
                  </a:cubicBezTo>
                  <a:cubicBezTo>
                    <a:pt x="2661419" y="630647"/>
                    <a:pt x="2662689" y="654257"/>
                    <a:pt x="2663959" y="680050"/>
                  </a:cubicBezTo>
                  <a:cubicBezTo>
                    <a:pt x="2663959" y="701640"/>
                    <a:pt x="2663959" y="715610"/>
                    <a:pt x="2663959" y="739740"/>
                  </a:cubicBezTo>
                  <a:cubicBezTo>
                    <a:pt x="2641099" y="739740"/>
                    <a:pt x="2620779" y="741010"/>
                    <a:pt x="2597376" y="739740"/>
                  </a:cubicBezTo>
                  <a:cubicBezTo>
                    <a:pt x="2465817" y="734660"/>
                    <a:pt x="2332233" y="741010"/>
                    <a:pt x="2200674" y="735930"/>
                  </a:cubicBezTo>
                  <a:cubicBezTo>
                    <a:pt x="2121739" y="732120"/>
                    <a:pt x="2044827" y="734660"/>
                    <a:pt x="1965892" y="732120"/>
                  </a:cubicBezTo>
                  <a:cubicBezTo>
                    <a:pt x="1929460" y="730850"/>
                    <a:pt x="1893028" y="729580"/>
                    <a:pt x="1856597" y="728310"/>
                  </a:cubicBezTo>
                  <a:cubicBezTo>
                    <a:pt x="1834333" y="728310"/>
                    <a:pt x="1814093" y="729580"/>
                    <a:pt x="1791829" y="729580"/>
                  </a:cubicBezTo>
                  <a:cubicBezTo>
                    <a:pt x="1735157" y="728310"/>
                    <a:pt x="1579311" y="729580"/>
                    <a:pt x="1522639" y="728310"/>
                  </a:cubicBezTo>
                  <a:cubicBezTo>
                    <a:pt x="1482159" y="727040"/>
                    <a:pt x="672565" y="735930"/>
                    <a:pt x="632085" y="734660"/>
                  </a:cubicBezTo>
                  <a:cubicBezTo>
                    <a:pt x="621965" y="734660"/>
                    <a:pt x="609821" y="735930"/>
                    <a:pt x="599701" y="735930"/>
                  </a:cubicBezTo>
                  <a:cubicBezTo>
                    <a:pt x="575413" y="735930"/>
                    <a:pt x="553150" y="737200"/>
                    <a:pt x="528862" y="737200"/>
                  </a:cubicBezTo>
                  <a:cubicBezTo>
                    <a:pt x="468142" y="737200"/>
                    <a:pt x="409447" y="735930"/>
                    <a:pt x="348727" y="734660"/>
                  </a:cubicBezTo>
                  <a:cubicBezTo>
                    <a:pt x="312295" y="733390"/>
                    <a:pt x="275864" y="732120"/>
                    <a:pt x="241456" y="730850"/>
                  </a:cubicBezTo>
                  <a:cubicBezTo>
                    <a:pt x="176688" y="729580"/>
                    <a:pt x="111921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21" y="30480"/>
                    <a:pt x="93705" y="29210"/>
                  </a:cubicBezTo>
                  <a:cubicBezTo>
                    <a:pt x="148352" y="25400"/>
                    <a:pt x="203000" y="22860"/>
                    <a:pt x="259672" y="20320"/>
                  </a:cubicBezTo>
                  <a:cubicBezTo>
                    <a:pt x="298127" y="17780"/>
                    <a:pt x="336583" y="16510"/>
                    <a:pt x="373015" y="13970"/>
                  </a:cubicBezTo>
                  <a:cubicBezTo>
                    <a:pt x="409447" y="11430"/>
                    <a:pt x="447902" y="8890"/>
                    <a:pt x="484334" y="8890"/>
                  </a:cubicBezTo>
                  <a:cubicBezTo>
                    <a:pt x="524814" y="7620"/>
                    <a:pt x="565294" y="10160"/>
                    <a:pt x="605773" y="8890"/>
                  </a:cubicBezTo>
                  <a:cubicBezTo>
                    <a:pt x="656373" y="8890"/>
                    <a:pt x="1573239" y="6350"/>
                    <a:pt x="1623838" y="5080"/>
                  </a:cubicBezTo>
                  <a:cubicBezTo>
                    <a:pt x="1672414" y="3810"/>
                    <a:pt x="1720990" y="2540"/>
                    <a:pt x="1771589" y="2540"/>
                  </a:cubicBezTo>
                  <a:cubicBezTo>
                    <a:pt x="1854573" y="1270"/>
                    <a:pt x="1935532" y="0"/>
                    <a:pt x="2018516" y="0"/>
                  </a:cubicBezTo>
                  <a:cubicBezTo>
                    <a:pt x="2052923" y="0"/>
                    <a:pt x="2089355" y="2540"/>
                    <a:pt x="2123763" y="2540"/>
                  </a:cubicBezTo>
                  <a:cubicBezTo>
                    <a:pt x="2218890" y="3810"/>
                    <a:pt x="2316042" y="5080"/>
                    <a:pt x="2411169" y="7620"/>
                  </a:cubicBezTo>
                  <a:cubicBezTo>
                    <a:pt x="2461768" y="8890"/>
                    <a:pt x="2512368" y="12700"/>
                    <a:pt x="2562968" y="16510"/>
                  </a:cubicBezTo>
                  <a:cubicBezTo>
                    <a:pt x="2575112" y="16510"/>
                    <a:pt x="2587256" y="16510"/>
                    <a:pt x="2597376" y="16510"/>
                  </a:cubicBezTo>
                  <a:cubicBezTo>
                    <a:pt x="2611889" y="17780"/>
                    <a:pt x="2620779" y="20320"/>
                    <a:pt x="2630939" y="21590"/>
                  </a:cubicBezTo>
                  <a:close/>
                  <a:moveTo>
                    <a:pt x="2641099" y="723230"/>
                  </a:moveTo>
                  <a:cubicBezTo>
                    <a:pt x="2642369" y="706720"/>
                    <a:pt x="2643639" y="694020"/>
                    <a:pt x="2643639" y="681320"/>
                  </a:cubicBezTo>
                  <a:cubicBezTo>
                    <a:pt x="2642369" y="651797"/>
                    <a:pt x="2641099" y="625728"/>
                    <a:pt x="2641099" y="597692"/>
                  </a:cubicBezTo>
                  <a:cubicBezTo>
                    <a:pt x="2641099" y="584904"/>
                    <a:pt x="2643639" y="572115"/>
                    <a:pt x="2642369" y="559327"/>
                  </a:cubicBezTo>
                  <a:cubicBezTo>
                    <a:pt x="2642369" y="547522"/>
                    <a:pt x="2641099" y="535225"/>
                    <a:pt x="2639829" y="523421"/>
                  </a:cubicBezTo>
                  <a:cubicBezTo>
                    <a:pt x="2634749" y="505222"/>
                    <a:pt x="2623319" y="128454"/>
                    <a:pt x="2623319" y="110255"/>
                  </a:cubicBezTo>
                  <a:cubicBezTo>
                    <a:pt x="2620779" y="95007"/>
                    <a:pt x="2618239" y="79267"/>
                    <a:pt x="2615699" y="63500"/>
                  </a:cubicBezTo>
                  <a:cubicBezTo>
                    <a:pt x="2614429" y="44450"/>
                    <a:pt x="2613159" y="43180"/>
                    <a:pt x="2591304" y="41910"/>
                  </a:cubicBezTo>
                  <a:cubicBezTo>
                    <a:pt x="2585232" y="41910"/>
                    <a:pt x="2581184" y="41910"/>
                    <a:pt x="2575112" y="40640"/>
                  </a:cubicBezTo>
                  <a:cubicBezTo>
                    <a:pt x="2524512" y="36830"/>
                    <a:pt x="2471888" y="31750"/>
                    <a:pt x="2421289" y="30480"/>
                  </a:cubicBezTo>
                  <a:cubicBezTo>
                    <a:pt x="2297826" y="26670"/>
                    <a:pt x="2172339" y="25400"/>
                    <a:pt x="2048875" y="22860"/>
                  </a:cubicBezTo>
                  <a:cubicBezTo>
                    <a:pt x="2030660" y="22860"/>
                    <a:pt x="2010420" y="22860"/>
                    <a:pt x="1992204" y="22860"/>
                  </a:cubicBezTo>
                  <a:cubicBezTo>
                    <a:pt x="1961844" y="22860"/>
                    <a:pt x="1931484" y="22860"/>
                    <a:pt x="1903148" y="22860"/>
                  </a:cubicBezTo>
                  <a:cubicBezTo>
                    <a:pt x="1838381" y="22860"/>
                    <a:pt x="1773613" y="22860"/>
                    <a:pt x="1710870" y="24130"/>
                  </a:cubicBezTo>
                  <a:cubicBezTo>
                    <a:pt x="1656222" y="25400"/>
                    <a:pt x="735308" y="29210"/>
                    <a:pt x="680661" y="29210"/>
                  </a:cubicBezTo>
                  <a:cubicBezTo>
                    <a:pt x="591605" y="29210"/>
                    <a:pt x="502550" y="26670"/>
                    <a:pt x="413495" y="33020"/>
                  </a:cubicBezTo>
                  <a:cubicBezTo>
                    <a:pt x="366943" y="36830"/>
                    <a:pt x="322415" y="36830"/>
                    <a:pt x="277888" y="38100"/>
                  </a:cubicBezTo>
                  <a:cubicBezTo>
                    <a:pt x="200976" y="41910"/>
                    <a:pt x="124065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5369" y="705450"/>
                    <a:pt x="93705" y="706720"/>
                    <a:pt x="120017" y="706720"/>
                  </a:cubicBezTo>
                  <a:cubicBezTo>
                    <a:pt x="158472" y="706720"/>
                    <a:pt x="198952" y="704180"/>
                    <a:pt x="237408" y="706720"/>
                  </a:cubicBezTo>
                  <a:cubicBezTo>
                    <a:pt x="300151" y="710530"/>
                    <a:pt x="362895" y="713070"/>
                    <a:pt x="425639" y="711800"/>
                  </a:cubicBezTo>
                  <a:cubicBezTo>
                    <a:pt x="466118" y="710530"/>
                    <a:pt x="504574" y="713070"/>
                    <a:pt x="545054" y="713070"/>
                  </a:cubicBezTo>
                  <a:cubicBezTo>
                    <a:pt x="603749" y="713070"/>
                    <a:pt x="662445" y="711800"/>
                    <a:pt x="721141" y="713070"/>
                  </a:cubicBezTo>
                  <a:cubicBezTo>
                    <a:pt x="808172" y="714340"/>
                    <a:pt x="1763493" y="704180"/>
                    <a:pt x="1852549" y="706720"/>
                  </a:cubicBezTo>
                  <a:cubicBezTo>
                    <a:pt x="1891004" y="707990"/>
                    <a:pt x="1929460" y="709260"/>
                    <a:pt x="1965892" y="709260"/>
                  </a:cubicBezTo>
                  <a:cubicBezTo>
                    <a:pt x="2032684" y="711800"/>
                    <a:pt x="2097451" y="707990"/>
                    <a:pt x="2164243" y="711800"/>
                  </a:cubicBezTo>
                  <a:cubicBezTo>
                    <a:pt x="2218890" y="714340"/>
                    <a:pt x="2273538" y="714340"/>
                    <a:pt x="2328186" y="716880"/>
                  </a:cubicBezTo>
                  <a:cubicBezTo>
                    <a:pt x="2409145" y="720690"/>
                    <a:pt x="2490104" y="723230"/>
                    <a:pt x="2571064" y="724500"/>
                  </a:cubicBezTo>
                  <a:cubicBezTo>
                    <a:pt x="2601424" y="724500"/>
                    <a:pt x="2620779" y="723230"/>
                    <a:pt x="2641099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9658343" y="6123103"/>
            <a:ext cx="7964977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Quel temps fait-il?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31479" y="6123103"/>
            <a:ext cx="6201078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Le calendrier!</a:t>
            </a:r>
          </a:p>
        </p:txBody>
      </p:sp>
      <p:sp>
        <p:nvSpPr>
          <p:cNvPr id="21" name="Freeform 21"/>
          <p:cNvSpPr/>
          <p:nvPr/>
        </p:nvSpPr>
        <p:spPr>
          <a:xfrm>
            <a:off x="7431385" y="6775365"/>
            <a:ext cx="2728874" cy="3074788"/>
          </a:xfrm>
          <a:custGeom>
            <a:avLst/>
            <a:gdLst/>
            <a:ahLst/>
            <a:cxnLst/>
            <a:rect l="l" t="t" r="r" b="b"/>
            <a:pathLst>
              <a:path w="2728874" h="3074788">
                <a:moveTo>
                  <a:pt x="0" y="0"/>
                </a:moveTo>
                <a:lnTo>
                  <a:pt x="2728874" y="0"/>
                </a:lnTo>
                <a:lnTo>
                  <a:pt x="2728874" y="3074788"/>
                </a:lnTo>
                <a:lnTo>
                  <a:pt x="0" y="30747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5569030" y="0"/>
            <a:ext cx="2484738" cy="2410196"/>
          </a:xfrm>
          <a:custGeom>
            <a:avLst/>
            <a:gdLst/>
            <a:ahLst/>
            <a:cxnLst/>
            <a:rect l="l" t="t" r="r" b="b"/>
            <a:pathLst>
              <a:path w="2484738" h="2410196">
                <a:moveTo>
                  <a:pt x="0" y="0"/>
                </a:moveTo>
                <a:lnTo>
                  <a:pt x="2484738" y="0"/>
                </a:lnTo>
                <a:lnTo>
                  <a:pt x="2484738" y="2410196"/>
                </a:lnTo>
                <a:lnTo>
                  <a:pt x="0" y="24101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1341841" y="-113108"/>
            <a:ext cx="2870945" cy="1934299"/>
          </a:xfrm>
          <a:custGeom>
            <a:avLst/>
            <a:gdLst/>
            <a:ahLst/>
            <a:cxnLst/>
            <a:rect l="l" t="t" r="r" b="b"/>
            <a:pathLst>
              <a:path w="2870945" h="1934299">
                <a:moveTo>
                  <a:pt x="0" y="0"/>
                </a:moveTo>
                <a:lnTo>
                  <a:pt x="2870945" y="0"/>
                </a:lnTo>
                <a:lnTo>
                  <a:pt x="2870945" y="1934299"/>
                </a:lnTo>
                <a:lnTo>
                  <a:pt x="0" y="19342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TextBox 24"/>
          <p:cNvSpPr txBox="1"/>
          <p:nvPr/>
        </p:nvSpPr>
        <p:spPr>
          <a:xfrm>
            <a:off x="1216333" y="1754516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4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</a:rPr>
              <a:t>QUELLE DATE SOMMES-NOUS?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D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27730" y="2057400"/>
            <a:ext cx="2160270" cy="8229600"/>
          </a:xfrm>
          <a:custGeom>
            <a:avLst/>
            <a:gdLst/>
            <a:ahLst/>
            <a:cxnLst/>
            <a:rect l="l" t="t" r="r" b="b"/>
            <a:pathLst>
              <a:path w="2160270" h="8229600">
                <a:moveTo>
                  <a:pt x="0" y="0"/>
                </a:moveTo>
                <a:lnTo>
                  <a:pt x="2160270" y="0"/>
                </a:lnTo>
                <a:lnTo>
                  <a:pt x="21602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916692" y="1122663"/>
            <a:ext cx="16042967" cy="8041673"/>
            <a:chOff x="0" y="0"/>
            <a:chExt cx="5242800" cy="2627998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4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56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-300822" y="6965782"/>
            <a:ext cx="3747496" cy="3321218"/>
          </a:xfrm>
          <a:custGeom>
            <a:avLst/>
            <a:gdLst/>
            <a:ahLst/>
            <a:cxnLst/>
            <a:rect l="l" t="t" r="r" b="b"/>
            <a:pathLst>
              <a:path w="3747496" h="3321218">
                <a:moveTo>
                  <a:pt x="0" y="0"/>
                </a:moveTo>
                <a:lnTo>
                  <a:pt x="3747496" y="0"/>
                </a:lnTo>
                <a:lnTo>
                  <a:pt x="3747496" y="3321218"/>
                </a:lnTo>
                <a:lnTo>
                  <a:pt x="0" y="33212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15394448" y="343377"/>
            <a:ext cx="2112266" cy="2262132"/>
          </a:xfrm>
          <a:custGeom>
            <a:avLst/>
            <a:gdLst/>
            <a:ahLst/>
            <a:cxnLst/>
            <a:rect l="l" t="t" r="r" b="b"/>
            <a:pathLst>
              <a:path w="2112266" h="2262132">
                <a:moveTo>
                  <a:pt x="0" y="0"/>
                </a:moveTo>
                <a:lnTo>
                  <a:pt x="2112266" y="0"/>
                </a:lnTo>
                <a:lnTo>
                  <a:pt x="2112266" y="2262132"/>
                </a:lnTo>
                <a:lnTo>
                  <a:pt x="0" y="22621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12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03604" y="1407768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4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325398" y="4689610"/>
            <a:ext cx="3637204" cy="5802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la Belgique1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   </a:t>
            </a:r>
            <a:r>
              <a:rPr lang="en-US" sz="3696">
                <a:solidFill>
                  <a:srgbClr val="000000"/>
                </a:solidFill>
                <a:latin typeface="Now"/>
              </a:rPr>
              <a:t>en Belgique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l’ Europe 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   </a:t>
            </a:r>
            <a:r>
              <a:rPr lang="en-US" sz="3696">
                <a:solidFill>
                  <a:srgbClr val="000000"/>
                </a:solidFill>
                <a:latin typeface="Now"/>
              </a:rPr>
              <a:t>en Europe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la France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   </a:t>
            </a:r>
            <a:r>
              <a:rPr lang="en-US" sz="3696">
                <a:solidFill>
                  <a:srgbClr val="000000"/>
                </a:solidFill>
                <a:latin typeface="Now"/>
              </a:rPr>
              <a:t>en France</a:t>
            </a: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3653169" y="3599615"/>
            <a:ext cx="3637204" cy="7097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avion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en avion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bateau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en bateau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train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en train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voiture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en voiture</a:t>
            </a: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1812038" y="4484907"/>
            <a:ext cx="4493705" cy="5802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chouette</a:t>
            </a:r>
            <a:r>
              <a:rPr lang="en-US" sz="3696">
                <a:solidFill>
                  <a:srgbClr val="000000"/>
                </a:solidFill>
                <a:latin typeface="Now"/>
              </a:rPr>
              <a:t>/</a:t>
            </a:r>
            <a:r>
              <a:rPr lang="en-US" sz="3696">
                <a:solidFill>
                  <a:srgbClr val="D46A6A"/>
                </a:solidFill>
                <a:latin typeface="Now"/>
              </a:rPr>
              <a:t>chouette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c’est chouette!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la date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en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en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formidable!</a:t>
            </a: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3" name="AutoShape 7">
            <a:extLst>
              <a:ext uri="{FF2B5EF4-FFF2-40B4-BE49-F238E27FC236}">
                <a16:creationId xmlns:a16="http://schemas.microsoft.com/office/drawing/2014/main" id="{A00F2605-ACF8-1E02-3118-9C506EA1AEAD}"/>
              </a:ext>
            </a:extLst>
          </p:cNvPr>
          <p:cNvSpPr/>
          <p:nvPr/>
        </p:nvSpPr>
        <p:spPr>
          <a:xfrm flipH="1">
            <a:off x="7772400" y="3399137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D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1216333" y="4246718"/>
            <a:ext cx="8021484" cy="5764211"/>
            <a:chOff x="0" y="0"/>
            <a:chExt cx="2621400" cy="1883729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598540" cy="1855789"/>
            </a:xfrm>
            <a:custGeom>
              <a:avLst/>
              <a:gdLst/>
              <a:ahLst/>
              <a:cxnLst/>
              <a:rect l="l" t="t" r="r" b="b"/>
              <a:pathLst>
                <a:path w="2598540" h="1855789">
                  <a:moveTo>
                    <a:pt x="2598540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293651" y="0"/>
                  </a:lnTo>
                  <a:lnTo>
                    <a:pt x="25794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627750" cy="1882459"/>
            </a:xfrm>
            <a:custGeom>
              <a:avLst/>
              <a:gdLst/>
              <a:ahLst/>
              <a:cxnLst/>
              <a:rect l="l" t="t" r="r" b="b"/>
              <a:pathLst>
                <a:path w="2627750" h="1882459">
                  <a:moveTo>
                    <a:pt x="2593460" y="21590"/>
                  </a:moveTo>
                  <a:cubicBezTo>
                    <a:pt x="2594730" y="34290"/>
                    <a:pt x="2594730" y="44450"/>
                    <a:pt x="2596000" y="54610"/>
                  </a:cubicBezTo>
                  <a:cubicBezTo>
                    <a:pt x="2598540" y="91518"/>
                    <a:pt x="2599810" y="130871"/>
                    <a:pt x="2602350" y="168818"/>
                  </a:cubicBezTo>
                  <a:cubicBezTo>
                    <a:pt x="2602350" y="223630"/>
                    <a:pt x="2615050" y="1304418"/>
                    <a:pt x="2621400" y="1359231"/>
                  </a:cubicBezTo>
                  <a:cubicBezTo>
                    <a:pt x="2627750" y="1442152"/>
                    <a:pt x="2623940" y="1526479"/>
                    <a:pt x="2623940" y="1609400"/>
                  </a:cubicBezTo>
                  <a:cubicBezTo>
                    <a:pt x="2623940" y="1682483"/>
                    <a:pt x="2625210" y="1749945"/>
                    <a:pt x="2626480" y="1821499"/>
                  </a:cubicBezTo>
                  <a:cubicBezTo>
                    <a:pt x="2626480" y="1843089"/>
                    <a:pt x="2626480" y="1857059"/>
                    <a:pt x="2626480" y="1881189"/>
                  </a:cubicBezTo>
                  <a:cubicBezTo>
                    <a:pt x="2603620" y="1881189"/>
                    <a:pt x="2583300" y="1882459"/>
                    <a:pt x="2560018" y="1881189"/>
                  </a:cubicBezTo>
                  <a:cubicBezTo>
                    <a:pt x="2430391" y="1876109"/>
                    <a:pt x="2298769" y="1882459"/>
                    <a:pt x="2169142" y="1877379"/>
                  </a:cubicBezTo>
                  <a:cubicBezTo>
                    <a:pt x="2091366" y="1873569"/>
                    <a:pt x="2015584" y="1876109"/>
                    <a:pt x="1937808" y="1873569"/>
                  </a:cubicBezTo>
                  <a:cubicBezTo>
                    <a:pt x="1901911" y="1872299"/>
                    <a:pt x="1866014" y="1871029"/>
                    <a:pt x="1830118" y="1869759"/>
                  </a:cubicBezTo>
                  <a:cubicBezTo>
                    <a:pt x="1808181" y="1869759"/>
                    <a:pt x="1788238" y="1871029"/>
                    <a:pt x="1766301" y="1871029"/>
                  </a:cubicBezTo>
                  <a:cubicBezTo>
                    <a:pt x="1710462" y="1869759"/>
                    <a:pt x="1556904" y="1871029"/>
                    <a:pt x="1501064" y="1869759"/>
                  </a:cubicBezTo>
                  <a:cubicBezTo>
                    <a:pt x="1461179" y="1868489"/>
                    <a:pt x="663474" y="1877379"/>
                    <a:pt x="623589" y="1876109"/>
                  </a:cubicBezTo>
                  <a:cubicBezTo>
                    <a:pt x="613617" y="1876109"/>
                    <a:pt x="601652" y="1877379"/>
                    <a:pt x="591681" y="1877379"/>
                  </a:cubicBezTo>
                  <a:cubicBezTo>
                    <a:pt x="567749" y="1877379"/>
                    <a:pt x="545812" y="1878649"/>
                    <a:pt x="521881" y="1878649"/>
                  </a:cubicBezTo>
                  <a:cubicBezTo>
                    <a:pt x="462053" y="1878649"/>
                    <a:pt x="404220" y="1877379"/>
                    <a:pt x="344392" y="1876109"/>
                  </a:cubicBezTo>
                  <a:cubicBezTo>
                    <a:pt x="308495" y="1874839"/>
                    <a:pt x="272599" y="1873569"/>
                    <a:pt x="238696" y="1872299"/>
                  </a:cubicBezTo>
                  <a:cubicBezTo>
                    <a:pt x="174880" y="1871029"/>
                    <a:pt x="111063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207" y="30480"/>
                    <a:pt x="93115" y="29210"/>
                  </a:cubicBezTo>
                  <a:cubicBezTo>
                    <a:pt x="146960" y="25400"/>
                    <a:pt x="200805" y="22860"/>
                    <a:pt x="256644" y="20320"/>
                  </a:cubicBezTo>
                  <a:cubicBezTo>
                    <a:pt x="294535" y="17780"/>
                    <a:pt x="332426" y="16510"/>
                    <a:pt x="368323" y="13970"/>
                  </a:cubicBezTo>
                  <a:cubicBezTo>
                    <a:pt x="404220" y="11430"/>
                    <a:pt x="442111" y="8890"/>
                    <a:pt x="478008" y="8890"/>
                  </a:cubicBezTo>
                  <a:cubicBezTo>
                    <a:pt x="517893" y="7620"/>
                    <a:pt x="557778" y="10160"/>
                    <a:pt x="597663" y="8890"/>
                  </a:cubicBezTo>
                  <a:cubicBezTo>
                    <a:pt x="647520" y="8890"/>
                    <a:pt x="1550921" y="6350"/>
                    <a:pt x="1600777" y="5080"/>
                  </a:cubicBezTo>
                  <a:cubicBezTo>
                    <a:pt x="1648640" y="3810"/>
                    <a:pt x="1696502" y="2540"/>
                    <a:pt x="1746359" y="2540"/>
                  </a:cubicBezTo>
                  <a:cubicBezTo>
                    <a:pt x="1828123" y="1270"/>
                    <a:pt x="1907894" y="0"/>
                    <a:pt x="1989659" y="0"/>
                  </a:cubicBezTo>
                  <a:cubicBezTo>
                    <a:pt x="2023561" y="0"/>
                    <a:pt x="2059458" y="2540"/>
                    <a:pt x="2093360" y="2540"/>
                  </a:cubicBezTo>
                  <a:cubicBezTo>
                    <a:pt x="2187091" y="3810"/>
                    <a:pt x="2282815" y="5080"/>
                    <a:pt x="2376546" y="7620"/>
                  </a:cubicBezTo>
                  <a:cubicBezTo>
                    <a:pt x="2426402" y="8890"/>
                    <a:pt x="2476259" y="12700"/>
                    <a:pt x="2526115" y="16510"/>
                  </a:cubicBezTo>
                  <a:cubicBezTo>
                    <a:pt x="2538081" y="16510"/>
                    <a:pt x="2550047" y="16510"/>
                    <a:pt x="2560018" y="16510"/>
                  </a:cubicBezTo>
                  <a:cubicBezTo>
                    <a:pt x="2574410" y="17780"/>
                    <a:pt x="2583300" y="20320"/>
                    <a:pt x="2593460" y="21590"/>
                  </a:cubicBezTo>
                  <a:close/>
                  <a:moveTo>
                    <a:pt x="2603620" y="1864679"/>
                  </a:moveTo>
                  <a:cubicBezTo>
                    <a:pt x="2604890" y="1848169"/>
                    <a:pt x="2606160" y="1835469"/>
                    <a:pt x="2606160" y="1822769"/>
                  </a:cubicBezTo>
                  <a:cubicBezTo>
                    <a:pt x="2604890" y="1742917"/>
                    <a:pt x="2603620" y="1668429"/>
                    <a:pt x="2603620" y="1588318"/>
                  </a:cubicBezTo>
                  <a:cubicBezTo>
                    <a:pt x="2603620" y="1551777"/>
                    <a:pt x="2606160" y="1515235"/>
                    <a:pt x="2604890" y="1478694"/>
                  </a:cubicBezTo>
                  <a:cubicBezTo>
                    <a:pt x="2604890" y="1444963"/>
                    <a:pt x="2603620" y="1409827"/>
                    <a:pt x="2602350" y="1376096"/>
                  </a:cubicBezTo>
                  <a:cubicBezTo>
                    <a:pt x="2597270" y="1324095"/>
                    <a:pt x="2585840" y="247523"/>
                    <a:pt x="2585840" y="195521"/>
                  </a:cubicBezTo>
                  <a:cubicBezTo>
                    <a:pt x="2583300" y="151953"/>
                    <a:pt x="2580760" y="106978"/>
                    <a:pt x="2578220" y="63500"/>
                  </a:cubicBezTo>
                  <a:cubicBezTo>
                    <a:pt x="2576950" y="44450"/>
                    <a:pt x="2575680" y="43180"/>
                    <a:pt x="2554035" y="41910"/>
                  </a:cubicBezTo>
                  <a:cubicBezTo>
                    <a:pt x="2548052" y="41910"/>
                    <a:pt x="2544064" y="41910"/>
                    <a:pt x="2538081" y="40640"/>
                  </a:cubicBezTo>
                  <a:cubicBezTo>
                    <a:pt x="2488224" y="36830"/>
                    <a:pt x="2436374" y="31750"/>
                    <a:pt x="2386517" y="30480"/>
                  </a:cubicBezTo>
                  <a:cubicBezTo>
                    <a:pt x="2264867" y="26670"/>
                    <a:pt x="2141223" y="25400"/>
                    <a:pt x="2019573" y="22860"/>
                  </a:cubicBezTo>
                  <a:cubicBezTo>
                    <a:pt x="2001624" y="22860"/>
                    <a:pt x="1981682" y="22860"/>
                    <a:pt x="1963733" y="22860"/>
                  </a:cubicBezTo>
                  <a:cubicBezTo>
                    <a:pt x="1933819" y="22860"/>
                    <a:pt x="1903905" y="22860"/>
                    <a:pt x="1875986" y="22860"/>
                  </a:cubicBezTo>
                  <a:cubicBezTo>
                    <a:pt x="1812169" y="22860"/>
                    <a:pt x="1748353" y="22860"/>
                    <a:pt x="1686531" y="24130"/>
                  </a:cubicBezTo>
                  <a:cubicBezTo>
                    <a:pt x="1632686" y="25400"/>
                    <a:pt x="725296" y="29210"/>
                    <a:pt x="671451" y="29210"/>
                  </a:cubicBezTo>
                  <a:cubicBezTo>
                    <a:pt x="583704" y="29210"/>
                    <a:pt x="495956" y="26670"/>
                    <a:pt x="408208" y="33020"/>
                  </a:cubicBezTo>
                  <a:cubicBezTo>
                    <a:pt x="362340" y="36830"/>
                    <a:pt x="318467" y="36830"/>
                    <a:pt x="274593" y="38100"/>
                  </a:cubicBezTo>
                  <a:cubicBezTo>
                    <a:pt x="198811" y="41910"/>
                    <a:pt x="123029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5195" y="1846899"/>
                    <a:pt x="93115" y="1848169"/>
                    <a:pt x="119040" y="1848169"/>
                  </a:cubicBezTo>
                  <a:cubicBezTo>
                    <a:pt x="156931" y="1848169"/>
                    <a:pt x="196817" y="1845629"/>
                    <a:pt x="234708" y="1848169"/>
                  </a:cubicBezTo>
                  <a:cubicBezTo>
                    <a:pt x="296530" y="1851979"/>
                    <a:pt x="358352" y="1854519"/>
                    <a:pt x="420174" y="1853249"/>
                  </a:cubicBezTo>
                  <a:cubicBezTo>
                    <a:pt x="460059" y="1851979"/>
                    <a:pt x="497950" y="1854519"/>
                    <a:pt x="537835" y="1854519"/>
                  </a:cubicBezTo>
                  <a:cubicBezTo>
                    <a:pt x="595669" y="1854519"/>
                    <a:pt x="653503" y="1853249"/>
                    <a:pt x="711336" y="1854519"/>
                  </a:cubicBezTo>
                  <a:cubicBezTo>
                    <a:pt x="797090" y="1855789"/>
                    <a:pt x="1738382" y="1845629"/>
                    <a:pt x="1826129" y="1848169"/>
                  </a:cubicBezTo>
                  <a:cubicBezTo>
                    <a:pt x="1864020" y="1849439"/>
                    <a:pt x="1901911" y="1850709"/>
                    <a:pt x="1937808" y="1850709"/>
                  </a:cubicBezTo>
                  <a:cubicBezTo>
                    <a:pt x="2003619" y="1853249"/>
                    <a:pt x="2067435" y="1849439"/>
                    <a:pt x="2133246" y="1853249"/>
                  </a:cubicBezTo>
                  <a:cubicBezTo>
                    <a:pt x="2187091" y="1855789"/>
                    <a:pt x="2240936" y="1855789"/>
                    <a:pt x="2294781" y="1858329"/>
                  </a:cubicBezTo>
                  <a:cubicBezTo>
                    <a:pt x="2374551" y="1862139"/>
                    <a:pt x="2454322" y="1864679"/>
                    <a:pt x="2534092" y="1865949"/>
                  </a:cubicBezTo>
                  <a:cubicBezTo>
                    <a:pt x="2564006" y="1865949"/>
                    <a:pt x="2583300" y="1864679"/>
                    <a:pt x="2603620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466053" y="4246718"/>
            <a:ext cx="7814637" cy="5764211"/>
            <a:chOff x="0" y="0"/>
            <a:chExt cx="2553803" cy="1883729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2530943" cy="1855789"/>
            </a:xfrm>
            <a:custGeom>
              <a:avLst/>
              <a:gdLst/>
              <a:ahLst/>
              <a:cxnLst/>
              <a:rect l="l" t="t" r="r" b="b"/>
              <a:pathLst>
                <a:path w="2530943" h="1855789">
                  <a:moveTo>
                    <a:pt x="2530943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2560153" cy="1882459"/>
            </a:xfrm>
            <a:custGeom>
              <a:avLst/>
              <a:gdLst/>
              <a:ahLst/>
              <a:cxnLst/>
              <a:rect l="l" t="t" r="r" b="b"/>
              <a:pathLst>
                <a:path w="2560153" h="1882459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91518"/>
                    <a:pt x="2532213" y="130871"/>
                    <a:pt x="2534753" y="168818"/>
                  </a:cubicBezTo>
                  <a:cubicBezTo>
                    <a:pt x="2534753" y="223630"/>
                    <a:pt x="2547453" y="1304418"/>
                    <a:pt x="2553803" y="1359231"/>
                  </a:cubicBezTo>
                  <a:cubicBezTo>
                    <a:pt x="2560153" y="1442152"/>
                    <a:pt x="2556343" y="1526479"/>
                    <a:pt x="2556343" y="1609400"/>
                  </a:cubicBezTo>
                  <a:cubicBezTo>
                    <a:pt x="2556343" y="1682483"/>
                    <a:pt x="2557613" y="1749945"/>
                    <a:pt x="2558883" y="1821499"/>
                  </a:cubicBezTo>
                  <a:cubicBezTo>
                    <a:pt x="2558883" y="1843089"/>
                    <a:pt x="2558883" y="1857059"/>
                    <a:pt x="2558883" y="1881189"/>
                  </a:cubicBezTo>
                  <a:cubicBezTo>
                    <a:pt x="2536023" y="1881189"/>
                    <a:pt x="2515703" y="1882459"/>
                    <a:pt x="2492640" y="1881189"/>
                  </a:cubicBezTo>
                  <a:cubicBezTo>
                    <a:pt x="2366498" y="1876109"/>
                    <a:pt x="2238414" y="1882459"/>
                    <a:pt x="2112272" y="1877379"/>
                  </a:cubicBezTo>
                  <a:cubicBezTo>
                    <a:pt x="2036586" y="1873569"/>
                    <a:pt x="1962842" y="1876109"/>
                    <a:pt x="1887156" y="1873569"/>
                  </a:cubicBezTo>
                  <a:cubicBezTo>
                    <a:pt x="1852224" y="1872299"/>
                    <a:pt x="1817293" y="1871029"/>
                    <a:pt x="1782361" y="1869759"/>
                  </a:cubicBezTo>
                  <a:cubicBezTo>
                    <a:pt x="1761013" y="1869759"/>
                    <a:pt x="1741607" y="1871029"/>
                    <a:pt x="1720260" y="1871029"/>
                  </a:cubicBezTo>
                  <a:cubicBezTo>
                    <a:pt x="1665921" y="1869759"/>
                    <a:pt x="1516491" y="1871029"/>
                    <a:pt x="1462153" y="1869759"/>
                  </a:cubicBezTo>
                  <a:cubicBezTo>
                    <a:pt x="1423340" y="1868489"/>
                    <a:pt x="647078" y="1877379"/>
                    <a:pt x="608265" y="1876109"/>
                  </a:cubicBezTo>
                  <a:cubicBezTo>
                    <a:pt x="598562" y="1876109"/>
                    <a:pt x="586918" y="1877379"/>
                    <a:pt x="577214" y="1877379"/>
                  </a:cubicBezTo>
                  <a:cubicBezTo>
                    <a:pt x="553927" y="1877379"/>
                    <a:pt x="532579" y="1878649"/>
                    <a:pt x="509292" y="1878649"/>
                  </a:cubicBezTo>
                  <a:cubicBezTo>
                    <a:pt x="451072" y="1878649"/>
                    <a:pt x="394793" y="1877379"/>
                    <a:pt x="336573" y="1876109"/>
                  </a:cubicBezTo>
                  <a:cubicBezTo>
                    <a:pt x="301642" y="1874839"/>
                    <a:pt x="266710" y="1873569"/>
                    <a:pt x="233719" y="1872299"/>
                  </a:cubicBezTo>
                  <a:cubicBezTo>
                    <a:pt x="171618" y="1871029"/>
                    <a:pt x="109517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864679"/>
                  </a:moveTo>
                  <a:cubicBezTo>
                    <a:pt x="2537293" y="1848169"/>
                    <a:pt x="2538563" y="1835469"/>
                    <a:pt x="2538563" y="1822769"/>
                  </a:cubicBezTo>
                  <a:cubicBezTo>
                    <a:pt x="2537293" y="1742917"/>
                    <a:pt x="2536023" y="1668429"/>
                    <a:pt x="2536023" y="1588318"/>
                  </a:cubicBezTo>
                  <a:cubicBezTo>
                    <a:pt x="2536023" y="1551777"/>
                    <a:pt x="2538563" y="1515235"/>
                    <a:pt x="2537293" y="1478694"/>
                  </a:cubicBezTo>
                  <a:cubicBezTo>
                    <a:pt x="2537293" y="1444963"/>
                    <a:pt x="2536023" y="1409827"/>
                    <a:pt x="2534753" y="1376096"/>
                  </a:cubicBezTo>
                  <a:cubicBezTo>
                    <a:pt x="2529673" y="1324095"/>
                    <a:pt x="2518243" y="247523"/>
                    <a:pt x="2518243" y="195521"/>
                  </a:cubicBezTo>
                  <a:cubicBezTo>
                    <a:pt x="2515703" y="151953"/>
                    <a:pt x="2513163" y="106978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4882" y="1846899"/>
                    <a:pt x="92051" y="1848169"/>
                    <a:pt x="117279" y="1848169"/>
                  </a:cubicBezTo>
                  <a:cubicBezTo>
                    <a:pt x="154152" y="1848169"/>
                    <a:pt x="192965" y="1845629"/>
                    <a:pt x="229837" y="1848169"/>
                  </a:cubicBezTo>
                  <a:cubicBezTo>
                    <a:pt x="289998" y="1851979"/>
                    <a:pt x="350158" y="1854519"/>
                    <a:pt x="410318" y="1853249"/>
                  </a:cubicBezTo>
                  <a:cubicBezTo>
                    <a:pt x="449131" y="1851979"/>
                    <a:pt x="486004" y="1854519"/>
                    <a:pt x="524817" y="1854519"/>
                  </a:cubicBezTo>
                  <a:cubicBezTo>
                    <a:pt x="581096" y="1854519"/>
                    <a:pt x="637375" y="1853249"/>
                    <a:pt x="693654" y="1854519"/>
                  </a:cubicBezTo>
                  <a:cubicBezTo>
                    <a:pt x="777102" y="1855789"/>
                    <a:pt x="1693091" y="1845629"/>
                    <a:pt x="1778479" y="1848169"/>
                  </a:cubicBezTo>
                  <a:cubicBezTo>
                    <a:pt x="1815352" y="1849439"/>
                    <a:pt x="1852224" y="1850709"/>
                    <a:pt x="1887156" y="1850709"/>
                  </a:cubicBezTo>
                  <a:cubicBezTo>
                    <a:pt x="1951198" y="1853249"/>
                    <a:pt x="2013299" y="1849439"/>
                    <a:pt x="2077340" y="1853249"/>
                  </a:cubicBezTo>
                  <a:cubicBezTo>
                    <a:pt x="2129738" y="1855789"/>
                    <a:pt x="2182135" y="1855789"/>
                    <a:pt x="2234533" y="1858329"/>
                  </a:cubicBezTo>
                  <a:cubicBezTo>
                    <a:pt x="2312159" y="1862139"/>
                    <a:pt x="2389785" y="1864679"/>
                    <a:pt x="2467412" y="1865949"/>
                  </a:cubicBezTo>
                  <a:cubicBezTo>
                    <a:pt x="2496521" y="1865949"/>
                    <a:pt x="2515703" y="1864679"/>
                    <a:pt x="2536023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969185" y="8982229"/>
            <a:ext cx="1094108" cy="1028700"/>
            <a:chOff x="0" y="0"/>
            <a:chExt cx="1458811" cy="1371600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85646" y="1223706"/>
            <a:ext cx="17601868" cy="2796466"/>
            <a:chOff x="0" y="0"/>
            <a:chExt cx="5752244" cy="913878"/>
          </a:xfrm>
        </p:grpSpPr>
        <p:sp>
          <p:nvSpPr>
            <p:cNvPr id="18" name="Freeform 18"/>
            <p:cNvSpPr/>
            <p:nvPr/>
          </p:nvSpPr>
          <p:spPr>
            <a:xfrm>
              <a:off x="10160" y="16510"/>
              <a:ext cx="5729385" cy="885938"/>
            </a:xfrm>
            <a:custGeom>
              <a:avLst/>
              <a:gdLst/>
              <a:ahLst/>
              <a:cxnLst/>
              <a:rect l="l" t="t" r="r" b="b"/>
              <a:pathLst>
                <a:path w="5729385" h="885938">
                  <a:moveTo>
                    <a:pt x="5729385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855048" y="0"/>
                  </a:lnTo>
                  <a:lnTo>
                    <a:pt x="571033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-3810" y="0"/>
              <a:ext cx="5758594" cy="912608"/>
            </a:xfrm>
            <a:custGeom>
              <a:avLst/>
              <a:gdLst/>
              <a:ahLst/>
              <a:cxnLst/>
              <a:rect l="l" t="t" r="r" b="b"/>
              <a:pathLst>
                <a:path w="5758594" h="912608">
                  <a:moveTo>
                    <a:pt x="5724305" y="21590"/>
                  </a:moveTo>
                  <a:cubicBezTo>
                    <a:pt x="5725575" y="34290"/>
                    <a:pt x="5725575" y="44450"/>
                    <a:pt x="5726844" y="54610"/>
                  </a:cubicBezTo>
                  <a:cubicBezTo>
                    <a:pt x="5729385" y="76512"/>
                    <a:pt x="5730655" y="94130"/>
                    <a:pt x="5733194" y="111118"/>
                  </a:cubicBezTo>
                  <a:cubicBezTo>
                    <a:pt x="5733194" y="135657"/>
                    <a:pt x="5745894" y="619517"/>
                    <a:pt x="5752244" y="644056"/>
                  </a:cubicBezTo>
                  <a:cubicBezTo>
                    <a:pt x="5758594" y="681179"/>
                    <a:pt x="5754785" y="718931"/>
                    <a:pt x="5754785" y="756055"/>
                  </a:cubicBezTo>
                  <a:cubicBezTo>
                    <a:pt x="5754785" y="788773"/>
                    <a:pt x="5756055" y="818975"/>
                    <a:pt x="5757325" y="851648"/>
                  </a:cubicBezTo>
                  <a:cubicBezTo>
                    <a:pt x="5757325" y="873238"/>
                    <a:pt x="5757325" y="887208"/>
                    <a:pt x="5757325" y="911338"/>
                  </a:cubicBezTo>
                  <a:cubicBezTo>
                    <a:pt x="5734464" y="911338"/>
                    <a:pt x="5714144" y="912608"/>
                    <a:pt x="5680708" y="911338"/>
                  </a:cubicBezTo>
                  <a:cubicBezTo>
                    <a:pt x="5389688" y="906258"/>
                    <a:pt x="5094192" y="912608"/>
                    <a:pt x="4803174" y="907528"/>
                  </a:cubicBezTo>
                  <a:cubicBezTo>
                    <a:pt x="4628562" y="903718"/>
                    <a:pt x="4458428" y="906258"/>
                    <a:pt x="4283817" y="903718"/>
                  </a:cubicBezTo>
                  <a:cubicBezTo>
                    <a:pt x="4203227" y="902448"/>
                    <a:pt x="4122638" y="901178"/>
                    <a:pt x="4042048" y="899908"/>
                  </a:cubicBezTo>
                  <a:cubicBezTo>
                    <a:pt x="3992798" y="899908"/>
                    <a:pt x="3948026" y="901178"/>
                    <a:pt x="3898777" y="901178"/>
                  </a:cubicBezTo>
                  <a:cubicBezTo>
                    <a:pt x="3773415" y="899908"/>
                    <a:pt x="3428669" y="901178"/>
                    <a:pt x="3303307" y="899908"/>
                  </a:cubicBezTo>
                  <a:cubicBezTo>
                    <a:pt x="3213763" y="898638"/>
                    <a:pt x="1422878" y="907528"/>
                    <a:pt x="1333334" y="906258"/>
                  </a:cubicBezTo>
                  <a:cubicBezTo>
                    <a:pt x="1310948" y="906258"/>
                    <a:pt x="1284085" y="907528"/>
                    <a:pt x="1261699" y="907528"/>
                  </a:cubicBezTo>
                  <a:cubicBezTo>
                    <a:pt x="1207972" y="907528"/>
                    <a:pt x="1158723" y="908798"/>
                    <a:pt x="1104996" y="908798"/>
                  </a:cubicBezTo>
                  <a:cubicBezTo>
                    <a:pt x="970680" y="908798"/>
                    <a:pt x="840840" y="907528"/>
                    <a:pt x="706524" y="906258"/>
                  </a:cubicBezTo>
                  <a:cubicBezTo>
                    <a:pt x="625934" y="904988"/>
                    <a:pt x="545345" y="903718"/>
                    <a:pt x="469232" y="902448"/>
                  </a:cubicBezTo>
                  <a:cubicBezTo>
                    <a:pt x="325961" y="901178"/>
                    <a:pt x="182690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760" y="30480"/>
                    <a:pt x="142395" y="29210"/>
                  </a:cubicBezTo>
                  <a:cubicBezTo>
                    <a:pt x="263280" y="25400"/>
                    <a:pt x="384165" y="22860"/>
                    <a:pt x="509527" y="20320"/>
                  </a:cubicBezTo>
                  <a:cubicBezTo>
                    <a:pt x="594594" y="17780"/>
                    <a:pt x="679661" y="16510"/>
                    <a:pt x="760251" y="13970"/>
                  </a:cubicBezTo>
                  <a:cubicBezTo>
                    <a:pt x="840841" y="11430"/>
                    <a:pt x="925908" y="8890"/>
                    <a:pt x="1006498" y="8890"/>
                  </a:cubicBezTo>
                  <a:cubicBezTo>
                    <a:pt x="1096042" y="7620"/>
                    <a:pt x="1185586" y="10160"/>
                    <a:pt x="1275130" y="8890"/>
                  </a:cubicBezTo>
                  <a:cubicBezTo>
                    <a:pt x="1387061" y="8890"/>
                    <a:pt x="3415238" y="6350"/>
                    <a:pt x="3527168" y="5080"/>
                  </a:cubicBezTo>
                  <a:cubicBezTo>
                    <a:pt x="3634621" y="3810"/>
                    <a:pt x="3742074" y="2540"/>
                    <a:pt x="3854005" y="2540"/>
                  </a:cubicBezTo>
                  <a:cubicBezTo>
                    <a:pt x="4037570" y="1270"/>
                    <a:pt x="4216659" y="0"/>
                    <a:pt x="4400225" y="0"/>
                  </a:cubicBezTo>
                  <a:cubicBezTo>
                    <a:pt x="4476337" y="0"/>
                    <a:pt x="4556927" y="2540"/>
                    <a:pt x="4633039" y="2540"/>
                  </a:cubicBezTo>
                  <a:cubicBezTo>
                    <a:pt x="4843468" y="3810"/>
                    <a:pt x="5058375" y="5080"/>
                    <a:pt x="5268804" y="7620"/>
                  </a:cubicBezTo>
                  <a:cubicBezTo>
                    <a:pt x="5380734" y="8890"/>
                    <a:pt x="5492665" y="12700"/>
                    <a:pt x="5604595" y="16510"/>
                  </a:cubicBezTo>
                  <a:cubicBezTo>
                    <a:pt x="5631458" y="16510"/>
                    <a:pt x="5658321" y="16510"/>
                    <a:pt x="5680708" y="16510"/>
                  </a:cubicBezTo>
                  <a:cubicBezTo>
                    <a:pt x="5705255" y="17780"/>
                    <a:pt x="5714144" y="20320"/>
                    <a:pt x="5724305" y="21590"/>
                  </a:cubicBezTo>
                  <a:close/>
                  <a:moveTo>
                    <a:pt x="5734464" y="894828"/>
                  </a:moveTo>
                  <a:cubicBezTo>
                    <a:pt x="5735735" y="878318"/>
                    <a:pt x="5737005" y="865618"/>
                    <a:pt x="5737005" y="852918"/>
                  </a:cubicBezTo>
                  <a:cubicBezTo>
                    <a:pt x="5735735" y="815829"/>
                    <a:pt x="5734464" y="782481"/>
                    <a:pt x="5734464" y="746616"/>
                  </a:cubicBezTo>
                  <a:cubicBezTo>
                    <a:pt x="5734464" y="730257"/>
                    <a:pt x="5737005" y="713898"/>
                    <a:pt x="5735735" y="697538"/>
                  </a:cubicBezTo>
                  <a:cubicBezTo>
                    <a:pt x="5735735" y="682437"/>
                    <a:pt x="5734464" y="666707"/>
                    <a:pt x="5733194" y="651606"/>
                  </a:cubicBezTo>
                  <a:cubicBezTo>
                    <a:pt x="5728114" y="628326"/>
                    <a:pt x="5716685" y="146354"/>
                    <a:pt x="5716685" y="123073"/>
                  </a:cubicBezTo>
                  <a:cubicBezTo>
                    <a:pt x="5714144" y="103568"/>
                    <a:pt x="5711605" y="83433"/>
                    <a:pt x="5709064" y="63500"/>
                  </a:cubicBezTo>
                  <a:cubicBezTo>
                    <a:pt x="5707794" y="44450"/>
                    <a:pt x="5706525" y="43180"/>
                    <a:pt x="5667276" y="41910"/>
                  </a:cubicBezTo>
                  <a:cubicBezTo>
                    <a:pt x="5653844" y="41910"/>
                    <a:pt x="5644890" y="41910"/>
                    <a:pt x="5631458" y="40640"/>
                  </a:cubicBezTo>
                  <a:cubicBezTo>
                    <a:pt x="5519528" y="36830"/>
                    <a:pt x="5403120" y="31750"/>
                    <a:pt x="5291190" y="30480"/>
                  </a:cubicBezTo>
                  <a:cubicBezTo>
                    <a:pt x="5018080" y="26670"/>
                    <a:pt x="4740493" y="25400"/>
                    <a:pt x="4467383" y="22860"/>
                  </a:cubicBezTo>
                  <a:cubicBezTo>
                    <a:pt x="4427088" y="22860"/>
                    <a:pt x="4382316" y="22860"/>
                    <a:pt x="4342021" y="22860"/>
                  </a:cubicBezTo>
                  <a:cubicBezTo>
                    <a:pt x="4274863" y="22860"/>
                    <a:pt x="4207705" y="22860"/>
                    <a:pt x="4145024" y="22860"/>
                  </a:cubicBezTo>
                  <a:cubicBezTo>
                    <a:pt x="4001753" y="22860"/>
                    <a:pt x="3858482" y="22860"/>
                    <a:pt x="3719688" y="24130"/>
                  </a:cubicBezTo>
                  <a:cubicBezTo>
                    <a:pt x="3598803" y="25400"/>
                    <a:pt x="1561672" y="29210"/>
                    <a:pt x="1440787" y="29210"/>
                  </a:cubicBezTo>
                  <a:cubicBezTo>
                    <a:pt x="1243790" y="29210"/>
                    <a:pt x="1046792" y="26670"/>
                    <a:pt x="849795" y="33020"/>
                  </a:cubicBezTo>
                  <a:cubicBezTo>
                    <a:pt x="746819" y="36830"/>
                    <a:pt x="648321" y="36830"/>
                    <a:pt x="549822" y="38100"/>
                  </a:cubicBezTo>
                  <a:cubicBezTo>
                    <a:pt x="379688" y="41910"/>
                    <a:pt x="209554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9715" y="877048"/>
                    <a:pt x="142395" y="878318"/>
                    <a:pt x="200599" y="878318"/>
                  </a:cubicBezTo>
                  <a:cubicBezTo>
                    <a:pt x="285666" y="878318"/>
                    <a:pt x="375211" y="875778"/>
                    <a:pt x="460278" y="878318"/>
                  </a:cubicBezTo>
                  <a:cubicBezTo>
                    <a:pt x="599071" y="882128"/>
                    <a:pt x="737865" y="884668"/>
                    <a:pt x="876658" y="883398"/>
                  </a:cubicBezTo>
                  <a:cubicBezTo>
                    <a:pt x="966203" y="882128"/>
                    <a:pt x="1051270" y="884668"/>
                    <a:pt x="1140814" y="884668"/>
                  </a:cubicBezTo>
                  <a:cubicBezTo>
                    <a:pt x="1270653" y="884668"/>
                    <a:pt x="1400492" y="883398"/>
                    <a:pt x="1530331" y="884668"/>
                  </a:cubicBezTo>
                  <a:cubicBezTo>
                    <a:pt x="1722852" y="885938"/>
                    <a:pt x="3836096" y="875778"/>
                    <a:pt x="4033093" y="878318"/>
                  </a:cubicBezTo>
                  <a:cubicBezTo>
                    <a:pt x="4118160" y="879588"/>
                    <a:pt x="4203227" y="880858"/>
                    <a:pt x="4283817" y="880858"/>
                  </a:cubicBezTo>
                  <a:cubicBezTo>
                    <a:pt x="4431565" y="883398"/>
                    <a:pt x="4574836" y="879588"/>
                    <a:pt x="4722584" y="883398"/>
                  </a:cubicBezTo>
                  <a:cubicBezTo>
                    <a:pt x="4843468" y="885938"/>
                    <a:pt x="4964353" y="885938"/>
                    <a:pt x="5085238" y="888478"/>
                  </a:cubicBezTo>
                  <a:cubicBezTo>
                    <a:pt x="5264327" y="892288"/>
                    <a:pt x="5443415" y="894828"/>
                    <a:pt x="5622503" y="896098"/>
                  </a:cubicBezTo>
                  <a:cubicBezTo>
                    <a:pt x="5689662" y="896098"/>
                    <a:pt x="5714144" y="894828"/>
                    <a:pt x="5734464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20" name="Freeform 20"/>
          <p:cNvSpPr/>
          <p:nvPr/>
        </p:nvSpPr>
        <p:spPr>
          <a:xfrm>
            <a:off x="15128040" y="521945"/>
            <a:ext cx="2545734" cy="2027041"/>
          </a:xfrm>
          <a:custGeom>
            <a:avLst/>
            <a:gdLst/>
            <a:ahLst/>
            <a:cxnLst/>
            <a:rect l="l" t="t" r="r" b="b"/>
            <a:pathLst>
              <a:path w="2545734" h="2027041">
                <a:moveTo>
                  <a:pt x="0" y="0"/>
                </a:moveTo>
                <a:lnTo>
                  <a:pt x="2545734" y="0"/>
                </a:lnTo>
                <a:lnTo>
                  <a:pt x="2545734" y="2027040"/>
                </a:lnTo>
                <a:lnTo>
                  <a:pt x="0" y="20270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-1080349" y="7734465"/>
            <a:ext cx="2566796" cy="2615843"/>
          </a:xfrm>
          <a:custGeom>
            <a:avLst/>
            <a:gdLst/>
            <a:ahLst/>
            <a:cxnLst/>
            <a:rect l="l" t="t" r="r" b="b"/>
            <a:pathLst>
              <a:path w="2566796" h="2615843">
                <a:moveTo>
                  <a:pt x="0" y="0"/>
                </a:moveTo>
                <a:lnTo>
                  <a:pt x="2566796" y="0"/>
                </a:lnTo>
                <a:lnTo>
                  <a:pt x="2566796" y="2615844"/>
                </a:lnTo>
                <a:lnTo>
                  <a:pt x="0" y="26158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9612509" y="4246718"/>
            <a:ext cx="3421010" cy="2340396"/>
          </a:xfrm>
          <a:custGeom>
            <a:avLst/>
            <a:gdLst/>
            <a:ahLst/>
            <a:cxnLst/>
            <a:rect l="l" t="t" r="r" b="b"/>
            <a:pathLst>
              <a:path w="3421010" h="2340396">
                <a:moveTo>
                  <a:pt x="0" y="0"/>
                </a:moveTo>
                <a:lnTo>
                  <a:pt x="3421009" y="0"/>
                </a:lnTo>
                <a:lnTo>
                  <a:pt x="3421009" y="2340397"/>
                </a:lnTo>
                <a:lnTo>
                  <a:pt x="0" y="23403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9728313" y="7247096"/>
            <a:ext cx="2586340" cy="2091083"/>
          </a:xfrm>
          <a:custGeom>
            <a:avLst/>
            <a:gdLst/>
            <a:ahLst/>
            <a:cxnLst/>
            <a:rect l="l" t="t" r="r" b="b"/>
            <a:pathLst>
              <a:path w="2586340" h="2091083">
                <a:moveTo>
                  <a:pt x="0" y="0"/>
                </a:moveTo>
                <a:lnTo>
                  <a:pt x="2586340" y="0"/>
                </a:lnTo>
                <a:lnTo>
                  <a:pt x="2586340" y="2091083"/>
                </a:lnTo>
                <a:lnTo>
                  <a:pt x="0" y="209108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13711263" y="4246718"/>
            <a:ext cx="3336195" cy="2823919"/>
          </a:xfrm>
          <a:custGeom>
            <a:avLst/>
            <a:gdLst/>
            <a:ahLst/>
            <a:cxnLst/>
            <a:rect l="l" t="t" r="r" b="b"/>
            <a:pathLst>
              <a:path w="3336195" h="2823919">
                <a:moveTo>
                  <a:pt x="0" y="0"/>
                </a:moveTo>
                <a:lnTo>
                  <a:pt x="3336195" y="0"/>
                </a:lnTo>
                <a:lnTo>
                  <a:pt x="3336195" y="2823919"/>
                </a:lnTo>
                <a:lnTo>
                  <a:pt x="0" y="282391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2805150" y="7247096"/>
            <a:ext cx="3595757" cy="2578452"/>
          </a:xfrm>
          <a:custGeom>
            <a:avLst/>
            <a:gdLst/>
            <a:ahLst/>
            <a:cxnLst/>
            <a:rect l="l" t="t" r="r" b="b"/>
            <a:pathLst>
              <a:path w="3595757" h="2578452">
                <a:moveTo>
                  <a:pt x="0" y="0"/>
                </a:moveTo>
                <a:lnTo>
                  <a:pt x="3595757" y="0"/>
                </a:lnTo>
                <a:lnTo>
                  <a:pt x="3595757" y="2578453"/>
                </a:lnTo>
                <a:lnTo>
                  <a:pt x="0" y="2578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TextBox 26"/>
          <p:cNvSpPr txBox="1"/>
          <p:nvPr/>
        </p:nvSpPr>
        <p:spPr>
          <a:xfrm>
            <a:off x="1374818" y="5207588"/>
            <a:ext cx="3748833" cy="7097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intéressant</a:t>
            </a:r>
            <a:r>
              <a:rPr lang="en-US" sz="3696">
                <a:solidFill>
                  <a:srgbClr val="000000"/>
                </a:solidFill>
                <a:latin typeface="Now"/>
              </a:rPr>
              <a:t>,        </a:t>
            </a:r>
            <a:r>
              <a:rPr lang="en-US" sz="3696">
                <a:solidFill>
                  <a:srgbClr val="D46A6A"/>
                </a:solidFill>
                <a:latin typeface="Now"/>
              </a:rPr>
              <a:t>intéressante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c’est intéressant!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on y va!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ou 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raconter </a:t>
            </a: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5324215" y="5207588"/>
            <a:ext cx="3762365" cy="5154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interessant</a:t>
            </a:r>
          </a:p>
          <a:p>
            <a:pPr algn="r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r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het is interessant!</a:t>
            </a:r>
          </a:p>
          <a:p>
            <a:pPr algn="r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we zijn weg!</a:t>
            </a:r>
          </a:p>
          <a:p>
            <a:pPr algn="r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of</a:t>
            </a:r>
          </a:p>
          <a:p>
            <a:pPr algn="r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vertellen</a:t>
            </a:r>
          </a:p>
          <a:p>
            <a:pPr algn="r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</a:rPr>
              <a:t>MISSION 12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721443" y="4132418"/>
            <a:ext cx="4804415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</a:rPr>
              <a:t>Lisez les mots!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4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D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5595873" y="415576"/>
            <a:ext cx="2457895" cy="3781377"/>
          </a:xfrm>
          <a:custGeom>
            <a:avLst/>
            <a:gdLst/>
            <a:ahLst/>
            <a:cxnLst/>
            <a:rect l="l" t="t" r="r" b="b"/>
            <a:pathLst>
              <a:path w="2457895" h="3781377">
                <a:moveTo>
                  <a:pt x="0" y="0"/>
                </a:moveTo>
                <a:lnTo>
                  <a:pt x="2457895" y="0"/>
                </a:lnTo>
                <a:lnTo>
                  <a:pt x="2457895" y="3781377"/>
                </a:lnTo>
                <a:lnTo>
                  <a:pt x="0" y="37813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>
            <a:off x="147586" y="6766974"/>
            <a:ext cx="3867607" cy="3243955"/>
          </a:xfrm>
          <a:custGeom>
            <a:avLst/>
            <a:gdLst/>
            <a:ahLst/>
            <a:cxnLst/>
            <a:rect l="l" t="t" r="r" b="b"/>
            <a:pathLst>
              <a:path w="3867607" h="3243955">
                <a:moveTo>
                  <a:pt x="0" y="0"/>
                </a:moveTo>
                <a:lnTo>
                  <a:pt x="3867607" y="0"/>
                </a:lnTo>
                <a:lnTo>
                  <a:pt x="3867607" y="3243955"/>
                </a:lnTo>
                <a:lnTo>
                  <a:pt x="0" y="32439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TextBox 15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4</a:t>
            </a:r>
          </a:p>
        </p:txBody>
      </p:sp>
      <p:sp>
        <p:nvSpPr>
          <p:cNvPr id="16" name="Freeform 16"/>
          <p:cNvSpPr/>
          <p:nvPr/>
        </p:nvSpPr>
        <p:spPr>
          <a:xfrm>
            <a:off x="3206122" y="2090532"/>
            <a:ext cx="3421010" cy="2340396"/>
          </a:xfrm>
          <a:custGeom>
            <a:avLst/>
            <a:gdLst/>
            <a:ahLst/>
            <a:cxnLst/>
            <a:rect l="l" t="t" r="r" b="b"/>
            <a:pathLst>
              <a:path w="3421010" h="2340396">
                <a:moveTo>
                  <a:pt x="0" y="0"/>
                </a:moveTo>
                <a:lnTo>
                  <a:pt x="3421010" y="0"/>
                </a:lnTo>
                <a:lnTo>
                  <a:pt x="3421010" y="2340396"/>
                </a:lnTo>
                <a:lnTo>
                  <a:pt x="0" y="23403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5488991" y="6297869"/>
            <a:ext cx="2586340" cy="2091083"/>
          </a:xfrm>
          <a:custGeom>
            <a:avLst/>
            <a:gdLst/>
            <a:ahLst/>
            <a:cxnLst/>
            <a:rect l="l" t="t" r="r" b="b"/>
            <a:pathLst>
              <a:path w="2586340" h="2091083">
                <a:moveTo>
                  <a:pt x="0" y="0"/>
                </a:moveTo>
                <a:lnTo>
                  <a:pt x="2586340" y="0"/>
                </a:lnTo>
                <a:lnTo>
                  <a:pt x="2586340" y="2091083"/>
                </a:lnTo>
                <a:lnTo>
                  <a:pt x="0" y="20910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10243958" y="1688471"/>
            <a:ext cx="3336195" cy="2823919"/>
          </a:xfrm>
          <a:custGeom>
            <a:avLst/>
            <a:gdLst/>
            <a:ahLst/>
            <a:cxnLst/>
            <a:rect l="l" t="t" r="r" b="b"/>
            <a:pathLst>
              <a:path w="3336195" h="2823919">
                <a:moveTo>
                  <a:pt x="0" y="0"/>
                </a:moveTo>
                <a:lnTo>
                  <a:pt x="3336195" y="0"/>
                </a:lnTo>
                <a:lnTo>
                  <a:pt x="3336195" y="2823919"/>
                </a:lnTo>
                <a:lnTo>
                  <a:pt x="0" y="28239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12114398" y="5957736"/>
            <a:ext cx="3595757" cy="2578452"/>
          </a:xfrm>
          <a:custGeom>
            <a:avLst/>
            <a:gdLst/>
            <a:ahLst/>
            <a:cxnLst/>
            <a:rect l="l" t="t" r="r" b="b"/>
            <a:pathLst>
              <a:path w="3595757" h="2578452">
                <a:moveTo>
                  <a:pt x="0" y="0"/>
                </a:moveTo>
                <a:lnTo>
                  <a:pt x="3595757" y="0"/>
                </a:lnTo>
                <a:lnTo>
                  <a:pt x="3595757" y="2578452"/>
                </a:lnTo>
                <a:lnTo>
                  <a:pt x="0" y="257845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TextBox 20"/>
          <p:cNvSpPr txBox="1"/>
          <p:nvPr/>
        </p:nvSpPr>
        <p:spPr>
          <a:xfrm>
            <a:off x="7171655" y="4931866"/>
            <a:ext cx="394468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het is interessant!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D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63221" y="5854362"/>
            <a:ext cx="8136171" cy="2271376"/>
            <a:chOff x="0" y="0"/>
            <a:chExt cx="2658879" cy="742280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636019" cy="714340"/>
            </a:xfrm>
            <a:custGeom>
              <a:avLst/>
              <a:gdLst/>
              <a:ahLst/>
              <a:cxnLst/>
              <a:rect l="l" t="t" r="r" b="b"/>
              <a:pathLst>
                <a:path w="2636019" h="714340">
                  <a:moveTo>
                    <a:pt x="2636019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312342" y="0"/>
                  </a:lnTo>
                  <a:lnTo>
                    <a:pt x="2616969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3810" y="0"/>
              <a:ext cx="2665229" cy="741010"/>
            </a:xfrm>
            <a:custGeom>
              <a:avLst/>
              <a:gdLst/>
              <a:ahLst/>
              <a:cxnLst/>
              <a:rect l="l" t="t" r="r" b="b"/>
              <a:pathLst>
                <a:path w="2665229" h="741010">
                  <a:moveTo>
                    <a:pt x="2630939" y="21590"/>
                  </a:moveTo>
                  <a:cubicBezTo>
                    <a:pt x="2632209" y="34290"/>
                    <a:pt x="2632209" y="44450"/>
                    <a:pt x="2633479" y="54610"/>
                  </a:cubicBezTo>
                  <a:cubicBezTo>
                    <a:pt x="2636019" y="73857"/>
                    <a:pt x="2637289" y="87629"/>
                    <a:pt x="2639829" y="100909"/>
                  </a:cubicBezTo>
                  <a:cubicBezTo>
                    <a:pt x="2639829" y="120092"/>
                    <a:pt x="2652529" y="498336"/>
                    <a:pt x="2658879" y="517518"/>
                  </a:cubicBezTo>
                  <a:cubicBezTo>
                    <a:pt x="2665229" y="546538"/>
                    <a:pt x="2661419" y="576050"/>
                    <a:pt x="2661419" y="605070"/>
                  </a:cubicBezTo>
                  <a:cubicBezTo>
                    <a:pt x="2661419" y="630647"/>
                    <a:pt x="2662689" y="654257"/>
                    <a:pt x="2663959" y="680050"/>
                  </a:cubicBezTo>
                  <a:cubicBezTo>
                    <a:pt x="2663959" y="701640"/>
                    <a:pt x="2663959" y="715610"/>
                    <a:pt x="2663959" y="739740"/>
                  </a:cubicBezTo>
                  <a:cubicBezTo>
                    <a:pt x="2641099" y="739740"/>
                    <a:pt x="2620779" y="741010"/>
                    <a:pt x="2597376" y="739740"/>
                  </a:cubicBezTo>
                  <a:cubicBezTo>
                    <a:pt x="2465817" y="734660"/>
                    <a:pt x="2332233" y="741010"/>
                    <a:pt x="2200674" y="735930"/>
                  </a:cubicBezTo>
                  <a:cubicBezTo>
                    <a:pt x="2121739" y="732120"/>
                    <a:pt x="2044827" y="734660"/>
                    <a:pt x="1965892" y="732120"/>
                  </a:cubicBezTo>
                  <a:cubicBezTo>
                    <a:pt x="1929460" y="730850"/>
                    <a:pt x="1893028" y="729580"/>
                    <a:pt x="1856597" y="728310"/>
                  </a:cubicBezTo>
                  <a:cubicBezTo>
                    <a:pt x="1834333" y="728310"/>
                    <a:pt x="1814093" y="729580"/>
                    <a:pt x="1791829" y="729580"/>
                  </a:cubicBezTo>
                  <a:cubicBezTo>
                    <a:pt x="1735157" y="728310"/>
                    <a:pt x="1579311" y="729580"/>
                    <a:pt x="1522639" y="728310"/>
                  </a:cubicBezTo>
                  <a:cubicBezTo>
                    <a:pt x="1482159" y="727040"/>
                    <a:pt x="672565" y="735930"/>
                    <a:pt x="632085" y="734660"/>
                  </a:cubicBezTo>
                  <a:cubicBezTo>
                    <a:pt x="621965" y="734660"/>
                    <a:pt x="609821" y="735930"/>
                    <a:pt x="599701" y="735930"/>
                  </a:cubicBezTo>
                  <a:cubicBezTo>
                    <a:pt x="575413" y="735930"/>
                    <a:pt x="553150" y="737200"/>
                    <a:pt x="528862" y="737200"/>
                  </a:cubicBezTo>
                  <a:cubicBezTo>
                    <a:pt x="468142" y="737200"/>
                    <a:pt x="409447" y="735930"/>
                    <a:pt x="348727" y="734660"/>
                  </a:cubicBezTo>
                  <a:cubicBezTo>
                    <a:pt x="312295" y="733390"/>
                    <a:pt x="275864" y="732120"/>
                    <a:pt x="241456" y="730850"/>
                  </a:cubicBezTo>
                  <a:cubicBezTo>
                    <a:pt x="176688" y="729580"/>
                    <a:pt x="111921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21" y="30480"/>
                    <a:pt x="93705" y="29210"/>
                  </a:cubicBezTo>
                  <a:cubicBezTo>
                    <a:pt x="148352" y="25400"/>
                    <a:pt x="203000" y="22860"/>
                    <a:pt x="259672" y="20320"/>
                  </a:cubicBezTo>
                  <a:cubicBezTo>
                    <a:pt x="298127" y="17780"/>
                    <a:pt x="336583" y="16510"/>
                    <a:pt x="373015" y="13970"/>
                  </a:cubicBezTo>
                  <a:cubicBezTo>
                    <a:pt x="409447" y="11430"/>
                    <a:pt x="447902" y="8890"/>
                    <a:pt x="484334" y="8890"/>
                  </a:cubicBezTo>
                  <a:cubicBezTo>
                    <a:pt x="524814" y="7620"/>
                    <a:pt x="565294" y="10160"/>
                    <a:pt x="605773" y="8890"/>
                  </a:cubicBezTo>
                  <a:cubicBezTo>
                    <a:pt x="656373" y="8890"/>
                    <a:pt x="1573239" y="6350"/>
                    <a:pt x="1623838" y="5080"/>
                  </a:cubicBezTo>
                  <a:cubicBezTo>
                    <a:pt x="1672414" y="3810"/>
                    <a:pt x="1720990" y="2540"/>
                    <a:pt x="1771589" y="2540"/>
                  </a:cubicBezTo>
                  <a:cubicBezTo>
                    <a:pt x="1854573" y="1270"/>
                    <a:pt x="1935532" y="0"/>
                    <a:pt x="2018516" y="0"/>
                  </a:cubicBezTo>
                  <a:cubicBezTo>
                    <a:pt x="2052923" y="0"/>
                    <a:pt x="2089355" y="2540"/>
                    <a:pt x="2123763" y="2540"/>
                  </a:cubicBezTo>
                  <a:cubicBezTo>
                    <a:pt x="2218890" y="3810"/>
                    <a:pt x="2316042" y="5080"/>
                    <a:pt x="2411169" y="7620"/>
                  </a:cubicBezTo>
                  <a:cubicBezTo>
                    <a:pt x="2461768" y="8890"/>
                    <a:pt x="2512368" y="12700"/>
                    <a:pt x="2562968" y="16510"/>
                  </a:cubicBezTo>
                  <a:cubicBezTo>
                    <a:pt x="2575112" y="16510"/>
                    <a:pt x="2587256" y="16510"/>
                    <a:pt x="2597376" y="16510"/>
                  </a:cubicBezTo>
                  <a:cubicBezTo>
                    <a:pt x="2611889" y="17780"/>
                    <a:pt x="2620779" y="20320"/>
                    <a:pt x="2630939" y="21590"/>
                  </a:cubicBezTo>
                  <a:close/>
                  <a:moveTo>
                    <a:pt x="2641099" y="723230"/>
                  </a:moveTo>
                  <a:cubicBezTo>
                    <a:pt x="2642369" y="706720"/>
                    <a:pt x="2643639" y="694020"/>
                    <a:pt x="2643639" y="681320"/>
                  </a:cubicBezTo>
                  <a:cubicBezTo>
                    <a:pt x="2642369" y="651797"/>
                    <a:pt x="2641099" y="625728"/>
                    <a:pt x="2641099" y="597692"/>
                  </a:cubicBezTo>
                  <a:cubicBezTo>
                    <a:pt x="2641099" y="584904"/>
                    <a:pt x="2643639" y="572115"/>
                    <a:pt x="2642369" y="559327"/>
                  </a:cubicBezTo>
                  <a:cubicBezTo>
                    <a:pt x="2642369" y="547522"/>
                    <a:pt x="2641099" y="535225"/>
                    <a:pt x="2639829" y="523421"/>
                  </a:cubicBezTo>
                  <a:cubicBezTo>
                    <a:pt x="2634749" y="505222"/>
                    <a:pt x="2623319" y="128454"/>
                    <a:pt x="2623319" y="110255"/>
                  </a:cubicBezTo>
                  <a:cubicBezTo>
                    <a:pt x="2620779" y="95007"/>
                    <a:pt x="2618239" y="79267"/>
                    <a:pt x="2615699" y="63500"/>
                  </a:cubicBezTo>
                  <a:cubicBezTo>
                    <a:pt x="2614429" y="44450"/>
                    <a:pt x="2613159" y="43180"/>
                    <a:pt x="2591304" y="41910"/>
                  </a:cubicBezTo>
                  <a:cubicBezTo>
                    <a:pt x="2585232" y="41910"/>
                    <a:pt x="2581184" y="41910"/>
                    <a:pt x="2575112" y="40640"/>
                  </a:cubicBezTo>
                  <a:cubicBezTo>
                    <a:pt x="2524512" y="36830"/>
                    <a:pt x="2471888" y="31750"/>
                    <a:pt x="2421289" y="30480"/>
                  </a:cubicBezTo>
                  <a:cubicBezTo>
                    <a:pt x="2297826" y="26670"/>
                    <a:pt x="2172339" y="25400"/>
                    <a:pt x="2048875" y="22860"/>
                  </a:cubicBezTo>
                  <a:cubicBezTo>
                    <a:pt x="2030660" y="22860"/>
                    <a:pt x="2010420" y="22860"/>
                    <a:pt x="1992204" y="22860"/>
                  </a:cubicBezTo>
                  <a:cubicBezTo>
                    <a:pt x="1961844" y="22860"/>
                    <a:pt x="1931484" y="22860"/>
                    <a:pt x="1903148" y="22860"/>
                  </a:cubicBezTo>
                  <a:cubicBezTo>
                    <a:pt x="1838381" y="22860"/>
                    <a:pt x="1773613" y="22860"/>
                    <a:pt x="1710870" y="24130"/>
                  </a:cubicBezTo>
                  <a:cubicBezTo>
                    <a:pt x="1656222" y="25400"/>
                    <a:pt x="735308" y="29210"/>
                    <a:pt x="680661" y="29210"/>
                  </a:cubicBezTo>
                  <a:cubicBezTo>
                    <a:pt x="591605" y="29210"/>
                    <a:pt x="502550" y="26670"/>
                    <a:pt x="413495" y="33020"/>
                  </a:cubicBezTo>
                  <a:cubicBezTo>
                    <a:pt x="366943" y="36830"/>
                    <a:pt x="322415" y="36830"/>
                    <a:pt x="277888" y="38100"/>
                  </a:cubicBezTo>
                  <a:cubicBezTo>
                    <a:pt x="200976" y="41910"/>
                    <a:pt x="124065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5369" y="705450"/>
                    <a:pt x="93705" y="706720"/>
                    <a:pt x="120017" y="706720"/>
                  </a:cubicBezTo>
                  <a:cubicBezTo>
                    <a:pt x="158472" y="706720"/>
                    <a:pt x="198952" y="704180"/>
                    <a:pt x="237408" y="706720"/>
                  </a:cubicBezTo>
                  <a:cubicBezTo>
                    <a:pt x="300151" y="710530"/>
                    <a:pt x="362895" y="713070"/>
                    <a:pt x="425639" y="711800"/>
                  </a:cubicBezTo>
                  <a:cubicBezTo>
                    <a:pt x="466118" y="710530"/>
                    <a:pt x="504574" y="713070"/>
                    <a:pt x="545054" y="713070"/>
                  </a:cubicBezTo>
                  <a:cubicBezTo>
                    <a:pt x="603749" y="713070"/>
                    <a:pt x="662445" y="711800"/>
                    <a:pt x="721141" y="713070"/>
                  </a:cubicBezTo>
                  <a:cubicBezTo>
                    <a:pt x="808172" y="714340"/>
                    <a:pt x="1763493" y="704180"/>
                    <a:pt x="1852549" y="706720"/>
                  </a:cubicBezTo>
                  <a:cubicBezTo>
                    <a:pt x="1891004" y="707990"/>
                    <a:pt x="1929460" y="709260"/>
                    <a:pt x="1965892" y="709260"/>
                  </a:cubicBezTo>
                  <a:cubicBezTo>
                    <a:pt x="2032684" y="711800"/>
                    <a:pt x="2097451" y="707990"/>
                    <a:pt x="2164243" y="711800"/>
                  </a:cubicBezTo>
                  <a:cubicBezTo>
                    <a:pt x="2218890" y="714340"/>
                    <a:pt x="2273538" y="714340"/>
                    <a:pt x="2328186" y="716880"/>
                  </a:cubicBezTo>
                  <a:cubicBezTo>
                    <a:pt x="2409145" y="720690"/>
                    <a:pt x="2490104" y="723230"/>
                    <a:pt x="2571064" y="724500"/>
                  </a:cubicBezTo>
                  <a:cubicBezTo>
                    <a:pt x="2601424" y="724500"/>
                    <a:pt x="2620779" y="723230"/>
                    <a:pt x="2641099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9658343" y="6123103"/>
            <a:ext cx="7964977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Quel temps fait-il?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31479" y="6123103"/>
            <a:ext cx="6201078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Le calendrier!</a:t>
            </a:r>
          </a:p>
        </p:txBody>
      </p:sp>
      <p:sp>
        <p:nvSpPr>
          <p:cNvPr id="21" name="Freeform 21"/>
          <p:cNvSpPr/>
          <p:nvPr/>
        </p:nvSpPr>
        <p:spPr>
          <a:xfrm>
            <a:off x="7431385" y="6775365"/>
            <a:ext cx="2728874" cy="3074788"/>
          </a:xfrm>
          <a:custGeom>
            <a:avLst/>
            <a:gdLst/>
            <a:ahLst/>
            <a:cxnLst/>
            <a:rect l="l" t="t" r="r" b="b"/>
            <a:pathLst>
              <a:path w="2728874" h="3074788">
                <a:moveTo>
                  <a:pt x="0" y="0"/>
                </a:moveTo>
                <a:lnTo>
                  <a:pt x="2728874" y="0"/>
                </a:lnTo>
                <a:lnTo>
                  <a:pt x="2728874" y="3074788"/>
                </a:lnTo>
                <a:lnTo>
                  <a:pt x="0" y="30747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5569030" y="0"/>
            <a:ext cx="2484738" cy="2410196"/>
          </a:xfrm>
          <a:custGeom>
            <a:avLst/>
            <a:gdLst/>
            <a:ahLst/>
            <a:cxnLst/>
            <a:rect l="l" t="t" r="r" b="b"/>
            <a:pathLst>
              <a:path w="2484738" h="2410196">
                <a:moveTo>
                  <a:pt x="0" y="0"/>
                </a:moveTo>
                <a:lnTo>
                  <a:pt x="2484738" y="0"/>
                </a:lnTo>
                <a:lnTo>
                  <a:pt x="2484738" y="2410196"/>
                </a:lnTo>
                <a:lnTo>
                  <a:pt x="0" y="24101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1341841" y="-113108"/>
            <a:ext cx="2870945" cy="1934299"/>
          </a:xfrm>
          <a:custGeom>
            <a:avLst/>
            <a:gdLst/>
            <a:ahLst/>
            <a:cxnLst/>
            <a:rect l="l" t="t" r="r" b="b"/>
            <a:pathLst>
              <a:path w="2870945" h="1934299">
                <a:moveTo>
                  <a:pt x="0" y="0"/>
                </a:moveTo>
                <a:lnTo>
                  <a:pt x="2870945" y="0"/>
                </a:lnTo>
                <a:lnTo>
                  <a:pt x="2870945" y="1934299"/>
                </a:lnTo>
                <a:lnTo>
                  <a:pt x="0" y="19342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TextBox 24"/>
          <p:cNvSpPr txBox="1"/>
          <p:nvPr/>
        </p:nvSpPr>
        <p:spPr>
          <a:xfrm>
            <a:off x="1216333" y="1754516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1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</a:rPr>
              <a:t>QUELLE DATE SOMMES-NOUS?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D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D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63221" y="5854362"/>
            <a:ext cx="8136171" cy="2271376"/>
            <a:chOff x="0" y="0"/>
            <a:chExt cx="2658879" cy="742280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636019" cy="714340"/>
            </a:xfrm>
            <a:custGeom>
              <a:avLst/>
              <a:gdLst/>
              <a:ahLst/>
              <a:cxnLst/>
              <a:rect l="l" t="t" r="r" b="b"/>
              <a:pathLst>
                <a:path w="2636019" h="714340">
                  <a:moveTo>
                    <a:pt x="2636019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312342" y="0"/>
                  </a:lnTo>
                  <a:lnTo>
                    <a:pt x="2616969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3810" y="0"/>
              <a:ext cx="2665229" cy="741010"/>
            </a:xfrm>
            <a:custGeom>
              <a:avLst/>
              <a:gdLst/>
              <a:ahLst/>
              <a:cxnLst/>
              <a:rect l="l" t="t" r="r" b="b"/>
              <a:pathLst>
                <a:path w="2665229" h="741010">
                  <a:moveTo>
                    <a:pt x="2630939" y="21590"/>
                  </a:moveTo>
                  <a:cubicBezTo>
                    <a:pt x="2632209" y="34290"/>
                    <a:pt x="2632209" y="44450"/>
                    <a:pt x="2633479" y="54610"/>
                  </a:cubicBezTo>
                  <a:cubicBezTo>
                    <a:pt x="2636019" y="73857"/>
                    <a:pt x="2637289" y="87629"/>
                    <a:pt x="2639829" y="100909"/>
                  </a:cubicBezTo>
                  <a:cubicBezTo>
                    <a:pt x="2639829" y="120092"/>
                    <a:pt x="2652529" y="498336"/>
                    <a:pt x="2658879" y="517518"/>
                  </a:cubicBezTo>
                  <a:cubicBezTo>
                    <a:pt x="2665229" y="546538"/>
                    <a:pt x="2661419" y="576050"/>
                    <a:pt x="2661419" y="605070"/>
                  </a:cubicBezTo>
                  <a:cubicBezTo>
                    <a:pt x="2661419" y="630647"/>
                    <a:pt x="2662689" y="654257"/>
                    <a:pt x="2663959" y="680050"/>
                  </a:cubicBezTo>
                  <a:cubicBezTo>
                    <a:pt x="2663959" y="701640"/>
                    <a:pt x="2663959" y="715610"/>
                    <a:pt x="2663959" y="739740"/>
                  </a:cubicBezTo>
                  <a:cubicBezTo>
                    <a:pt x="2641099" y="739740"/>
                    <a:pt x="2620779" y="741010"/>
                    <a:pt x="2597376" y="739740"/>
                  </a:cubicBezTo>
                  <a:cubicBezTo>
                    <a:pt x="2465817" y="734660"/>
                    <a:pt x="2332233" y="741010"/>
                    <a:pt x="2200674" y="735930"/>
                  </a:cubicBezTo>
                  <a:cubicBezTo>
                    <a:pt x="2121739" y="732120"/>
                    <a:pt x="2044827" y="734660"/>
                    <a:pt x="1965892" y="732120"/>
                  </a:cubicBezTo>
                  <a:cubicBezTo>
                    <a:pt x="1929460" y="730850"/>
                    <a:pt x="1893028" y="729580"/>
                    <a:pt x="1856597" y="728310"/>
                  </a:cubicBezTo>
                  <a:cubicBezTo>
                    <a:pt x="1834333" y="728310"/>
                    <a:pt x="1814093" y="729580"/>
                    <a:pt x="1791829" y="729580"/>
                  </a:cubicBezTo>
                  <a:cubicBezTo>
                    <a:pt x="1735157" y="728310"/>
                    <a:pt x="1579311" y="729580"/>
                    <a:pt x="1522639" y="728310"/>
                  </a:cubicBezTo>
                  <a:cubicBezTo>
                    <a:pt x="1482159" y="727040"/>
                    <a:pt x="672565" y="735930"/>
                    <a:pt x="632085" y="734660"/>
                  </a:cubicBezTo>
                  <a:cubicBezTo>
                    <a:pt x="621965" y="734660"/>
                    <a:pt x="609821" y="735930"/>
                    <a:pt x="599701" y="735930"/>
                  </a:cubicBezTo>
                  <a:cubicBezTo>
                    <a:pt x="575413" y="735930"/>
                    <a:pt x="553150" y="737200"/>
                    <a:pt x="528862" y="737200"/>
                  </a:cubicBezTo>
                  <a:cubicBezTo>
                    <a:pt x="468142" y="737200"/>
                    <a:pt x="409447" y="735930"/>
                    <a:pt x="348727" y="734660"/>
                  </a:cubicBezTo>
                  <a:cubicBezTo>
                    <a:pt x="312295" y="733390"/>
                    <a:pt x="275864" y="732120"/>
                    <a:pt x="241456" y="730850"/>
                  </a:cubicBezTo>
                  <a:cubicBezTo>
                    <a:pt x="176688" y="729580"/>
                    <a:pt x="111921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21" y="30480"/>
                    <a:pt x="93705" y="29210"/>
                  </a:cubicBezTo>
                  <a:cubicBezTo>
                    <a:pt x="148352" y="25400"/>
                    <a:pt x="203000" y="22860"/>
                    <a:pt x="259672" y="20320"/>
                  </a:cubicBezTo>
                  <a:cubicBezTo>
                    <a:pt x="298127" y="17780"/>
                    <a:pt x="336583" y="16510"/>
                    <a:pt x="373015" y="13970"/>
                  </a:cubicBezTo>
                  <a:cubicBezTo>
                    <a:pt x="409447" y="11430"/>
                    <a:pt x="447902" y="8890"/>
                    <a:pt x="484334" y="8890"/>
                  </a:cubicBezTo>
                  <a:cubicBezTo>
                    <a:pt x="524814" y="7620"/>
                    <a:pt x="565294" y="10160"/>
                    <a:pt x="605773" y="8890"/>
                  </a:cubicBezTo>
                  <a:cubicBezTo>
                    <a:pt x="656373" y="8890"/>
                    <a:pt x="1573239" y="6350"/>
                    <a:pt x="1623838" y="5080"/>
                  </a:cubicBezTo>
                  <a:cubicBezTo>
                    <a:pt x="1672414" y="3810"/>
                    <a:pt x="1720990" y="2540"/>
                    <a:pt x="1771589" y="2540"/>
                  </a:cubicBezTo>
                  <a:cubicBezTo>
                    <a:pt x="1854573" y="1270"/>
                    <a:pt x="1935532" y="0"/>
                    <a:pt x="2018516" y="0"/>
                  </a:cubicBezTo>
                  <a:cubicBezTo>
                    <a:pt x="2052923" y="0"/>
                    <a:pt x="2089355" y="2540"/>
                    <a:pt x="2123763" y="2540"/>
                  </a:cubicBezTo>
                  <a:cubicBezTo>
                    <a:pt x="2218890" y="3810"/>
                    <a:pt x="2316042" y="5080"/>
                    <a:pt x="2411169" y="7620"/>
                  </a:cubicBezTo>
                  <a:cubicBezTo>
                    <a:pt x="2461768" y="8890"/>
                    <a:pt x="2512368" y="12700"/>
                    <a:pt x="2562968" y="16510"/>
                  </a:cubicBezTo>
                  <a:cubicBezTo>
                    <a:pt x="2575112" y="16510"/>
                    <a:pt x="2587256" y="16510"/>
                    <a:pt x="2597376" y="16510"/>
                  </a:cubicBezTo>
                  <a:cubicBezTo>
                    <a:pt x="2611889" y="17780"/>
                    <a:pt x="2620779" y="20320"/>
                    <a:pt x="2630939" y="21590"/>
                  </a:cubicBezTo>
                  <a:close/>
                  <a:moveTo>
                    <a:pt x="2641099" y="723230"/>
                  </a:moveTo>
                  <a:cubicBezTo>
                    <a:pt x="2642369" y="706720"/>
                    <a:pt x="2643639" y="694020"/>
                    <a:pt x="2643639" y="681320"/>
                  </a:cubicBezTo>
                  <a:cubicBezTo>
                    <a:pt x="2642369" y="651797"/>
                    <a:pt x="2641099" y="625728"/>
                    <a:pt x="2641099" y="597692"/>
                  </a:cubicBezTo>
                  <a:cubicBezTo>
                    <a:pt x="2641099" y="584904"/>
                    <a:pt x="2643639" y="572115"/>
                    <a:pt x="2642369" y="559327"/>
                  </a:cubicBezTo>
                  <a:cubicBezTo>
                    <a:pt x="2642369" y="547522"/>
                    <a:pt x="2641099" y="535225"/>
                    <a:pt x="2639829" y="523421"/>
                  </a:cubicBezTo>
                  <a:cubicBezTo>
                    <a:pt x="2634749" y="505222"/>
                    <a:pt x="2623319" y="128454"/>
                    <a:pt x="2623319" y="110255"/>
                  </a:cubicBezTo>
                  <a:cubicBezTo>
                    <a:pt x="2620779" y="95007"/>
                    <a:pt x="2618239" y="79267"/>
                    <a:pt x="2615699" y="63500"/>
                  </a:cubicBezTo>
                  <a:cubicBezTo>
                    <a:pt x="2614429" y="44450"/>
                    <a:pt x="2613159" y="43180"/>
                    <a:pt x="2591304" y="41910"/>
                  </a:cubicBezTo>
                  <a:cubicBezTo>
                    <a:pt x="2585232" y="41910"/>
                    <a:pt x="2581184" y="41910"/>
                    <a:pt x="2575112" y="40640"/>
                  </a:cubicBezTo>
                  <a:cubicBezTo>
                    <a:pt x="2524512" y="36830"/>
                    <a:pt x="2471888" y="31750"/>
                    <a:pt x="2421289" y="30480"/>
                  </a:cubicBezTo>
                  <a:cubicBezTo>
                    <a:pt x="2297826" y="26670"/>
                    <a:pt x="2172339" y="25400"/>
                    <a:pt x="2048875" y="22860"/>
                  </a:cubicBezTo>
                  <a:cubicBezTo>
                    <a:pt x="2030660" y="22860"/>
                    <a:pt x="2010420" y="22860"/>
                    <a:pt x="1992204" y="22860"/>
                  </a:cubicBezTo>
                  <a:cubicBezTo>
                    <a:pt x="1961844" y="22860"/>
                    <a:pt x="1931484" y="22860"/>
                    <a:pt x="1903148" y="22860"/>
                  </a:cubicBezTo>
                  <a:cubicBezTo>
                    <a:pt x="1838381" y="22860"/>
                    <a:pt x="1773613" y="22860"/>
                    <a:pt x="1710870" y="24130"/>
                  </a:cubicBezTo>
                  <a:cubicBezTo>
                    <a:pt x="1656222" y="25400"/>
                    <a:pt x="735308" y="29210"/>
                    <a:pt x="680661" y="29210"/>
                  </a:cubicBezTo>
                  <a:cubicBezTo>
                    <a:pt x="591605" y="29210"/>
                    <a:pt x="502550" y="26670"/>
                    <a:pt x="413495" y="33020"/>
                  </a:cubicBezTo>
                  <a:cubicBezTo>
                    <a:pt x="366943" y="36830"/>
                    <a:pt x="322415" y="36830"/>
                    <a:pt x="277888" y="38100"/>
                  </a:cubicBezTo>
                  <a:cubicBezTo>
                    <a:pt x="200976" y="41910"/>
                    <a:pt x="124065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5369" y="705450"/>
                    <a:pt x="93705" y="706720"/>
                    <a:pt x="120017" y="706720"/>
                  </a:cubicBezTo>
                  <a:cubicBezTo>
                    <a:pt x="158472" y="706720"/>
                    <a:pt x="198952" y="704180"/>
                    <a:pt x="237408" y="706720"/>
                  </a:cubicBezTo>
                  <a:cubicBezTo>
                    <a:pt x="300151" y="710530"/>
                    <a:pt x="362895" y="713070"/>
                    <a:pt x="425639" y="711800"/>
                  </a:cubicBezTo>
                  <a:cubicBezTo>
                    <a:pt x="466118" y="710530"/>
                    <a:pt x="504574" y="713070"/>
                    <a:pt x="545054" y="713070"/>
                  </a:cubicBezTo>
                  <a:cubicBezTo>
                    <a:pt x="603749" y="713070"/>
                    <a:pt x="662445" y="711800"/>
                    <a:pt x="721141" y="713070"/>
                  </a:cubicBezTo>
                  <a:cubicBezTo>
                    <a:pt x="808172" y="714340"/>
                    <a:pt x="1763493" y="704180"/>
                    <a:pt x="1852549" y="706720"/>
                  </a:cubicBezTo>
                  <a:cubicBezTo>
                    <a:pt x="1891004" y="707990"/>
                    <a:pt x="1929460" y="709260"/>
                    <a:pt x="1965892" y="709260"/>
                  </a:cubicBezTo>
                  <a:cubicBezTo>
                    <a:pt x="2032684" y="711800"/>
                    <a:pt x="2097451" y="707990"/>
                    <a:pt x="2164243" y="711800"/>
                  </a:cubicBezTo>
                  <a:cubicBezTo>
                    <a:pt x="2218890" y="714340"/>
                    <a:pt x="2273538" y="714340"/>
                    <a:pt x="2328186" y="716880"/>
                  </a:cubicBezTo>
                  <a:cubicBezTo>
                    <a:pt x="2409145" y="720690"/>
                    <a:pt x="2490104" y="723230"/>
                    <a:pt x="2571064" y="724500"/>
                  </a:cubicBezTo>
                  <a:cubicBezTo>
                    <a:pt x="2601424" y="724500"/>
                    <a:pt x="2620779" y="723230"/>
                    <a:pt x="2641099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9658343" y="6123103"/>
            <a:ext cx="7964977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Quel temps fait-il?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31479" y="6123103"/>
            <a:ext cx="6201078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Le calendrier!</a:t>
            </a:r>
          </a:p>
        </p:txBody>
      </p:sp>
      <p:sp>
        <p:nvSpPr>
          <p:cNvPr id="21" name="Freeform 21"/>
          <p:cNvSpPr/>
          <p:nvPr/>
        </p:nvSpPr>
        <p:spPr>
          <a:xfrm>
            <a:off x="7431385" y="6775365"/>
            <a:ext cx="2728874" cy="3074788"/>
          </a:xfrm>
          <a:custGeom>
            <a:avLst/>
            <a:gdLst/>
            <a:ahLst/>
            <a:cxnLst/>
            <a:rect l="l" t="t" r="r" b="b"/>
            <a:pathLst>
              <a:path w="2728874" h="3074788">
                <a:moveTo>
                  <a:pt x="0" y="0"/>
                </a:moveTo>
                <a:lnTo>
                  <a:pt x="2728874" y="0"/>
                </a:lnTo>
                <a:lnTo>
                  <a:pt x="2728874" y="3074788"/>
                </a:lnTo>
                <a:lnTo>
                  <a:pt x="0" y="30747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5569030" y="0"/>
            <a:ext cx="2484738" cy="2410196"/>
          </a:xfrm>
          <a:custGeom>
            <a:avLst/>
            <a:gdLst/>
            <a:ahLst/>
            <a:cxnLst/>
            <a:rect l="l" t="t" r="r" b="b"/>
            <a:pathLst>
              <a:path w="2484738" h="2410196">
                <a:moveTo>
                  <a:pt x="0" y="0"/>
                </a:moveTo>
                <a:lnTo>
                  <a:pt x="2484738" y="0"/>
                </a:lnTo>
                <a:lnTo>
                  <a:pt x="2484738" y="2410196"/>
                </a:lnTo>
                <a:lnTo>
                  <a:pt x="0" y="24101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1341841" y="-113108"/>
            <a:ext cx="2870945" cy="1934299"/>
          </a:xfrm>
          <a:custGeom>
            <a:avLst/>
            <a:gdLst/>
            <a:ahLst/>
            <a:cxnLst/>
            <a:rect l="l" t="t" r="r" b="b"/>
            <a:pathLst>
              <a:path w="2870945" h="1934299">
                <a:moveTo>
                  <a:pt x="0" y="0"/>
                </a:moveTo>
                <a:lnTo>
                  <a:pt x="2870945" y="0"/>
                </a:lnTo>
                <a:lnTo>
                  <a:pt x="2870945" y="1934299"/>
                </a:lnTo>
                <a:lnTo>
                  <a:pt x="0" y="19342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TextBox 24"/>
          <p:cNvSpPr txBox="1"/>
          <p:nvPr/>
        </p:nvSpPr>
        <p:spPr>
          <a:xfrm>
            <a:off x="1216333" y="1754516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5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</a:rPr>
              <a:t>QUELLE DATE SOMMES-NOUS?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D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27730" y="2057400"/>
            <a:ext cx="2160270" cy="8229600"/>
          </a:xfrm>
          <a:custGeom>
            <a:avLst/>
            <a:gdLst/>
            <a:ahLst/>
            <a:cxnLst/>
            <a:rect l="l" t="t" r="r" b="b"/>
            <a:pathLst>
              <a:path w="2160270" h="8229600">
                <a:moveTo>
                  <a:pt x="0" y="0"/>
                </a:moveTo>
                <a:lnTo>
                  <a:pt x="2160270" y="0"/>
                </a:lnTo>
                <a:lnTo>
                  <a:pt x="21602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916692" y="1122663"/>
            <a:ext cx="16042967" cy="8041673"/>
            <a:chOff x="0" y="0"/>
            <a:chExt cx="5242800" cy="2627998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4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56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-300822" y="6965782"/>
            <a:ext cx="3747496" cy="3321218"/>
          </a:xfrm>
          <a:custGeom>
            <a:avLst/>
            <a:gdLst/>
            <a:ahLst/>
            <a:cxnLst/>
            <a:rect l="l" t="t" r="r" b="b"/>
            <a:pathLst>
              <a:path w="3747496" h="3321218">
                <a:moveTo>
                  <a:pt x="0" y="0"/>
                </a:moveTo>
                <a:lnTo>
                  <a:pt x="3747496" y="0"/>
                </a:lnTo>
                <a:lnTo>
                  <a:pt x="3747496" y="3321218"/>
                </a:lnTo>
                <a:lnTo>
                  <a:pt x="0" y="33212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15394448" y="343377"/>
            <a:ext cx="2112266" cy="2262132"/>
          </a:xfrm>
          <a:custGeom>
            <a:avLst/>
            <a:gdLst/>
            <a:ahLst/>
            <a:cxnLst/>
            <a:rect l="l" t="t" r="r" b="b"/>
            <a:pathLst>
              <a:path w="2112266" h="2262132">
                <a:moveTo>
                  <a:pt x="0" y="0"/>
                </a:moveTo>
                <a:lnTo>
                  <a:pt x="2112266" y="0"/>
                </a:lnTo>
                <a:lnTo>
                  <a:pt x="2112266" y="2262132"/>
                </a:lnTo>
                <a:lnTo>
                  <a:pt x="0" y="22621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12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03604" y="1407768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325398" y="4689610"/>
            <a:ext cx="3637204" cy="5802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la Belgique1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   </a:t>
            </a:r>
            <a:r>
              <a:rPr lang="en-US" sz="3696">
                <a:solidFill>
                  <a:srgbClr val="000000"/>
                </a:solidFill>
                <a:latin typeface="Now"/>
              </a:rPr>
              <a:t>en Belgique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l’ Europe 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   </a:t>
            </a:r>
            <a:r>
              <a:rPr lang="en-US" sz="3696">
                <a:solidFill>
                  <a:srgbClr val="000000"/>
                </a:solidFill>
                <a:latin typeface="Now"/>
              </a:rPr>
              <a:t>en Europe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la France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   </a:t>
            </a:r>
            <a:r>
              <a:rPr lang="en-US" sz="3696">
                <a:solidFill>
                  <a:srgbClr val="000000"/>
                </a:solidFill>
                <a:latin typeface="Now"/>
              </a:rPr>
              <a:t>en France</a:t>
            </a: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995944" y="3680602"/>
            <a:ext cx="3637204" cy="7097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avion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en avion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bateau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en bateau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train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en train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voiture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en voiture</a:t>
            </a: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1812038" y="4484907"/>
            <a:ext cx="4493705" cy="5802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chouette</a:t>
            </a:r>
            <a:r>
              <a:rPr lang="en-US" sz="3696">
                <a:solidFill>
                  <a:srgbClr val="000000"/>
                </a:solidFill>
                <a:latin typeface="Now"/>
              </a:rPr>
              <a:t>/</a:t>
            </a:r>
            <a:r>
              <a:rPr lang="en-US" sz="3696">
                <a:solidFill>
                  <a:srgbClr val="D46A6A"/>
                </a:solidFill>
                <a:latin typeface="Now"/>
              </a:rPr>
              <a:t>chouette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c’est chouette!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la date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en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en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formidable!</a:t>
            </a: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3" name="AutoShape 7">
            <a:extLst>
              <a:ext uri="{FF2B5EF4-FFF2-40B4-BE49-F238E27FC236}">
                <a16:creationId xmlns:a16="http://schemas.microsoft.com/office/drawing/2014/main" id="{9990727E-BA65-F1EB-C4EE-DDA7D9A8F527}"/>
              </a:ext>
            </a:extLst>
          </p:cNvPr>
          <p:cNvSpPr/>
          <p:nvPr/>
        </p:nvSpPr>
        <p:spPr>
          <a:xfrm flipH="1">
            <a:off x="7772400" y="3399137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D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27730" y="2057400"/>
            <a:ext cx="2160270" cy="8229600"/>
          </a:xfrm>
          <a:custGeom>
            <a:avLst/>
            <a:gdLst/>
            <a:ahLst/>
            <a:cxnLst/>
            <a:rect l="l" t="t" r="r" b="b"/>
            <a:pathLst>
              <a:path w="2160270" h="8229600">
                <a:moveTo>
                  <a:pt x="0" y="0"/>
                </a:moveTo>
                <a:lnTo>
                  <a:pt x="2160270" y="0"/>
                </a:lnTo>
                <a:lnTo>
                  <a:pt x="21602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916692" y="1122663"/>
            <a:ext cx="16042967" cy="8041673"/>
            <a:chOff x="0" y="0"/>
            <a:chExt cx="5242800" cy="2627998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4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56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-300822" y="6965782"/>
            <a:ext cx="3747496" cy="3321218"/>
          </a:xfrm>
          <a:custGeom>
            <a:avLst/>
            <a:gdLst/>
            <a:ahLst/>
            <a:cxnLst/>
            <a:rect l="l" t="t" r="r" b="b"/>
            <a:pathLst>
              <a:path w="3747496" h="3321218">
                <a:moveTo>
                  <a:pt x="0" y="0"/>
                </a:moveTo>
                <a:lnTo>
                  <a:pt x="3747496" y="0"/>
                </a:lnTo>
                <a:lnTo>
                  <a:pt x="3747496" y="3321218"/>
                </a:lnTo>
                <a:lnTo>
                  <a:pt x="0" y="33212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15394448" y="343377"/>
            <a:ext cx="2112266" cy="2262132"/>
          </a:xfrm>
          <a:custGeom>
            <a:avLst/>
            <a:gdLst/>
            <a:ahLst/>
            <a:cxnLst/>
            <a:rect l="l" t="t" r="r" b="b"/>
            <a:pathLst>
              <a:path w="2112266" h="2262132">
                <a:moveTo>
                  <a:pt x="0" y="0"/>
                </a:moveTo>
                <a:lnTo>
                  <a:pt x="2112266" y="0"/>
                </a:lnTo>
                <a:lnTo>
                  <a:pt x="2112266" y="2262132"/>
                </a:lnTo>
                <a:lnTo>
                  <a:pt x="0" y="22621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12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03604" y="1407768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524969" y="4517629"/>
            <a:ext cx="3748833" cy="7097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intéressant,        intéressante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c’est intéressant!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on y va!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ou 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raconter </a:t>
            </a: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1" name="AutoShape 7">
            <a:extLst>
              <a:ext uri="{FF2B5EF4-FFF2-40B4-BE49-F238E27FC236}">
                <a16:creationId xmlns:a16="http://schemas.microsoft.com/office/drawing/2014/main" id="{792E0A84-E19F-F55C-3262-CA4B6DFF0A1D}"/>
              </a:ext>
            </a:extLst>
          </p:cNvPr>
          <p:cNvSpPr/>
          <p:nvPr/>
        </p:nvSpPr>
        <p:spPr>
          <a:xfrm flipH="1">
            <a:off x="7772400" y="3399137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D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1216333" y="4246718"/>
            <a:ext cx="8021484" cy="5764211"/>
            <a:chOff x="0" y="0"/>
            <a:chExt cx="2621400" cy="1883729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598540" cy="1855789"/>
            </a:xfrm>
            <a:custGeom>
              <a:avLst/>
              <a:gdLst/>
              <a:ahLst/>
              <a:cxnLst/>
              <a:rect l="l" t="t" r="r" b="b"/>
              <a:pathLst>
                <a:path w="2598540" h="1855789">
                  <a:moveTo>
                    <a:pt x="2598540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293651" y="0"/>
                  </a:lnTo>
                  <a:lnTo>
                    <a:pt x="25794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627750" cy="1882459"/>
            </a:xfrm>
            <a:custGeom>
              <a:avLst/>
              <a:gdLst/>
              <a:ahLst/>
              <a:cxnLst/>
              <a:rect l="l" t="t" r="r" b="b"/>
              <a:pathLst>
                <a:path w="2627750" h="1882459">
                  <a:moveTo>
                    <a:pt x="2593460" y="21590"/>
                  </a:moveTo>
                  <a:cubicBezTo>
                    <a:pt x="2594730" y="34290"/>
                    <a:pt x="2594730" y="44450"/>
                    <a:pt x="2596000" y="54610"/>
                  </a:cubicBezTo>
                  <a:cubicBezTo>
                    <a:pt x="2598540" y="91518"/>
                    <a:pt x="2599810" y="130871"/>
                    <a:pt x="2602350" y="168818"/>
                  </a:cubicBezTo>
                  <a:cubicBezTo>
                    <a:pt x="2602350" y="223630"/>
                    <a:pt x="2615050" y="1304418"/>
                    <a:pt x="2621400" y="1359231"/>
                  </a:cubicBezTo>
                  <a:cubicBezTo>
                    <a:pt x="2627750" y="1442152"/>
                    <a:pt x="2623940" y="1526479"/>
                    <a:pt x="2623940" y="1609400"/>
                  </a:cubicBezTo>
                  <a:cubicBezTo>
                    <a:pt x="2623940" y="1682483"/>
                    <a:pt x="2625210" y="1749945"/>
                    <a:pt x="2626480" y="1821499"/>
                  </a:cubicBezTo>
                  <a:cubicBezTo>
                    <a:pt x="2626480" y="1843089"/>
                    <a:pt x="2626480" y="1857059"/>
                    <a:pt x="2626480" y="1881189"/>
                  </a:cubicBezTo>
                  <a:cubicBezTo>
                    <a:pt x="2603620" y="1881189"/>
                    <a:pt x="2583300" y="1882459"/>
                    <a:pt x="2560018" y="1881189"/>
                  </a:cubicBezTo>
                  <a:cubicBezTo>
                    <a:pt x="2430391" y="1876109"/>
                    <a:pt x="2298769" y="1882459"/>
                    <a:pt x="2169142" y="1877379"/>
                  </a:cubicBezTo>
                  <a:cubicBezTo>
                    <a:pt x="2091366" y="1873569"/>
                    <a:pt x="2015584" y="1876109"/>
                    <a:pt x="1937808" y="1873569"/>
                  </a:cubicBezTo>
                  <a:cubicBezTo>
                    <a:pt x="1901911" y="1872299"/>
                    <a:pt x="1866014" y="1871029"/>
                    <a:pt x="1830118" y="1869759"/>
                  </a:cubicBezTo>
                  <a:cubicBezTo>
                    <a:pt x="1808181" y="1869759"/>
                    <a:pt x="1788238" y="1871029"/>
                    <a:pt x="1766301" y="1871029"/>
                  </a:cubicBezTo>
                  <a:cubicBezTo>
                    <a:pt x="1710462" y="1869759"/>
                    <a:pt x="1556904" y="1871029"/>
                    <a:pt x="1501064" y="1869759"/>
                  </a:cubicBezTo>
                  <a:cubicBezTo>
                    <a:pt x="1461179" y="1868489"/>
                    <a:pt x="663474" y="1877379"/>
                    <a:pt x="623589" y="1876109"/>
                  </a:cubicBezTo>
                  <a:cubicBezTo>
                    <a:pt x="613617" y="1876109"/>
                    <a:pt x="601652" y="1877379"/>
                    <a:pt x="591681" y="1877379"/>
                  </a:cubicBezTo>
                  <a:cubicBezTo>
                    <a:pt x="567749" y="1877379"/>
                    <a:pt x="545812" y="1878649"/>
                    <a:pt x="521881" y="1878649"/>
                  </a:cubicBezTo>
                  <a:cubicBezTo>
                    <a:pt x="462053" y="1878649"/>
                    <a:pt x="404220" y="1877379"/>
                    <a:pt x="344392" y="1876109"/>
                  </a:cubicBezTo>
                  <a:cubicBezTo>
                    <a:pt x="308495" y="1874839"/>
                    <a:pt x="272599" y="1873569"/>
                    <a:pt x="238696" y="1872299"/>
                  </a:cubicBezTo>
                  <a:cubicBezTo>
                    <a:pt x="174880" y="1871029"/>
                    <a:pt x="111063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207" y="30480"/>
                    <a:pt x="93115" y="29210"/>
                  </a:cubicBezTo>
                  <a:cubicBezTo>
                    <a:pt x="146960" y="25400"/>
                    <a:pt x="200805" y="22860"/>
                    <a:pt x="256644" y="20320"/>
                  </a:cubicBezTo>
                  <a:cubicBezTo>
                    <a:pt x="294535" y="17780"/>
                    <a:pt x="332426" y="16510"/>
                    <a:pt x="368323" y="13970"/>
                  </a:cubicBezTo>
                  <a:cubicBezTo>
                    <a:pt x="404220" y="11430"/>
                    <a:pt x="442111" y="8890"/>
                    <a:pt x="478008" y="8890"/>
                  </a:cubicBezTo>
                  <a:cubicBezTo>
                    <a:pt x="517893" y="7620"/>
                    <a:pt x="557778" y="10160"/>
                    <a:pt x="597663" y="8890"/>
                  </a:cubicBezTo>
                  <a:cubicBezTo>
                    <a:pt x="647520" y="8890"/>
                    <a:pt x="1550921" y="6350"/>
                    <a:pt x="1600777" y="5080"/>
                  </a:cubicBezTo>
                  <a:cubicBezTo>
                    <a:pt x="1648640" y="3810"/>
                    <a:pt x="1696502" y="2540"/>
                    <a:pt x="1746359" y="2540"/>
                  </a:cubicBezTo>
                  <a:cubicBezTo>
                    <a:pt x="1828123" y="1270"/>
                    <a:pt x="1907894" y="0"/>
                    <a:pt x="1989659" y="0"/>
                  </a:cubicBezTo>
                  <a:cubicBezTo>
                    <a:pt x="2023561" y="0"/>
                    <a:pt x="2059458" y="2540"/>
                    <a:pt x="2093360" y="2540"/>
                  </a:cubicBezTo>
                  <a:cubicBezTo>
                    <a:pt x="2187091" y="3810"/>
                    <a:pt x="2282815" y="5080"/>
                    <a:pt x="2376546" y="7620"/>
                  </a:cubicBezTo>
                  <a:cubicBezTo>
                    <a:pt x="2426402" y="8890"/>
                    <a:pt x="2476259" y="12700"/>
                    <a:pt x="2526115" y="16510"/>
                  </a:cubicBezTo>
                  <a:cubicBezTo>
                    <a:pt x="2538081" y="16510"/>
                    <a:pt x="2550047" y="16510"/>
                    <a:pt x="2560018" y="16510"/>
                  </a:cubicBezTo>
                  <a:cubicBezTo>
                    <a:pt x="2574410" y="17780"/>
                    <a:pt x="2583300" y="20320"/>
                    <a:pt x="2593460" y="21590"/>
                  </a:cubicBezTo>
                  <a:close/>
                  <a:moveTo>
                    <a:pt x="2603620" y="1864679"/>
                  </a:moveTo>
                  <a:cubicBezTo>
                    <a:pt x="2604890" y="1848169"/>
                    <a:pt x="2606160" y="1835469"/>
                    <a:pt x="2606160" y="1822769"/>
                  </a:cubicBezTo>
                  <a:cubicBezTo>
                    <a:pt x="2604890" y="1742917"/>
                    <a:pt x="2603620" y="1668429"/>
                    <a:pt x="2603620" y="1588318"/>
                  </a:cubicBezTo>
                  <a:cubicBezTo>
                    <a:pt x="2603620" y="1551777"/>
                    <a:pt x="2606160" y="1515235"/>
                    <a:pt x="2604890" y="1478694"/>
                  </a:cubicBezTo>
                  <a:cubicBezTo>
                    <a:pt x="2604890" y="1444963"/>
                    <a:pt x="2603620" y="1409827"/>
                    <a:pt x="2602350" y="1376096"/>
                  </a:cubicBezTo>
                  <a:cubicBezTo>
                    <a:pt x="2597270" y="1324095"/>
                    <a:pt x="2585840" y="247523"/>
                    <a:pt x="2585840" y="195521"/>
                  </a:cubicBezTo>
                  <a:cubicBezTo>
                    <a:pt x="2583300" y="151953"/>
                    <a:pt x="2580760" y="106978"/>
                    <a:pt x="2578220" y="63500"/>
                  </a:cubicBezTo>
                  <a:cubicBezTo>
                    <a:pt x="2576950" y="44450"/>
                    <a:pt x="2575680" y="43180"/>
                    <a:pt x="2554035" y="41910"/>
                  </a:cubicBezTo>
                  <a:cubicBezTo>
                    <a:pt x="2548052" y="41910"/>
                    <a:pt x="2544064" y="41910"/>
                    <a:pt x="2538081" y="40640"/>
                  </a:cubicBezTo>
                  <a:cubicBezTo>
                    <a:pt x="2488224" y="36830"/>
                    <a:pt x="2436374" y="31750"/>
                    <a:pt x="2386517" y="30480"/>
                  </a:cubicBezTo>
                  <a:cubicBezTo>
                    <a:pt x="2264867" y="26670"/>
                    <a:pt x="2141223" y="25400"/>
                    <a:pt x="2019573" y="22860"/>
                  </a:cubicBezTo>
                  <a:cubicBezTo>
                    <a:pt x="2001624" y="22860"/>
                    <a:pt x="1981682" y="22860"/>
                    <a:pt x="1963733" y="22860"/>
                  </a:cubicBezTo>
                  <a:cubicBezTo>
                    <a:pt x="1933819" y="22860"/>
                    <a:pt x="1903905" y="22860"/>
                    <a:pt x="1875986" y="22860"/>
                  </a:cubicBezTo>
                  <a:cubicBezTo>
                    <a:pt x="1812169" y="22860"/>
                    <a:pt x="1748353" y="22860"/>
                    <a:pt x="1686531" y="24130"/>
                  </a:cubicBezTo>
                  <a:cubicBezTo>
                    <a:pt x="1632686" y="25400"/>
                    <a:pt x="725296" y="29210"/>
                    <a:pt x="671451" y="29210"/>
                  </a:cubicBezTo>
                  <a:cubicBezTo>
                    <a:pt x="583704" y="29210"/>
                    <a:pt x="495956" y="26670"/>
                    <a:pt x="408208" y="33020"/>
                  </a:cubicBezTo>
                  <a:cubicBezTo>
                    <a:pt x="362340" y="36830"/>
                    <a:pt x="318467" y="36830"/>
                    <a:pt x="274593" y="38100"/>
                  </a:cubicBezTo>
                  <a:cubicBezTo>
                    <a:pt x="198811" y="41910"/>
                    <a:pt x="123029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5195" y="1846899"/>
                    <a:pt x="93115" y="1848169"/>
                    <a:pt x="119040" y="1848169"/>
                  </a:cubicBezTo>
                  <a:cubicBezTo>
                    <a:pt x="156931" y="1848169"/>
                    <a:pt x="196817" y="1845629"/>
                    <a:pt x="234708" y="1848169"/>
                  </a:cubicBezTo>
                  <a:cubicBezTo>
                    <a:pt x="296530" y="1851979"/>
                    <a:pt x="358352" y="1854519"/>
                    <a:pt x="420174" y="1853249"/>
                  </a:cubicBezTo>
                  <a:cubicBezTo>
                    <a:pt x="460059" y="1851979"/>
                    <a:pt x="497950" y="1854519"/>
                    <a:pt x="537835" y="1854519"/>
                  </a:cubicBezTo>
                  <a:cubicBezTo>
                    <a:pt x="595669" y="1854519"/>
                    <a:pt x="653503" y="1853249"/>
                    <a:pt x="711336" y="1854519"/>
                  </a:cubicBezTo>
                  <a:cubicBezTo>
                    <a:pt x="797090" y="1855789"/>
                    <a:pt x="1738382" y="1845629"/>
                    <a:pt x="1826129" y="1848169"/>
                  </a:cubicBezTo>
                  <a:cubicBezTo>
                    <a:pt x="1864020" y="1849439"/>
                    <a:pt x="1901911" y="1850709"/>
                    <a:pt x="1937808" y="1850709"/>
                  </a:cubicBezTo>
                  <a:cubicBezTo>
                    <a:pt x="2003619" y="1853249"/>
                    <a:pt x="2067435" y="1849439"/>
                    <a:pt x="2133246" y="1853249"/>
                  </a:cubicBezTo>
                  <a:cubicBezTo>
                    <a:pt x="2187091" y="1855789"/>
                    <a:pt x="2240936" y="1855789"/>
                    <a:pt x="2294781" y="1858329"/>
                  </a:cubicBezTo>
                  <a:cubicBezTo>
                    <a:pt x="2374551" y="1862139"/>
                    <a:pt x="2454322" y="1864679"/>
                    <a:pt x="2534092" y="1865949"/>
                  </a:cubicBezTo>
                  <a:cubicBezTo>
                    <a:pt x="2564006" y="1865949"/>
                    <a:pt x="2583300" y="1864679"/>
                    <a:pt x="2603620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466053" y="4246718"/>
            <a:ext cx="7814637" cy="5764211"/>
            <a:chOff x="0" y="0"/>
            <a:chExt cx="2553803" cy="1883729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2530943" cy="1855789"/>
            </a:xfrm>
            <a:custGeom>
              <a:avLst/>
              <a:gdLst/>
              <a:ahLst/>
              <a:cxnLst/>
              <a:rect l="l" t="t" r="r" b="b"/>
              <a:pathLst>
                <a:path w="2530943" h="1855789">
                  <a:moveTo>
                    <a:pt x="2530943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2560153" cy="1882459"/>
            </a:xfrm>
            <a:custGeom>
              <a:avLst/>
              <a:gdLst/>
              <a:ahLst/>
              <a:cxnLst/>
              <a:rect l="l" t="t" r="r" b="b"/>
              <a:pathLst>
                <a:path w="2560153" h="1882459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91518"/>
                    <a:pt x="2532213" y="130871"/>
                    <a:pt x="2534753" y="168818"/>
                  </a:cubicBezTo>
                  <a:cubicBezTo>
                    <a:pt x="2534753" y="223630"/>
                    <a:pt x="2547453" y="1304418"/>
                    <a:pt x="2553803" y="1359231"/>
                  </a:cubicBezTo>
                  <a:cubicBezTo>
                    <a:pt x="2560153" y="1442152"/>
                    <a:pt x="2556343" y="1526479"/>
                    <a:pt x="2556343" y="1609400"/>
                  </a:cubicBezTo>
                  <a:cubicBezTo>
                    <a:pt x="2556343" y="1682483"/>
                    <a:pt x="2557613" y="1749945"/>
                    <a:pt x="2558883" y="1821499"/>
                  </a:cubicBezTo>
                  <a:cubicBezTo>
                    <a:pt x="2558883" y="1843089"/>
                    <a:pt x="2558883" y="1857059"/>
                    <a:pt x="2558883" y="1881189"/>
                  </a:cubicBezTo>
                  <a:cubicBezTo>
                    <a:pt x="2536023" y="1881189"/>
                    <a:pt x="2515703" y="1882459"/>
                    <a:pt x="2492640" y="1881189"/>
                  </a:cubicBezTo>
                  <a:cubicBezTo>
                    <a:pt x="2366498" y="1876109"/>
                    <a:pt x="2238414" y="1882459"/>
                    <a:pt x="2112272" y="1877379"/>
                  </a:cubicBezTo>
                  <a:cubicBezTo>
                    <a:pt x="2036586" y="1873569"/>
                    <a:pt x="1962842" y="1876109"/>
                    <a:pt x="1887156" y="1873569"/>
                  </a:cubicBezTo>
                  <a:cubicBezTo>
                    <a:pt x="1852224" y="1872299"/>
                    <a:pt x="1817293" y="1871029"/>
                    <a:pt x="1782361" y="1869759"/>
                  </a:cubicBezTo>
                  <a:cubicBezTo>
                    <a:pt x="1761013" y="1869759"/>
                    <a:pt x="1741607" y="1871029"/>
                    <a:pt x="1720260" y="1871029"/>
                  </a:cubicBezTo>
                  <a:cubicBezTo>
                    <a:pt x="1665921" y="1869759"/>
                    <a:pt x="1516491" y="1871029"/>
                    <a:pt x="1462153" y="1869759"/>
                  </a:cubicBezTo>
                  <a:cubicBezTo>
                    <a:pt x="1423340" y="1868489"/>
                    <a:pt x="647078" y="1877379"/>
                    <a:pt x="608265" y="1876109"/>
                  </a:cubicBezTo>
                  <a:cubicBezTo>
                    <a:pt x="598562" y="1876109"/>
                    <a:pt x="586918" y="1877379"/>
                    <a:pt x="577214" y="1877379"/>
                  </a:cubicBezTo>
                  <a:cubicBezTo>
                    <a:pt x="553927" y="1877379"/>
                    <a:pt x="532579" y="1878649"/>
                    <a:pt x="509292" y="1878649"/>
                  </a:cubicBezTo>
                  <a:cubicBezTo>
                    <a:pt x="451072" y="1878649"/>
                    <a:pt x="394793" y="1877379"/>
                    <a:pt x="336573" y="1876109"/>
                  </a:cubicBezTo>
                  <a:cubicBezTo>
                    <a:pt x="301642" y="1874839"/>
                    <a:pt x="266710" y="1873569"/>
                    <a:pt x="233719" y="1872299"/>
                  </a:cubicBezTo>
                  <a:cubicBezTo>
                    <a:pt x="171618" y="1871029"/>
                    <a:pt x="109517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864679"/>
                  </a:moveTo>
                  <a:cubicBezTo>
                    <a:pt x="2537293" y="1848169"/>
                    <a:pt x="2538563" y="1835469"/>
                    <a:pt x="2538563" y="1822769"/>
                  </a:cubicBezTo>
                  <a:cubicBezTo>
                    <a:pt x="2537293" y="1742917"/>
                    <a:pt x="2536023" y="1668429"/>
                    <a:pt x="2536023" y="1588318"/>
                  </a:cubicBezTo>
                  <a:cubicBezTo>
                    <a:pt x="2536023" y="1551777"/>
                    <a:pt x="2538563" y="1515235"/>
                    <a:pt x="2537293" y="1478694"/>
                  </a:cubicBezTo>
                  <a:cubicBezTo>
                    <a:pt x="2537293" y="1444963"/>
                    <a:pt x="2536023" y="1409827"/>
                    <a:pt x="2534753" y="1376096"/>
                  </a:cubicBezTo>
                  <a:cubicBezTo>
                    <a:pt x="2529673" y="1324095"/>
                    <a:pt x="2518243" y="247523"/>
                    <a:pt x="2518243" y="195521"/>
                  </a:cubicBezTo>
                  <a:cubicBezTo>
                    <a:pt x="2515703" y="151953"/>
                    <a:pt x="2513163" y="106978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4882" y="1846899"/>
                    <a:pt x="92051" y="1848169"/>
                    <a:pt x="117279" y="1848169"/>
                  </a:cubicBezTo>
                  <a:cubicBezTo>
                    <a:pt x="154152" y="1848169"/>
                    <a:pt x="192965" y="1845629"/>
                    <a:pt x="229837" y="1848169"/>
                  </a:cubicBezTo>
                  <a:cubicBezTo>
                    <a:pt x="289998" y="1851979"/>
                    <a:pt x="350158" y="1854519"/>
                    <a:pt x="410318" y="1853249"/>
                  </a:cubicBezTo>
                  <a:cubicBezTo>
                    <a:pt x="449131" y="1851979"/>
                    <a:pt x="486004" y="1854519"/>
                    <a:pt x="524817" y="1854519"/>
                  </a:cubicBezTo>
                  <a:cubicBezTo>
                    <a:pt x="581096" y="1854519"/>
                    <a:pt x="637375" y="1853249"/>
                    <a:pt x="693654" y="1854519"/>
                  </a:cubicBezTo>
                  <a:cubicBezTo>
                    <a:pt x="777102" y="1855789"/>
                    <a:pt x="1693091" y="1845629"/>
                    <a:pt x="1778479" y="1848169"/>
                  </a:cubicBezTo>
                  <a:cubicBezTo>
                    <a:pt x="1815352" y="1849439"/>
                    <a:pt x="1852224" y="1850709"/>
                    <a:pt x="1887156" y="1850709"/>
                  </a:cubicBezTo>
                  <a:cubicBezTo>
                    <a:pt x="1951198" y="1853249"/>
                    <a:pt x="2013299" y="1849439"/>
                    <a:pt x="2077340" y="1853249"/>
                  </a:cubicBezTo>
                  <a:cubicBezTo>
                    <a:pt x="2129738" y="1855789"/>
                    <a:pt x="2182135" y="1855789"/>
                    <a:pt x="2234533" y="1858329"/>
                  </a:cubicBezTo>
                  <a:cubicBezTo>
                    <a:pt x="2312159" y="1862139"/>
                    <a:pt x="2389785" y="1864679"/>
                    <a:pt x="2467412" y="1865949"/>
                  </a:cubicBezTo>
                  <a:cubicBezTo>
                    <a:pt x="2496521" y="1865949"/>
                    <a:pt x="2515703" y="1864679"/>
                    <a:pt x="2536023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969185" y="8982229"/>
            <a:ext cx="1094108" cy="1028700"/>
            <a:chOff x="0" y="0"/>
            <a:chExt cx="1458811" cy="1371600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85646" y="1223706"/>
            <a:ext cx="17601868" cy="2796466"/>
            <a:chOff x="0" y="0"/>
            <a:chExt cx="5752244" cy="913878"/>
          </a:xfrm>
        </p:grpSpPr>
        <p:sp>
          <p:nvSpPr>
            <p:cNvPr id="18" name="Freeform 18"/>
            <p:cNvSpPr/>
            <p:nvPr/>
          </p:nvSpPr>
          <p:spPr>
            <a:xfrm>
              <a:off x="10160" y="16510"/>
              <a:ext cx="5729385" cy="885938"/>
            </a:xfrm>
            <a:custGeom>
              <a:avLst/>
              <a:gdLst/>
              <a:ahLst/>
              <a:cxnLst/>
              <a:rect l="l" t="t" r="r" b="b"/>
              <a:pathLst>
                <a:path w="5729385" h="885938">
                  <a:moveTo>
                    <a:pt x="5729385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855048" y="0"/>
                  </a:lnTo>
                  <a:lnTo>
                    <a:pt x="571033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-3810" y="0"/>
              <a:ext cx="5758594" cy="912608"/>
            </a:xfrm>
            <a:custGeom>
              <a:avLst/>
              <a:gdLst/>
              <a:ahLst/>
              <a:cxnLst/>
              <a:rect l="l" t="t" r="r" b="b"/>
              <a:pathLst>
                <a:path w="5758594" h="912608">
                  <a:moveTo>
                    <a:pt x="5724305" y="21590"/>
                  </a:moveTo>
                  <a:cubicBezTo>
                    <a:pt x="5725575" y="34290"/>
                    <a:pt x="5725575" y="44450"/>
                    <a:pt x="5726844" y="54610"/>
                  </a:cubicBezTo>
                  <a:cubicBezTo>
                    <a:pt x="5729385" y="76512"/>
                    <a:pt x="5730655" y="94130"/>
                    <a:pt x="5733194" y="111118"/>
                  </a:cubicBezTo>
                  <a:cubicBezTo>
                    <a:pt x="5733194" y="135657"/>
                    <a:pt x="5745894" y="619517"/>
                    <a:pt x="5752244" y="644056"/>
                  </a:cubicBezTo>
                  <a:cubicBezTo>
                    <a:pt x="5758594" y="681179"/>
                    <a:pt x="5754785" y="718931"/>
                    <a:pt x="5754785" y="756055"/>
                  </a:cubicBezTo>
                  <a:cubicBezTo>
                    <a:pt x="5754785" y="788773"/>
                    <a:pt x="5756055" y="818975"/>
                    <a:pt x="5757325" y="851648"/>
                  </a:cubicBezTo>
                  <a:cubicBezTo>
                    <a:pt x="5757325" y="873238"/>
                    <a:pt x="5757325" y="887208"/>
                    <a:pt x="5757325" y="911338"/>
                  </a:cubicBezTo>
                  <a:cubicBezTo>
                    <a:pt x="5734464" y="911338"/>
                    <a:pt x="5714144" y="912608"/>
                    <a:pt x="5680708" y="911338"/>
                  </a:cubicBezTo>
                  <a:cubicBezTo>
                    <a:pt x="5389688" y="906258"/>
                    <a:pt x="5094192" y="912608"/>
                    <a:pt x="4803174" y="907528"/>
                  </a:cubicBezTo>
                  <a:cubicBezTo>
                    <a:pt x="4628562" y="903718"/>
                    <a:pt x="4458428" y="906258"/>
                    <a:pt x="4283817" y="903718"/>
                  </a:cubicBezTo>
                  <a:cubicBezTo>
                    <a:pt x="4203227" y="902448"/>
                    <a:pt x="4122638" y="901178"/>
                    <a:pt x="4042048" y="899908"/>
                  </a:cubicBezTo>
                  <a:cubicBezTo>
                    <a:pt x="3992798" y="899908"/>
                    <a:pt x="3948026" y="901178"/>
                    <a:pt x="3898777" y="901178"/>
                  </a:cubicBezTo>
                  <a:cubicBezTo>
                    <a:pt x="3773415" y="899908"/>
                    <a:pt x="3428669" y="901178"/>
                    <a:pt x="3303307" y="899908"/>
                  </a:cubicBezTo>
                  <a:cubicBezTo>
                    <a:pt x="3213763" y="898638"/>
                    <a:pt x="1422878" y="907528"/>
                    <a:pt x="1333334" y="906258"/>
                  </a:cubicBezTo>
                  <a:cubicBezTo>
                    <a:pt x="1310948" y="906258"/>
                    <a:pt x="1284085" y="907528"/>
                    <a:pt x="1261699" y="907528"/>
                  </a:cubicBezTo>
                  <a:cubicBezTo>
                    <a:pt x="1207972" y="907528"/>
                    <a:pt x="1158723" y="908798"/>
                    <a:pt x="1104996" y="908798"/>
                  </a:cubicBezTo>
                  <a:cubicBezTo>
                    <a:pt x="970680" y="908798"/>
                    <a:pt x="840840" y="907528"/>
                    <a:pt x="706524" y="906258"/>
                  </a:cubicBezTo>
                  <a:cubicBezTo>
                    <a:pt x="625934" y="904988"/>
                    <a:pt x="545345" y="903718"/>
                    <a:pt x="469232" y="902448"/>
                  </a:cubicBezTo>
                  <a:cubicBezTo>
                    <a:pt x="325961" y="901178"/>
                    <a:pt x="182690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760" y="30480"/>
                    <a:pt x="142395" y="29210"/>
                  </a:cubicBezTo>
                  <a:cubicBezTo>
                    <a:pt x="263280" y="25400"/>
                    <a:pt x="384165" y="22860"/>
                    <a:pt x="509527" y="20320"/>
                  </a:cubicBezTo>
                  <a:cubicBezTo>
                    <a:pt x="594594" y="17780"/>
                    <a:pt x="679661" y="16510"/>
                    <a:pt x="760251" y="13970"/>
                  </a:cubicBezTo>
                  <a:cubicBezTo>
                    <a:pt x="840841" y="11430"/>
                    <a:pt x="925908" y="8890"/>
                    <a:pt x="1006498" y="8890"/>
                  </a:cubicBezTo>
                  <a:cubicBezTo>
                    <a:pt x="1096042" y="7620"/>
                    <a:pt x="1185586" y="10160"/>
                    <a:pt x="1275130" y="8890"/>
                  </a:cubicBezTo>
                  <a:cubicBezTo>
                    <a:pt x="1387061" y="8890"/>
                    <a:pt x="3415238" y="6350"/>
                    <a:pt x="3527168" y="5080"/>
                  </a:cubicBezTo>
                  <a:cubicBezTo>
                    <a:pt x="3634621" y="3810"/>
                    <a:pt x="3742074" y="2540"/>
                    <a:pt x="3854005" y="2540"/>
                  </a:cubicBezTo>
                  <a:cubicBezTo>
                    <a:pt x="4037570" y="1270"/>
                    <a:pt x="4216659" y="0"/>
                    <a:pt x="4400225" y="0"/>
                  </a:cubicBezTo>
                  <a:cubicBezTo>
                    <a:pt x="4476337" y="0"/>
                    <a:pt x="4556927" y="2540"/>
                    <a:pt x="4633039" y="2540"/>
                  </a:cubicBezTo>
                  <a:cubicBezTo>
                    <a:pt x="4843468" y="3810"/>
                    <a:pt x="5058375" y="5080"/>
                    <a:pt x="5268804" y="7620"/>
                  </a:cubicBezTo>
                  <a:cubicBezTo>
                    <a:pt x="5380734" y="8890"/>
                    <a:pt x="5492665" y="12700"/>
                    <a:pt x="5604595" y="16510"/>
                  </a:cubicBezTo>
                  <a:cubicBezTo>
                    <a:pt x="5631458" y="16510"/>
                    <a:pt x="5658321" y="16510"/>
                    <a:pt x="5680708" y="16510"/>
                  </a:cubicBezTo>
                  <a:cubicBezTo>
                    <a:pt x="5705255" y="17780"/>
                    <a:pt x="5714144" y="20320"/>
                    <a:pt x="5724305" y="21590"/>
                  </a:cubicBezTo>
                  <a:close/>
                  <a:moveTo>
                    <a:pt x="5734464" y="894828"/>
                  </a:moveTo>
                  <a:cubicBezTo>
                    <a:pt x="5735735" y="878318"/>
                    <a:pt x="5737005" y="865618"/>
                    <a:pt x="5737005" y="852918"/>
                  </a:cubicBezTo>
                  <a:cubicBezTo>
                    <a:pt x="5735735" y="815829"/>
                    <a:pt x="5734464" y="782481"/>
                    <a:pt x="5734464" y="746616"/>
                  </a:cubicBezTo>
                  <a:cubicBezTo>
                    <a:pt x="5734464" y="730257"/>
                    <a:pt x="5737005" y="713898"/>
                    <a:pt x="5735735" y="697538"/>
                  </a:cubicBezTo>
                  <a:cubicBezTo>
                    <a:pt x="5735735" y="682437"/>
                    <a:pt x="5734464" y="666707"/>
                    <a:pt x="5733194" y="651606"/>
                  </a:cubicBezTo>
                  <a:cubicBezTo>
                    <a:pt x="5728114" y="628326"/>
                    <a:pt x="5716685" y="146354"/>
                    <a:pt x="5716685" y="123073"/>
                  </a:cubicBezTo>
                  <a:cubicBezTo>
                    <a:pt x="5714144" y="103568"/>
                    <a:pt x="5711605" y="83433"/>
                    <a:pt x="5709064" y="63500"/>
                  </a:cubicBezTo>
                  <a:cubicBezTo>
                    <a:pt x="5707794" y="44450"/>
                    <a:pt x="5706525" y="43180"/>
                    <a:pt x="5667276" y="41910"/>
                  </a:cubicBezTo>
                  <a:cubicBezTo>
                    <a:pt x="5653844" y="41910"/>
                    <a:pt x="5644890" y="41910"/>
                    <a:pt x="5631458" y="40640"/>
                  </a:cubicBezTo>
                  <a:cubicBezTo>
                    <a:pt x="5519528" y="36830"/>
                    <a:pt x="5403120" y="31750"/>
                    <a:pt x="5291190" y="30480"/>
                  </a:cubicBezTo>
                  <a:cubicBezTo>
                    <a:pt x="5018080" y="26670"/>
                    <a:pt x="4740493" y="25400"/>
                    <a:pt x="4467383" y="22860"/>
                  </a:cubicBezTo>
                  <a:cubicBezTo>
                    <a:pt x="4427088" y="22860"/>
                    <a:pt x="4382316" y="22860"/>
                    <a:pt x="4342021" y="22860"/>
                  </a:cubicBezTo>
                  <a:cubicBezTo>
                    <a:pt x="4274863" y="22860"/>
                    <a:pt x="4207705" y="22860"/>
                    <a:pt x="4145024" y="22860"/>
                  </a:cubicBezTo>
                  <a:cubicBezTo>
                    <a:pt x="4001753" y="22860"/>
                    <a:pt x="3858482" y="22860"/>
                    <a:pt x="3719688" y="24130"/>
                  </a:cubicBezTo>
                  <a:cubicBezTo>
                    <a:pt x="3598803" y="25400"/>
                    <a:pt x="1561672" y="29210"/>
                    <a:pt x="1440787" y="29210"/>
                  </a:cubicBezTo>
                  <a:cubicBezTo>
                    <a:pt x="1243790" y="29210"/>
                    <a:pt x="1046792" y="26670"/>
                    <a:pt x="849795" y="33020"/>
                  </a:cubicBezTo>
                  <a:cubicBezTo>
                    <a:pt x="746819" y="36830"/>
                    <a:pt x="648321" y="36830"/>
                    <a:pt x="549822" y="38100"/>
                  </a:cubicBezTo>
                  <a:cubicBezTo>
                    <a:pt x="379688" y="41910"/>
                    <a:pt x="209554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9715" y="877048"/>
                    <a:pt x="142395" y="878318"/>
                    <a:pt x="200599" y="878318"/>
                  </a:cubicBezTo>
                  <a:cubicBezTo>
                    <a:pt x="285666" y="878318"/>
                    <a:pt x="375211" y="875778"/>
                    <a:pt x="460278" y="878318"/>
                  </a:cubicBezTo>
                  <a:cubicBezTo>
                    <a:pt x="599071" y="882128"/>
                    <a:pt x="737865" y="884668"/>
                    <a:pt x="876658" y="883398"/>
                  </a:cubicBezTo>
                  <a:cubicBezTo>
                    <a:pt x="966203" y="882128"/>
                    <a:pt x="1051270" y="884668"/>
                    <a:pt x="1140814" y="884668"/>
                  </a:cubicBezTo>
                  <a:cubicBezTo>
                    <a:pt x="1270653" y="884668"/>
                    <a:pt x="1400492" y="883398"/>
                    <a:pt x="1530331" y="884668"/>
                  </a:cubicBezTo>
                  <a:cubicBezTo>
                    <a:pt x="1722852" y="885938"/>
                    <a:pt x="3836096" y="875778"/>
                    <a:pt x="4033093" y="878318"/>
                  </a:cubicBezTo>
                  <a:cubicBezTo>
                    <a:pt x="4118160" y="879588"/>
                    <a:pt x="4203227" y="880858"/>
                    <a:pt x="4283817" y="880858"/>
                  </a:cubicBezTo>
                  <a:cubicBezTo>
                    <a:pt x="4431565" y="883398"/>
                    <a:pt x="4574836" y="879588"/>
                    <a:pt x="4722584" y="883398"/>
                  </a:cubicBezTo>
                  <a:cubicBezTo>
                    <a:pt x="4843468" y="885938"/>
                    <a:pt x="4964353" y="885938"/>
                    <a:pt x="5085238" y="888478"/>
                  </a:cubicBezTo>
                  <a:cubicBezTo>
                    <a:pt x="5264327" y="892288"/>
                    <a:pt x="5443415" y="894828"/>
                    <a:pt x="5622503" y="896098"/>
                  </a:cubicBezTo>
                  <a:cubicBezTo>
                    <a:pt x="5689662" y="896098"/>
                    <a:pt x="5714144" y="894828"/>
                    <a:pt x="5734464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20" name="Freeform 20"/>
          <p:cNvSpPr/>
          <p:nvPr/>
        </p:nvSpPr>
        <p:spPr>
          <a:xfrm>
            <a:off x="15128040" y="521945"/>
            <a:ext cx="2545734" cy="2027041"/>
          </a:xfrm>
          <a:custGeom>
            <a:avLst/>
            <a:gdLst/>
            <a:ahLst/>
            <a:cxnLst/>
            <a:rect l="l" t="t" r="r" b="b"/>
            <a:pathLst>
              <a:path w="2545734" h="2027041">
                <a:moveTo>
                  <a:pt x="0" y="0"/>
                </a:moveTo>
                <a:lnTo>
                  <a:pt x="2545734" y="0"/>
                </a:lnTo>
                <a:lnTo>
                  <a:pt x="2545734" y="2027040"/>
                </a:lnTo>
                <a:lnTo>
                  <a:pt x="0" y="20270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-1080349" y="7734465"/>
            <a:ext cx="2566796" cy="2615843"/>
          </a:xfrm>
          <a:custGeom>
            <a:avLst/>
            <a:gdLst/>
            <a:ahLst/>
            <a:cxnLst/>
            <a:rect l="l" t="t" r="r" b="b"/>
            <a:pathLst>
              <a:path w="2566796" h="2615843">
                <a:moveTo>
                  <a:pt x="0" y="0"/>
                </a:moveTo>
                <a:lnTo>
                  <a:pt x="2566796" y="0"/>
                </a:lnTo>
                <a:lnTo>
                  <a:pt x="2566796" y="2615844"/>
                </a:lnTo>
                <a:lnTo>
                  <a:pt x="0" y="26158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9600022" y="8071479"/>
            <a:ext cx="2074523" cy="1674787"/>
          </a:xfrm>
          <a:custGeom>
            <a:avLst/>
            <a:gdLst/>
            <a:ahLst/>
            <a:cxnLst/>
            <a:rect l="l" t="t" r="r" b="b"/>
            <a:pathLst>
              <a:path w="2074523" h="1674787">
                <a:moveTo>
                  <a:pt x="0" y="0"/>
                </a:moveTo>
                <a:lnTo>
                  <a:pt x="2074522" y="0"/>
                </a:lnTo>
                <a:lnTo>
                  <a:pt x="2074522" y="1674787"/>
                </a:lnTo>
                <a:lnTo>
                  <a:pt x="0" y="167478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3366" r="-108644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14433514" y="4457031"/>
            <a:ext cx="2419616" cy="2257083"/>
          </a:xfrm>
          <a:custGeom>
            <a:avLst/>
            <a:gdLst/>
            <a:ahLst/>
            <a:cxnLst/>
            <a:rect l="l" t="t" r="r" b="b"/>
            <a:pathLst>
              <a:path w="2419616" h="2257083">
                <a:moveTo>
                  <a:pt x="0" y="0"/>
                </a:moveTo>
                <a:lnTo>
                  <a:pt x="2419616" y="0"/>
                </a:lnTo>
                <a:lnTo>
                  <a:pt x="2419616" y="2257083"/>
                </a:lnTo>
                <a:lnTo>
                  <a:pt x="0" y="225708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5607" r="-21026" b="-1990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9808883" y="4436879"/>
            <a:ext cx="1372809" cy="1799803"/>
          </a:xfrm>
          <a:custGeom>
            <a:avLst/>
            <a:gdLst/>
            <a:ahLst/>
            <a:cxnLst/>
            <a:rect l="l" t="t" r="r" b="b"/>
            <a:pathLst>
              <a:path w="1372809" h="1799803">
                <a:moveTo>
                  <a:pt x="0" y="0"/>
                </a:moveTo>
                <a:lnTo>
                  <a:pt x="1372809" y="0"/>
                </a:lnTo>
                <a:lnTo>
                  <a:pt x="1372809" y="1799803"/>
                </a:lnTo>
                <a:lnTo>
                  <a:pt x="0" y="179980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4690385" y="7285023"/>
            <a:ext cx="2053697" cy="1697206"/>
          </a:xfrm>
          <a:custGeom>
            <a:avLst/>
            <a:gdLst/>
            <a:ahLst/>
            <a:cxnLst/>
            <a:rect l="l" t="t" r="r" b="b"/>
            <a:pathLst>
              <a:path w="2053697" h="1697206">
                <a:moveTo>
                  <a:pt x="0" y="0"/>
                </a:moveTo>
                <a:lnTo>
                  <a:pt x="2053697" y="0"/>
                </a:lnTo>
                <a:lnTo>
                  <a:pt x="2053697" y="1697206"/>
                </a:lnTo>
                <a:lnTo>
                  <a:pt x="0" y="169720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Freeform 26"/>
          <p:cNvSpPr/>
          <p:nvPr/>
        </p:nvSpPr>
        <p:spPr>
          <a:xfrm>
            <a:off x="12028790" y="4436879"/>
            <a:ext cx="2404724" cy="2405307"/>
          </a:xfrm>
          <a:custGeom>
            <a:avLst/>
            <a:gdLst/>
            <a:ahLst/>
            <a:cxnLst/>
            <a:rect l="l" t="t" r="r" b="b"/>
            <a:pathLst>
              <a:path w="2404724" h="2405307">
                <a:moveTo>
                  <a:pt x="0" y="0"/>
                </a:moveTo>
                <a:lnTo>
                  <a:pt x="2404724" y="0"/>
                </a:lnTo>
                <a:lnTo>
                  <a:pt x="2404724" y="2405307"/>
                </a:lnTo>
                <a:lnTo>
                  <a:pt x="0" y="240530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14604" r="-20353" b="-215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7" name="Freeform 27"/>
          <p:cNvSpPr/>
          <p:nvPr/>
        </p:nvSpPr>
        <p:spPr>
          <a:xfrm>
            <a:off x="11779319" y="7150973"/>
            <a:ext cx="2697193" cy="1841012"/>
          </a:xfrm>
          <a:custGeom>
            <a:avLst/>
            <a:gdLst/>
            <a:ahLst/>
            <a:cxnLst/>
            <a:rect l="l" t="t" r="r" b="b"/>
            <a:pathLst>
              <a:path w="2697193" h="1841012">
                <a:moveTo>
                  <a:pt x="0" y="0"/>
                </a:moveTo>
                <a:lnTo>
                  <a:pt x="2697194" y="0"/>
                </a:lnTo>
                <a:lnTo>
                  <a:pt x="2697194" y="1841012"/>
                </a:lnTo>
                <a:lnTo>
                  <a:pt x="0" y="184101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8" name="Freeform 28"/>
          <p:cNvSpPr/>
          <p:nvPr/>
        </p:nvSpPr>
        <p:spPr>
          <a:xfrm>
            <a:off x="9600022" y="6319438"/>
            <a:ext cx="2074523" cy="1630983"/>
          </a:xfrm>
          <a:custGeom>
            <a:avLst/>
            <a:gdLst/>
            <a:ahLst/>
            <a:cxnLst/>
            <a:rect l="l" t="t" r="r" b="b"/>
            <a:pathLst>
              <a:path w="2074523" h="1630983">
                <a:moveTo>
                  <a:pt x="0" y="0"/>
                </a:moveTo>
                <a:lnTo>
                  <a:pt x="2074522" y="0"/>
                </a:lnTo>
                <a:lnTo>
                  <a:pt x="2074522" y="1630983"/>
                </a:lnTo>
                <a:lnTo>
                  <a:pt x="0" y="163098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r="-25130" b="-801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9" name="TextBox 29"/>
          <p:cNvSpPr txBox="1"/>
          <p:nvPr/>
        </p:nvSpPr>
        <p:spPr>
          <a:xfrm>
            <a:off x="1589870" y="5086051"/>
            <a:ext cx="3637204" cy="6449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rentrer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rester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super!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trouver 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les vacances 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valise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voyage </a:t>
            </a: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3829516" y="5086051"/>
            <a:ext cx="5257064" cy="7745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(terug) naar huis gaan</a:t>
            </a:r>
          </a:p>
          <a:p>
            <a:pPr algn="r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blijven</a:t>
            </a:r>
          </a:p>
          <a:p>
            <a:pPr algn="r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super!</a:t>
            </a:r>
          </a:p>
          <a:p>
            <a:pPr algn="r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vinden</a:t>
            </a:r>
          </a:p>
          <a:p>
            <a:pPr algn="r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de vakantie</a:t>
            </a:r>
          </a:p>
          <a:p>
            <a:pPr algn="r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koffer, valies</a:t>
            </a:r>
          </a:p>
          <a:p>
            <a:pPr algn="r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reis</a:t>
            </a:r>
          </a:p>
          <a:p>
            <a:pPr algn="r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r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r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r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r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</a:rPr>
              <a:t>MISSION 12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721443" y="4132418"/>
            <a:ext cx="4804415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</a:rPr>
              <a:t>Lisez les mots!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5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D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5595873" y="415576"/>
            <a:ext cx="2457895" cy="3781377"/>
          </a:xfrm>
          <a:custGeom>
            <a:avLst/>
            <a:gdLst/>
            <a:ahLst/>
            <a:cxnLst/>
            <a:rect l="l" t="t" r="r" b="b"/>
            <a:pathLst>
              <a:path w="2457895" h="3781377">
                <a:moveTo>
                  <a:pt x="0" y="0"/>
                </a:moveTo>
                <a:lnTo>
                  <a:pt x="2457895" y="0"/>
                </a:lnTo>
                <a:lnTo>
                  <a:pt x="2457895" y="3781377"/>
                </a:lnTo>
                <a:lnTo>
                  <a:pt x="0" y="37813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>
            <a:off x="147586" y="6766974"/>
            <a:ext cx="3867607" cy="3243955"/>
          </a:xfrm>
          <a:custGeom>
            <a:avLst/>
            <a:gdLst/>
            <a:ahLst/>
            <a:cxnLst/>
            <a:rect l="l" t="t" r="r" b="b"/>
            <a:pathLst>
              <a:path w="3867607" h="3243955">
                <a:moveTo>
                  <a:pt x="0" y="0"/>
                </a:moveTo>
                <a:lnTo>
                  <a:pt x="3867607" y="0"/>
                </a:lnTo>
                <a:lnTo>
                  <a:pt x="3867607" y="3243955"/>
                </a:lnTo>
                <a:lnTo>
                  <a:pt x="0" y="32439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TextBox 15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5</a:t>
            </a:r>
          </a:p>
        </p:txBody>
      </p:sp>
      <p:sp>
        <p:nvSpPr>
          <p:cNvPr id="16" name="Freeform 16"/>
          <p:cNvSpPr/>
          <p:nvPr/>
        </p:nvSpPr>
        <p:spPr>
          <a:xfrm>
            <a:off x="4576303" y="5811557"/>
            <a:ext cx="3192564" cy="2577395"/>
          </a:xfrm>
          <a:custGeom>
            <a:avLst/>
            <a:gdLst/>
            <a:ahLst/>
            <a:cxnLst/>
            <a:rect l="l" t="t" r="r" b="b"/>
            <a:pathLst>
              <a:path w="3192564" h="2577395">
                <a:moveTo>
                  <a:pt x="0" y="0"/>
                </a:moveTo>
                <a:lnTo>
                  <a:pt x="3192564" y="0"/>
                </a:lnTo>
                <a:lnTo>
                  <a:pt x="3192564" y="2577395"/>
                </a:lnTo>
                <a:lnTo>
                  <a:pt x="0" y="25773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3366" r="-108644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11872232" y="1786200"/>
            <a:ext cx="3723642" cy="3473513"/>
          </a:xfrm>
          <a:custGeom>
            <a:avLst/>
            <a:gdLst/>
            <a:ahLst/>
            <a:cxnLst/>
            <a:rect l="l" t="t" r="r" b="b"/>
            <a:pathLst>
              <a:path w="3723642" h="3473513">
                <a:moveTo>
                  <a:pt x="0" y="0"/>
                </a:moveTo>
                <a:lnTo>
                  <a:pt x="3723641" y="0"/>
                </a:lnTo>
                <a:lnTo>
                  <a:pt x="3723641" y="3473514"/>
                </a:lnTo>
                <a:lnTo>
                  <a:pt x="0" y="34735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5607" r="-21026" b="-1990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1398186" y="2489926"/>
            <a:ext cx="2112669" cy="2769787"/>
          </a:xfrm>
          <a:custGeom>
            <a:avLst/>
            <a:gdLst/>
            <a:ahLst/>
            <a:cxnLst/>
            <a:rect l="l" t="t" r="r" b="b"/>
            <a:pathLst>
              <a:path w="2112669" h="2769787">
                <a:moveTo>
                  <a:pt x="0" y="0"/>
                </a:moveTo>
                <a:lnTo>
                  <a:pt x="2112670" y="0"/>
                </a:lnTo>
                <a:lnTo>
                  <a:pt x="2112670" y="2769788"/>
                </a:lnTo>
                <a:lnTo>
                  <a:pt x="0" y="276978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13565251" y="6059720"/>
            <a:ext cx="3160515" cy="2611897"/>
          </a:xfrm>
          <a:custGeom>
            <a:avLst/>
            <a:gdLst/>
            <a:ahLst/>
            <a:cxnLst/>
            <a:rect l="l" t="t" r="r" b="b"/>
            <a:pathLst>
              <a:path w="3160515" h="2611897">
                <a:moveTo>
                  <a:pt x="0" y="0"/>
                </a:moveTo>
                <a:lnTo>
                  <a:pt x="3160515" y="0"/>
                </a:lnTo>
                <a:lnTo>
                  <a:pt x="3160515" y="2611898"/>
                </a:lnTo>
                <a:lnTo>
                  <a:pt x="0" y="261189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0" name="Freeform 20"/>
          <p:cNvSpPr/>
          <p:nvPr/>
        </p:nvSpPr>
        <p:spPr>
          <a:xfrm>
            <a:off x="7518426" y="1558093"/>
            <a:ext cx="3700724" cy="3701621"/>
          </a:xfrm>
          <a:custGeom>
            <a:avLst/>
            <a:gdLst/>
            <a:ahLst/>
            <a:cxnLst/>
            <a:rect l="l" t="t" r="r" b="b"/>
            <a:pathLst>
              <a:path w="3700724" h="3701621">
                <a:moveTo>
                  <a:pt x="0" y="0"/>
                </a:moveTo>
                <a:lnTo>
                  <a:pt x="3700724" y="0"/>
                </a:lnTo>
                <a:lnTo>
                  <a:pt x="3700724" y="3701621"/>
                </a:lnTo>
                <a:lnTo>
                  <a:pt x="0" y="370162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4604" r="-20353" b="-215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9035823" y="5766627"/>
            <a:ext cx="4150816" cy="2833205"/>
          </a:xfrm>
          <a:custGeom>
            <a:avLst/>
            <a:gdLst/>
            <a:ahLst/>
            <a:cxnLst/>
            <a:rect l="l" t="t" r="r" b="b"/>
            <a:pathLst>
              <a:path w="4150816" h="2833205">
                <a:moveTo>
                  <a:pt x="0" y="0"/>
                </a:moveTo>
                <a:lnTo>
                  <a:pt x="4150816" y="0"/>
                </a:lnTo>
                <a:lnTo>
                  <a:pt x="4150816" y="2833205"/>
                </a:lnTo>
                <a:lnTo>
                  <a:pt x="0" y="283320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3829516" y="1965380"/>
            <a:ext cx="3192564" cy="2509983"/>
          </a:xfrm>
          <a:custGeom>
            <a:avLst/>
            <a:gdLst/>
            <a:ahLst/>
            <a:cxnLst/>
            <a:rect l="l" t="t" r="r" b="b"/>
            <a:pathLst>
              <a:path w="3192564" h="2509983">
                <a:moveTo>
                  <a:pt x="0" y="0"/>
                </a:moveTo>
                <a:lnTo>
                  <a:pt x="3192564" y="0"/>
                </a:lnTo>
                <a:lnTo>
                  <a:pt x="3192564" y="2509983"/>
                </a:lnTo>
                <a:lnTo>
                  <a:pt x="0" y="250998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r="-25130" b="-801"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D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B6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63221" y="5854362"/>
            <a:ext cx="8136171" cy="2271376"/>
            <a:chOff x="0" y="0"/>
            <a:chExt cx="2658879" cy="742280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636019" cy="714340"/>
            </a:xfrm>
            <a:custGeom>
              <a:avLst/>
              <a:gdLst/>
              <a:ahLst/>
              <a:cxnLst/>
              <a:rect l="l" t="t" r="r" b="b"/>
              <a:pathLst>
                <a:path w="2636019" h="714340">
                  <a:moveTo>
                    <a:pt x="2636019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312342" y="0"/>
                  </a:lnTo>
                  <a:lnTo>
                    <a:pt x="2616969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3810" y="0"/>
              <a:ext cx="2665229" cy="741010"/>
            </a:xfrm>
            <a:custGeom>
              <a:avLst/>
              <a:gdLst/>
              <a:ahLst/>
              <a:cxnLst/>
              <a:rect l="l" t="t" r="r" b="b"/>
              <a:pathLst>
                <a:path w="2665229" h="741010">
                  <a:moveTo>
                    <a:pt x="2630939" y="21590"/>
                  </a:moveTo>
                  <a:cubicBezTo>
                    <a:pt x="2632209" y="34290"/>
                    <a:pt x="2632209" y="44450"/>
                    <a:pt x="2633479" y="54610"/>
                  </a:cubicBezTo>
                  <a:cubicBezTo>
                    <a:pt x="2636019" y="73857"/>
                    <a:pt x="2637289" y="87629"/>
                    <a:pt x="2639829" y="100909"/>
                  </a:cubicBezTo>
                  <a:cubicBezTo>
                    <a:pt x="2639829" y="120092"/>
                    <a:pt x="2652529" y="498336"/>
                    <a:pt x="2658879" y="517518"/>
                  </a:cubicBezTo>
                  <a:cubicBezTo>
                    <a:pt x="2665229" y="546538"/>
                    <a:pt x="2661419" y="576050"/>
                    <a:pt x="2661419" y="605070"/>
                  </a:cubicBezTo>
                  <a:cubicBezTo>
                    <a:pt x="2661419" y="630647"/>
                    <a:pt x="2662689" y="654257"/>
                    <a:pt x="2663959" y="680050"/>
                  </a:cubicBezTo>
                  <a:cubicBezTo>
                    <a:pt x="2663959" y="701640"/>
                    <a:pt x="2663959" y="715610"/>
                    <a:pt x="2663959" y="739740"/>
                  </a:cubicBezTo>
                  <a:cubicBezTo>
                    <a:pt x="2641099" y="739740"/>
                    <a:pt x="2620779" y="741010"/>
                    <a:pt x="2597376" y="739740"/>
                  </a:cubicBezTo>
                  <a:cubicBezTo>
                    <a:pt x="2465817" y="734660"/>
                    <a:pt x="2332233" y="741010"/>
                    <a:pt x="2200674" y="735930"/>
                  </a:cubicBezTo>
                  <a:cubicBezTo>
                    <a:pt x="2121739" y="732120"/>
                    <a:pt x="2044827" y="734660"/>
                    <a:pt x="1965892" y="732120"/>
                  </a:cubicBezTo>
                  <a:cubicBezTo>
                    <a:pt x="1929460" y="730850"/>
                    <a:pt x="1893028" y="729580"/>
                    <a:pt x="1856597" y="728310"/>
                  </a:cubicBezTo>
                  <a:cubicBezTo>
                    <a:pt x="1834333" y="728310"/>
                    <a:pt x="1814093" y="729580"/>
                    <a:pt x="1791829" y="729580"/>
                  </a:cubicBezTo>
                  <a:cubicBezTo>
                    <a:pt x="1735157" y="728310"/>
                    <a:pt x="1579311" y="729580"/>
                    <a:pt x="1522639" y="728310"/>
                  </a:cubicBezTo>
                  <a:cubicBezTo>
                    <a:pt x="1482159" y="727040"/>
                    <a:pt x="672565" y="735930"/>
                    <a:pt x="632085" y="734660"/>
                  </a:cubicBezTo>
                  <a:cubicBezTo>
                    <a:pt x="621965" y="734660"/>
                    <a:pt x="609821" y="735930"/>
                    <a:pt x="599701" y="735930"/>
                  </a:cubicBezTo>
                  <a:cubicBezTo>
                    <a:pt x="575413" y="735930"/>
                    <a:pt x="553150" y="737200"/>
                    <a:pt x="528862" y="737200"/>
                  </a:cubicBezTo>
                  <a:cubicBezTo>
                    <a:pt x="468142" y="737200"/>
                    <a:pt x="409447" y="735930"/>
                    <a:pt x="348727" y="734660"/>
                  </a:cubicBezTo>
                  <a:cubicBezTo>
                    <a:pt x="312295" y="733390"/>
                    <a:pt x="275864" y="732120"/>
                    <a:pt x="241456" y="730850"/>
                  </a:cubicBezTo>
                  <a:cubicBezTo>
                    <a:pt x="176688" y="729580"/>
                    <a:pt x="111921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21" y="30480"/>
                    <a:pt x="93705" y="29210"/>
                  </a:cubicBezTo>
                  <a:cubicBezTo>
                    <a:pt x="148352" y="25400"/>
                    <a:pt x="203000" y="22860"/>
                    <a:pt x="259672" y="20320"/>
                  </a:cubicBezTo>
                  <a:cubicBezTo>
                    <a:pt x="298127" y="17780"/>
                    <a:pt x="336583" y="16510"/>
                    <a:pt x="373015" y="13970"/>
                  </a:cubicBezTo>
                  <a:cubicBezTo>
                    <a:pt x="409447" y="11430"/>
                    <a:pt x="447902" y="8890"/>
                    <a:pt x="484334" y="8890"/>
                  </a:cubicBezTo>
                  <a:cubicBezTo>
                    <a:pt x="524814" y="7620"/>
                    <a:pt x="565294" y="10160"/>
                    <a:pt x="605773" y="8890"/>
                  </a:cubicBezTo>
                  <a:cubicBezTo>
                    <a:pt x="656373" y="8890"/>
                    <a:pt x="1573239" y="6350"/>
                    <a:pt x="1623838" y="5080"/>
                  </a:cubicBezTo>
                  <a:cubicBezTo>
                    <a:pt x="1672414" y="3810"/>
                    <a:pt x="1720990" y="2540"/>
                    <a:pt x="1771589" y="2540"/>
                  </a:cubicBezTo>
                  <a:cubicBezTo>
                    <a:pt x="1854573" y="1270"/>
                    <a:pt x="1935532" y="0"/>
                    <a:pt x="2018516" y="0"/>
                  </a:cubicBezTo>
                  <a:cubicBezTo>
                    <a:pt x="2052923" y="0"/>
                    <a:pt x="2089355" y="2540"/>
                    <a:pt x="2123763" y="2540"/>
                  </a:cubicBezTo>
                  <a:cubicBezTo>
                    <a:pt x="2218890" y="3810"/>
                    <a:pt x="2316042" y="5080"/>
                    <a:pt x="2411169" y="7620"/>
                  </a:cubicBezTo>
                  <a:cubicBezTo>
                    <a:pt x="2461768" y="8890"/>
                    <a:pt x="2512368" y="12700"/>
                    <a:pt x="2562968" y="16510"/>
                  </a:cubicBezTo>
                  <a:cubicBezTo>
                    <a:pt x="2575112" y="16510"/>
                    <a:pt x="2587256" y="16510"/>
                    <a:pt x="2597376" y="16510"/>
                  </a:cubicBezTo>
                  <a:cubicBezTo>
                    <a:pt x="2611889" y="17780"/>
                    <a:pt x="2620779" y="20320"/>
                    <a:pt x="2630939" y="21590"/>
                  </a:cubicBezTo>
                  <a:close/>
                  <a:moveTo>
                    <a:pt x="2641099" y="723230"/>
                  </a:moveTo>
                  <a:cubicBezTo>
                    <a:pt x="2642369" y="706720"/>
                    <a:pt x="2643639" y="694020"/>
                    <a:pt x="2643639" y="681320"/>
                  </a:cubicBezTo>
                  <a:cubicBezTo>
                    <a:pt x="2642369" y="651797"/>
                    <a:pt x="2641099" y="625728"/>
                    <a:pt x="2641099" y="597692"/>
                  </a:cubicBezTo>
                  <a:cubicBezTo>
                    <a:pt x="2641099" y="584904"/>
                    <a:pt x="2643639" y="572115"/>
                    <a:pt x="2642369" y="559327"/>
                  </a:cubicBezTo>
                  <a:cubicBezTo>
                    <a:pt x="2642369" y="547522"/>
                    <a:pt x="2641099" y="535225"/>
                    <a:pt x="2639829" y="523421"/>
                  </a:cubicBezTo>
                  <a:cubicBezTo>
                    <a:pt x="2634749" y="505222"/>
                    <a:pt x="2623319" y="128454"/>
                    <a:pt x="2623319" y="110255"/>
                  </a:cubicBezTo>
                  <a:cubicBezTo>
                    <a:pt x="2620779" y="95007"/>
                    <a:pt x="2618239" y="79267"/>
                    <a:pt x="2615699" y="63500"/>
                  </a:cubicBezTo>
                  <a:cubicBezTo>
                    <a:pt x="2614429" y="44450"/>
                    <a:pt x="2613159" y="43180"/>
                    <a:pt x="2591304" y="41910"/>
                  </a:cubicBezTo>
                  <a:cubicBezTo>
                    <a:pt x="2585232" y="41910"/>
                    <a:pt x="2581184" y="41910"/>
                    <a:pt x="2575112" y="40640"/>
                  </a:cubicBezTo>
                  <a:cubicBezTo>
                    <a:pt x="2524512" y="36830"/>
                    <a:pt x="2471888" y="31750"/>
                    <a:pt x="2421289" y="30480"/>
                  </a:cubicBezTo>
                  <a:cubicBezTo>
                    <a:pt x="2297826" y="26670"/>
                    <a:pt x="2172339" y="25400"/>
                    <a:pt x="2048875" y="22860"/>
                  </a:cubicBezTo>
                  <a:cubicBezTo>
                    <a:pt x="2030660" y="22860"/>
                    <a:pt x="2010420" y="22860"/>
                    <a:pt x="1992204" y="22860"/>
                  </a:cubicBezTo>
                  <a:cubicBezTo>
                    <a:pt x="1961844" y="22860"/>
                    <a:pt x="1931484" y="22860"/>
                    <a:pt x="1903148" y="22860"/>
                  </a:cubicBezTo>
                  <a:cubicBezTo>
                    <a:pt x="1838381" y="22860"/>
                    <a:pt x="1773613" y="22860"/>
                    <a:pt x="1710870" y="24130"/>
                  </a:cubicBezTo>
                  <a:cubicBezTo>
                    <a:pt x="1656222" y="25400"/>
                    <a:pt x="735308" y="29210"/>
                    <a:pt x="680661" y="29210"/>
                  </a:cubicBezTo>
                  <a:cubicBezTo>
                    <a:pt x="591605" y="29210"/>
                    <a:pt x="502550" y="26670"/>
                    <a:pt x="413495" y="33020"/>
                  </a:cubicBezTo>
                  <a:cubicBezTo>
                    <a:pt x="366943" y="36830"/>
                    <a:pt x="322415" y="36830"/>
                    <a:pt x="277888" y="38100"/>
                  </a:cubicBezTo>
                  <a:cubicBezTo>
                    <a:pt x="200976" y="41910"/>
                    <a:pt x="124065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5369" y="705450"/>
                    <a:pt x="93705" y="706720"/>
                    <a:pt x="120017" y="706720"/>
                  </a:cubicBezTo>
                  <a:cubicBezTo>
                    <a:pt x="158472" y="706720"/>
                    <a:pt x="198952" y="704180"/>
                    <a:pt x="237408" y="706720"/>
                  </a:cubicBezTo>
                  <a:cubicBezTo>
                    <a:pt x="300151" y="710530"/>
                    <a:pt x="362895" y="713070"/>
                    <a:pt x="425639" y="711800"/>
                  </a:cubicBezTo>
                  <a:cubicBezTo>
                    <a:pt x="466118" y="710530"/>
                    <a:pt x="504574" y="713070"/>
                    <a:pt x="545054" y="713070"/>
                  </a:cubicBezTo>
                  <a:cubicBezTo>
                    <a:pt x="603749" y="713070"/>
                    <a:pt x="662445" y="711800"/>
                    <a:pt x="721141" y="713070"/>
                  </a:cubicBezTo>
                  <a:cubicBezTo>
                    <a:pt x="808172" y="714340"/>
                    <a:pt x="1763493" y="704180"/>
                    <a:pt x="1852549" y="706720"/>
                  </a:cubicBezTo>
                  <a:cubicBezTo>
                    <a:pt x="1891004" y="707990"/>
                    <a:pt x="1929460" y="709260"/>
                    <a:pt x="1965892" y="709260"/>
                  </a:cubicBezTo>
                  <a:cubicBezTo>
                    <a:pt x="2032684" y="711800"/>
                    <a:pt x="2097451" y="707990"/>
                    <a:pt x="2164243" y="711800"/>
                  </a:cubicBezTo>
                  <a:cubicBezTo>
                    <a:pt x="2218890" y="714340"/>
                    <a:pt x="2273538" y="714340"/>
                    <a:pt x="2328186" y="716880"/>
                  </a:cubicBezTo>
                  <a:cubicBezTo>
                    <a:pt x="2409145" y="720690"/>
                    <a:pt x="2490104" y="723230"/>
                    <a:pt x="2571064" y="724500"/>
                  </a:cubicBezTo>
                  <a:cubicBezTo>
                    <a:pt x="2601424" y="724500"/>
                    <a:pt x="2620779" y="723230"/>
                    <a:pt x="2641099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9658343" y="6123103"/>
            <a:ext cx="7964977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Quel temps fait-il?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31479" y="6123103"/>
            <a:ext cx="6201078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Le calendrier!</a:t>
            </a:r>
          </a:p>
        </p:txBody>
      </p:sp>
      <p:sp>
        <p:nvSpPr>
          <p:cNvPr id="21" name="Freeform 21"/>
          <p:cNvSpPr/>
          <p:nvPr/>
        </p:nvSpPr>
        <p:spPr>
          <a:xfrm>
            <a:off x="7431385" y="6775365"/>
            <a:ext cx="2728874" cy="3074788"/>
          </a:xfrm>
          <a:custGeom>
            <a:avLst/>
            <a:gdLst/>
            <a:ahLst/>
            <a:cxnLst/>
            <a:rect l="l" t="t" r="r" b="b"/>
            <a:pathLst>
              <a:path w="2728874" h="3074788">
                <a:moveTo>
                  <a:pt x="0" y="0"/>
                </a:moveTo>
                <a:lnTo>
                  <a:pt x="2728874" y="0"/>
                </a:lnTo>
                <a:lnTo>
                  <a:pt x="2728874" y="3074788"/>
                </a:lnTo>
                <a:lnTo>
                  <a:pt x="0" y="30747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5569030" y="0"/>
            <a:ext cx="2484738" cy="2410196"/>
          </a:xfrm>
          <a:custGeom>
            <a:avLst/>
            <a:gdLst/>
            <a:ahLst/>
            <a:cxnLst/>
            <a:rect l="l" t="t" r="r" b="b"/>
            <a:pathLst>
              <a:path w="2484738" h="2410196">
                <a:moveTo>
                  <a:pt x="0" y="0"/>
                </a:moveTo>
                <a:lnTo>
                  <a:pt x="2484738" y="0"/>
                </a:lnTo>
                <a:lnTo>
                  <a:pt x="2484738" y="2410196"/>
                </a:lnTo>
                <a:lnTo>
                  <a:pt x="0" y="24101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1341841" y="-113108"/>
            <a:ext cx="2870945" cy="1934299"/>
          </a:xfrm>
          <a:custGeom>
            <a:avLst/>
            <a:gdLst/>
            <a:ahLst/>
            <a:cxnLst/>
            <a:rect l="l" t="t" r="r" b="b"/>
            <a:pathLst>
              <a:path w="2870945" h="1934299">
                <a:moveTo>
                  <a:pt x="0" y="0"/>
                </a:moveTo>
                <a:lnTo>
                  <a:pt x="2870945" y="0"/>
                </a:lnTo>
                <a:lnTo>
                  <a:pt x="2870945" y="1934299"/>
                </a:lnTo>
                <a:lnTo>
                  <a:pt x="0" y="19342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TextBox 24"/>
          <p:cNvSpPr txBox="1"/>
          <p:nvPr/>
        </p:nvSpPr>
        <p:spPr>
          <a:xfrm>
            <a:off x="1216333" y="1754516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herhaling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</a:rPr>
              <a:t>QUELLE DATE SOMMES-NOUS?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B6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27730" y="2057400"/>
            <a:ext cx="2160270" cy="8229600"/>
          </a:xfrm>
          <a:custGeom>
            <a:avLst/>
            <a:gdLst/>
            <a:ahLst/>
            <a:cxnLst/>
            <a:rect l="l" t="t" r="r" b="b"/>
            <a:pathLst>
              <a:path w="2160270" h="8229600">
                <a:moveTo>
                  <a:pt x="0" y="0"/>
                </a:moveTo>
                <a:lnTo>
                  <a:pt x="2160270" y="0"/>
                </a:lnTo>
                <a:lnTo>
                  <a:pt x="21602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916692" y="1122663"/>
            <a:ext cx="16042967" cy="8041673"/>
            <a:chOff x="0" y="0"/>
            <a:chExt cx="5242800" cy="2627998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4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56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-300822" y="6965782"/>
            <a:ext cx="3747496" cy="3321218"/>
          </a:xfrm>
          <a:custGeom>
            <a:avLst/>
            <a:gdLst/>
            <a:ahLst/>
            <a:cxnLst/>
            <a:rect l="l" t="t" r="r" b="b"/>
            <a:pathLst>
              <a:path w="3747496" h="3321218">
                <a:moveTo>
                  <a:pt x="0" y="0"/>
                </a:moveTo>
                <a:lnTo>
                  <a:pt x="3747496" y="0"/>
                </a:lnTo>
                <a:lnTo>
                  <a:pt x="3747496" y="3321218"/>
                </a:lnTo>
                <a:lnTo>
                  <a:pt x="0" y="33212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15394448" y="343377"/>
            <a:ext cx="2112266" cy="2262132"/>
          </a:xfrm>
          <a:custGeom>
            <a:avLst/>
            <a:gdLst/>
            <a:ahLst/>
            <a:cxnLst/>
            <a:rect l="l" t="t" r="r" b="b"/>
            <a:pathLst>
              <a:path w="2112266" h="2262132">
                <a:moveTo>
                  <a:pt x="0" y="0"/>
                </a:moveTo>
                <a:lnTo>
                  <a:pt x="2112266" y="0"/>
                </a:lnTo>
                <a:lnTo>
                  <a:pt x="2112266" y="2262132"/>
                </a:lnTo>
                <a:lnTo>
                  <a:pt x="0" y="22621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11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325398" y="4689610"/>
            <a:ext cx="3637204" cy="5802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la Belgique1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   </a:t>
            </a:r>
            <a:r>
              <a:rPr lang="en-US" sz="3696">
                <a:solidFill>
                  <a:srgbClr val="000000"/>
                </a:solidFill>
                <a:latin typeface="Now"/>
              </a:rPr>
              <a:t>en Belgique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l’ Europe 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   </a:t>
            </a:r>
            <a:r>
              <a:rPr lang="en-US" sz="3696">
                <a:solidFill>
                  <a:srgbClr val="000000"/>
                </a:solidFill>
                <a:latin typeface="Now"/>
              </a:rPr>
              <a:t>en Europe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la France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   </a:t>
            </a:r>
            <a:r>
              <a:rPr lang="en-US" sz="3696">
                <a:solidFill>
                  <a:srgbClr val="000000"/>
                </a:solidFill>
                <a:latin typeface="Now"/>
              </a:rPr>
              <a:t>en France</a:t>
            </a: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995944" y="3680602"/>
            <a:ext cx="3637204" cy="7097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avion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en avion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bateau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en bateau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train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en train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voiture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en voiture</a:t>
            </a: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1812038" y="4484907"/>
            <a:ext cx="4493705" cy="5802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chouette</a:t>
            </a:r>
            <a:r>
              <a:rPr lang="en-US" sz="3696">
                <a:solidFill>
                  <a:srgbClr val="000000"/>
                </a:solidFill>
                <a:latin typeface="Now"/>
              </a:rPr>
              <a:t>/</a:t>
            </a:r>
            <a:r>
              <a:rPr lang="en-US" sz="3696">
                <a:solidFill>
                  <a:srgbClr val="D46A6A"/>
                </a:solidFill>
                <a:latin typeface="Now"/>
              </a:rPr>
              <a:t>chouette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c’est chouette!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la date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en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en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formidable!</a:t>
            </a: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216333" y="1754516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herhaling</a:t>
            </a:r>
          </a:p>
        </p:txBody>
      </p:sp>
      <p:sp>
        <p:nvSpPr>
          <p:cNvPr id="23" name="AutoShape 7">
            <a:extLst>
              <a:ext uri="{FF2B5EF4-FFF2-40B4-BE49-F238E27FC236}">
                <a16:creationId xmlns:a16="http://schemas.microsoft.com/office/drawing/2014/main" id="{58B96A5C-C918-3BFD-6D67-E5ED85F7ED99}"/>
              </a:ext>
            </a:extLst>
          </p:cNvPr>
          <p:cNvSpPr/>
          <p:nvPr/>
        </p:nvSpPr>
        <p:spPr>
          <a:xfrm flipH="1">
            <a:off x="7772400" y="3399137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B6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27730" y="2057400"/>
            <a:ext cx="2160270" cy="8229600"/>
          </a:xfrm>
          <a:custGeom>
            <a:avLst/>
            <a:gdLst/>
            <a:ahLst/>
            <a:cxnLst/>
            <a:rect l="l" t="t" r="r" b="b"/>
            <a:pathLst>
              <a:path w="2160270" h="8229600">
                <a:moveTo>
                  <a:pt x="0" y="0"/>
                </a:moveTo>
                <a:lnTo>
                  <a:pt x="2160270" y="0"/>
                </a:lnTo>
                <a:lnTo>
                  <a:pt x="21602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916692" y="1122663"/>
            <a:ext cx="16042967" cy="8041673"/>
            <a:chOff x="0" y="0"/>
            <a:chExt cx="5242800" cy="2627998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4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56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-300822" y="6965782"/>
            <a:ext cx="3747496" cy="3321218"/>
          </a:xfrm>
          <a:custGeom>
            <a:avLst/>
            <a:gdLst/>
            <a:ahLst/>
            <a:cxnLst/>
            <a:rect l="l" t="t" r="r" b="b"/>
            <a:pathLst>
              <a:path w="3747496" h="3321218">
                <a:moveTo>
                  <a:pt x="0" y="0"/>
                </a:moveTo>
                <a:lnTo>
                  <a:pt x="3747496" y="0"/>
                </a:lnTo>
                <a:lnTo>
                  <a:pt x="3747496" y="3321218"/>
                </a:lnTo>
                <a:lnTo>
                  <a:pt x="0" y="33212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15394448" y="343377"/>
            <a:ext cx="2112266" cy="2262132"/>
          </a:xfrm>
          <a:custGeom>
            <a:avLst/>
            <a:gdLst/>
            <a:ahLst/>
            <a:cxnLst/>
            <a:rect l="l" t="t" r="r" b="b"/>
            <a:pathLst>
              <a:path w="2112266" h="2262132">
                <a:moveTo>
                  <a:pt x="0" y="0"/>
                </a:moveTo>
                <a:lnTo>
                  <a:pt x="2112266" y="0"/>
                </a:lnTo>
                <a:lnTo>
                  <a:pt x="2112266" y="2262132"/>
                </a:lnTo>
                <a:lnTo>
                  <a:pt x="0" y="22621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11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663893" y="4439562"/>
            <a:ext cx="3748833" cy="7097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intéressant,        intéressante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c’est intéressant!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on y va!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ou 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raconter </a:t>
            </a: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0451626" y="4517629"/>
            <a:ext cx="3637204" cy="6449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rentrer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rester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super!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trouver 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les vacances 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valise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voyage </a:t>
            </a: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4AAD"/>
              </a:solidFill>
              <a:latin typeface="Now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216333" y="1754516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herhaling</a:t>
            </a:r>
          </a:p>
        </p:txBody>
      </p:sp>
      <p:sp>
        <p:nvSpPr>
          <p:cNvPr id="22" name="AutoShape 7">
            <a:extLst>
              <a:ext uri="{FF2B5EF4-FFF2-40B4-BE49-F238E27FC236}">
                <a16:creationId xmlns:a16="http://schemas.microsoft.com/office/drawing/2014/main" id="{4AA5DC4A-2963-89CB-BA7A-351621D00ED5}"/>
              </a:ext>
            </a:extLst>
          </p:cNvPr>
          <p:cNvSpPr/>
          <p:nvPr/>
        </p:nvSpPr>
        <p:spPr>
          <a:xfrm flipH="1">
            <a:off x="7772400" y="3399137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D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1216333" y="4246718"/>
            <a:ext cx="8021484" cy="5942649"/>
            <a:chOff x="0" y="0"/>
            <a:chExt cx="2621400" cy="1942042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598540" cy="1914102"/>
            </a:xfrm>
            <a:custGeom>
              <a:avLst/>
              <a:gdLst/>
              <a:ahLst/>
              <a:cxnLst/>
              <a:rect l="l" t="t" r="r" b="b"/>
              <a:pathLst>
                <a:path w="2598540" h="1914102">
                  <a:moveTo>
                    <a:pt x="2598540" y="1914102"/>
                  </a:moveTo>
                  <a:lnTo>
                    <a:pt x="0" y="1906482"/>
                  </a:lnTo>
                  <a:lnTo>
                    <a:pt x="0" y="677088"/>
                  </a:lnTo>
                  <a:lnTo>
                    <a:pt x="17780" y="19050"/>
                  </a:lnTo>
                  <a:lnTo>
                    <a:pt x="1293651" y="0"/>
                  </a:lnTo>
                  <a:lnTo>
                    <a:pt x="25794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627750" cy="1940772"/>
            </a:xfrm>
            <a:custGeom>
              <a:avLst/>
              <a:gdLst/>
              <a:ahLst/>
              <a:cxnLst/>
              <a:rect l="l" t="t" r="r" b="b"/>
              <a:pathLst>
                <a:path w="2627750" h="1940772">
                  <a:moveTo>
                    <a:pt x="2593460" y="21590"/>
                  </a:moveTo>
                  <a:cubicBezTo>
                    <a:pt x="2594730" y="34290"/>
                    <a:pt x="2594730" y="44450"/>
                    <a:pt x="2596000" y="54610"/>
                  </a:cubicBezTo>
                  <a:cubicBezTo>
                    <a:pt x="2598540" y="92421"/>
                    <a:pt x="2599810" y="133080"/>
                    <a:pt x="2602350" y="172287"/>
                  </a:cubicBezTo>
                  <a:cubicBezTo>
                    <a:pt x="2602350" y="228920"/>
                    <a:pt x="2615050" y="1345598"/>
                    <a:pt x="2621400" y="1402231"/>
                  </a:cubicBezTo>
                  <a:cubicBezTo>
                    <a:pt x="2627750" y="1487906"/>
                    <a:pt x="2623940" y="1575033"/>
                    <a:pt x="2623940" y="1660708"/>
                  </a:cubicBezTo>
                  <a:cubicBezTo>
                    <a:pt x="2623940" y="1736218"/>
                    <a:pt x="2625210" y="1805920"/>
                    <a:pt x="2626480" y="1879812"/>
                  </a:cubicBezTo>
                  <a:cubicBezTo>
                    <a:pt x="2626480" y="1901402"/>
                    <a:pt x="2626480" y="1915372"/>
                    <a:pt x="2626480" y="1939502"/>
                  </a:cubicBezTo>
                  <a:cubicBezTo>
                    <a:pt x="2603620" y="1939502"/>
                    <a:pt x="2583300" y="1940772"/>
                    <a:pt x="2560018" y="1939502"/>
                  </a:cubicBezTo>
                  <a:cubicBezTo>
                    <a:pt x="2430391" y="1934422"/>
                    <a:pt x="2298769" y="1940772"/>
                    <a:pt x="2169142" y="1935692"/>
                  </a:cubicBezTo>
                  <a:cubicBezTo>
                    <a:pt x="2091366" y="1931882"/>
                    <a:pt x="2015584" y="1934422"/>
                    <a:pt x="1937808" y="1931882"/>
                  </a:cubicBezTo>
                  <a:cubicBezTo>
                    <a:pt x="1901911" y="1930612"/>
                    <a:pt x="1866014" y="1929342"/>
                    <a:pt x="1830118" y="1928072"/>
                  </a:cubicBezTo>
                  <a:cubicBezTo>
                    <a:pt x="1808181" y="1928072"/>
                    <a:pt x="1788238" y="1929342"/>
                    <a:pt x="1766301" y="1929342"/>
                  </a:cubicBezTo>
                  <a:cubicBezTo>
                    <a:pt x="1710462" y="1928072"/>
                    <a:pt x="1556904" y="1929342"/>
                    <a:pt x="1501064" y="1928072"/>
                  </a:cubicBezTo>
                  <a:cubicBezTo>
                    <a:pt x="1461179" y="1926802"/>
                    <a:pt x="663474" y="1935692"/>
                    <a:pt x="623589" y="1934422"/>
                  </a:cubicBezTo>
                  <a:cubicBezTo>
                    <a:pt x="613617" y="1934422"/>
                    <a:pt x="601652" y="1935692"/>
                    <a:pt x="591681" y="1935692"/>
                  </a:cubicBezTo>
                  <a:cubicBezTo>
                    <a:pt x="567749" y="1935692"/>
                    <a:pt x="545812" y="1936962"/>
                    <a:pt x="521881" y="1936962"/>
                  </a:cubicBezTo>
                  <a:cubicBezTo>
                    <a:pt x="462053" y="1936962"/>
                    <a:pt x="404220" y="1935692"/>
                    <a:pt x="344392" y="1934422"/>
                  </a:cubicBezTo>
                  <a:cubicBezTo>
                    <a:pt x="308495" y="1933152"/>
                    <a:pt x="272599" y="1931882"/>
                    <a:pt x="238696" y="1930612"/>
                  </a:cubicBezTo>
                  <a:cubicBezTo>
                    <a:pt x="174880" y="1929342"/>
                    <a:pt x="111063" y="1928072"/>
                    <a:pt x="48260" y="1928072"/>
                  </a:cubicBezTo>
                  <a:cubicBezTo>
                    <a:pt x="38100" y="1928072"/>
                    <a:pt x="29210" y="1928072"/>
                    <a:pt x="19050" y="1926802"/>
                  </a:cubicBezTo>
                  <a:cubicBezTo>
                    <a:pt x="10160" y="1925532"/>
                    <a:pt x="5080" y="1919182"/>
                    <a:pt x="7620" y="1910292"/>
                  </a:cubicBezTo>
                  <a:cubicBezTo>
                    <a:pt x="16510" y="1878526"/>
                    <a:pt x="12700" y="1842223"/>
                    <a:pt x="11430" y="1804468"/>
                  </a:cubicBezTo>
                  <a:cubicBezTo>
                    <a:pt x="10160" y="1727505"/>
                    <a:pt x="6350" y="1651995"/>
                    <a:pt x="7620" y="1575033"/>
                  </a:cubicBezTo>
                  <a:cubicBezTo>
                    <a:pt x="5080" y="1479193"/>
                    <a:pt x="0" y="292813"/>
                    <a:pt x="7620" y="195521"/>
                  </a:cubicBezTo>
                  <a:cubicBezTo>
                    <a:pt x="8890" y="176644"/>
                    <a:pt x="7620" y="156314"/>
                    <a:pt x="8890" y="137436"/>
                  </a:cubicBezTo>
                  <a:cubicBezTo>
                    <a:pt x="10160" y="106942"/>
                    <a:pt x="12700" y="7354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207" y="30480"/>
                    <a:pt x="93115" y="29210"/>
                  </a:cubicBezTo>
                  <a:cubicBezTo>
                    <a:pt x="146960" y="25400"/>
                    <a:pt x="200805" y="22860"/>
                    <a:pt x="256644" y="20320"/>
                  </a:cubicBezTo>
                  <a:cubicBezTo>
                    <a:pt x="294535" y="17780"/>
                    <a:pt x="332426" y="16510"/>
                    <a:pt x="368323" y="13970"/>
                  </a:cubicBezTo>
                  <a:cubicBezTo>
                    <a:pt x="404220" y="11430"/>
                    <a:pt x="442111" y="8890"/>
                    <a:pt x="478008" y="8890"/>
                  </a:cubicBezTo>
                  <a:cubicBezTo>
                    <a:pt x="517893" y="7620"/>
                    <a:pt x="557778" y="10160"/>
                    <a:pt x="597663" y="8890"/>
                  </a:cubicBezTo>
                  <a:cubicBezTo>
                    <a:pt x="647520" y="8890"/>
                    <a:pt x="1550921" y="6350"/>
                    <a:pt x="1600777" y="5080"/>
                  </a:cubicBezTo>
                  <a:cubicBezTo>
                    <a:pt x="1648640" y="3810"/>
                    <a:pt x="1696502" y="2540"/>
                    <a:pt x="1746359" y="2540"/>
                  </a:cubicBezTo>
                  <a:cubicBezTo>
                    <a:pt x="1828123" y="1270"/>
                    <a:pt x="1907894" y="0"/>
                    <a:pt x="1989659" y="0"/>
                  </a:cubicBezTo>
                  <a:cubicBezTo>
                    <a:pt x="2023561" y="0"/>
                    <a:pt x="2059458" y="2540"/>
                    <a:pt x="2093360" y="2540"/>
                  </a:cubicBezTo>
                  <a:cubicBezTo>
                    <a:pt x="2187091" y="3810"/>
                    <a:pt x="2282815" y="5080"/>
                    <a:pt x="2376546" y="7620"/>
                  </a:cubicBezTo>
                  <a:cubicBezTo>
                    <a:pt x="2426402" y="8890"/>
                    <a:pt x="2476259" y="12700"/>
                    <a:pt x="2526115" y="16510"/>
                  </a:cubicBezTo>
                  <a:cubicBezTo>
                    <a:pt x="2538081" y="16510"/>
                    <a:pt x="2550047" y="16510"/>
                    <a:pt x="2560018" y="16510"/>
                  </a:cubicBezTo>
                  <a:cubicBezTo>
                    <a:pt x="2574410" y="17780"/>
                    <a:pt x="2583300" y="20320"/>
                    <a:pt x="2593460" y="21590"/>
                  </a:cubicBezTo>
                  <a:close/>
                  <a:moveTo>
                    <a:pt x="2603620" y="1922992"/>
                  </a:moveTo>
                  <a:cubicBezTo>
                    <a:pt x="2604890" y="1906482"/>
                    <a:pt x="2606160" y="1893782"/>
                    <a:pt x="2606160" y="1881082"/>
                  </a:cubicBezTo>
                  <a:cubicBezTo>
                    <a:pt x="2604890" y="1798659"/>
                    <a:pt x="2603620" y="1721697"/>
                    <a:pt x="2603620" y="1638926"/>
                  </a:cubicBezTo>
                  <a:cubicBezTo>
                    <a:pt x="2603620" y="1601171"/>
                    <a:pt x="2606160" y="1563416"/>
                    <a:pt x="2604890" y="1525661"/>
                  </a:cubicBezTo>
                  <a:cubicBezTo>
                    <a:pt x="2604890" y="1490810"/>
                    <a:pt x="2603620" y="1454507"/>
                    <a:pt x="2602350" y="1419656"/>
                  </a:cubicBezTo>
                  <a:cubicBezTo>
                    <a:pt x="2597270" y="1365928"/>
                    <a:pt x="2585840" y="253606"/>
                    <a:pt x="2585840" y="199877"/>
                  </a:cubicBezTo>
                  <a:cubicBezTo>
                    <a:pt x="2583300" y="154862"/>
                    <a:pt x="2580760" y="108394"/>
                    <a:pt x="2578220" y="63500"/>
                  </a:cubicBezTo>
                  <a:cubicBezTo>
                    <a:pt x="2576950" y="44450"/>
                    <a:pt x="2575680" y="43180"/>
                    <a:pt x="2554035" y="41910"/>
                  </a:cubicBezTo>
                  <a:cubicBezTo>
                    <a:pt x="2548052" y="41910"/>
                    <a:pt x="2544064" y="41910"/>
                    <a:pt x="2538081" y="40640"/>
                  </a:cubicBezTo>
                  <a:cubicBezTo>
                    <a:pt x="2488224" y="36830"/>
                    <a:pt x="2436374" y="31750"/>
                    <a:pt x="2386517" y="30480"/>
                  </a:cubicBezTo>
                  <a:cubicBezTo>
                    <a:pt x="2264867" y="26670"/>
                    <a:pt x="2141223" y="25400"/>
                    <a:pt x="2019573" y="22860"/>
                  </a:cubicBezTo>
                  <a:cubicBezTo>
                    <a:pt x="2001624" y="22860"/>
                    <a:pt x="1981682" y="22860"/>
                    <a:pt x="1963733" y="22860"/>
                  </a:cubicBezTo>
                  <a:cubicBezTo>
                    <a:pt x="1933819" y="22860"/>
                    <a:pt x="1903905" y="22860"/>
                    <a:pt x="1875986" y="22860"/>
                  </a:cubicBezTo>
                  <a:cubicBezTo>
                    <a:pt x="1812169" y="22860"/>
                    <a:pt x="1748353" y="22860"/>
                    <a:pt x="1686531" y="24130"/>
                  </a:cubicBezTo>
                  <a:cubicBezTo>
                    <a:pt x="1632686" y="25400"/>
                    <a:pt x="725296" y="29210"/>
                    <a:pt x="671451" y="29210"/>
                  </a:cubicBezTo>
                  <a:cubicBezTo>
                    <a:pt x="583704" y="29210"/>
                    <a:pt x="495956" y="26670"/>
                    <a:pt x="408208" y="33020"/>
                  </a:cubicBezTo>
                  <a:cubicBezTo>
                    <a:pt x="362340" y="36830"/>
                    <a:pt x="318467" y="36830"/>
                    <a:pt x="274593" y="38100"/>
                  </a:cubicBezTo>
                  <a:cubicBezTo>
                    <a:pt x="198811" y="41910"/>
                    <a:pt x="123029" y="45720"/>
                    <a:pt x="49530" y="50800"/>
                  </a:cubicBezTo>
                  <a:cubicBezTo>
                    <a:pt x="36830" y="50800"/>
                    <a:pt x="34290" y="53340"/>
                    <a:pt x="33020" y="69187"/>
                  </a:cubicBezTo>
                  <a:cubicBezTo>
                    <a:pt x="31750" y="95325"/>
                    <a:pt x="31750" y="121463"/>
                    <a:pt x="30480" y="147601"/>
                  </a:cubicBezTo>
                  <a:cubicBezTo>
                    <a:pt x="29210" y="191165"/>
                    <a:pt x="26670" y="233276"/>
                    <a:pt x="25400" y="276840"/>
                  </a:cubicBezTo>
                  <a:cubicBezTo>
                    <a:pt x="20320" y="323307"/>
                    <a:pt x="26670" y="1458864"/>
                    <a:pt x="29210" y="1505331"/>
                  </a:cubicBezTo>
                  <a:cubicBezTo>
                    <a:pt x="29210" y="1554703"/>
                    <a:pt x="29210" y="1605528"/>
                    <a:pt x="30480" y="1654900"/>
                  </a:cubicBezTo>
                  <a:cubicBezTo>
                    <a:pt x="30480" y="1691203"/>
                    <a:pt x="33020" y="1727505"/>
                    <a:pt x="33020" y="1763808"/>
                  </a:cubicBezTo>
                  <a:cubicBezTo>
                    <a:pt x="33020" y="1803016"/>
                    <a:pt x="33020" y="1842223"/>
                    <a:pt x="31750" y="1881082"/>
                  </a:cubicBezTo>
                  <a:cubicBezTo>
                    <a:pt x="31750" y="1884892"/>
                    <a:pt x="31750" y="1887432"/>
                    <a:pt x="31750" y="1891242"/>
                  </a:cubicBezTo>
                  <a:cubicBezTo>
                    <a:pt x="31750" y="1901402"/>
                    <a:pt x="35560" y="1905212"/>
                    <a:pt x="44450" y="1905212"/>
                  </a:cubicBezTo>
                  <a:cubicBezTo>
                    <a:pt x="65195" y="1905212"/>
                    <a:pt x="93115" y="1906482"/>
                    <a:pt x="119040" y="1906482"/>
                  </a:cubicBezTo>
                  <a:cubicBezTo>
                    <a:pt x="156931" y="1906482"/>
                    <a:pt x="196817" y="1903942"/>
                    <a:pt x="234708" y="1906482"/>
                  </a:cubicBezTo>
                  <a:cubicBezTo>
                    <a:pt x="296530" y="1910292"/>
                    <a:pt x="358352" y="1912832"/>
                    <a:pt x="420174" y="1911562"/>
                  </a:cubicBezTo>
                  <a:cubicBezTo>
                    <a:pt x="460059" y="1910292"/>
                    <a:pt x="497950" y="1912832"/>
                    <a:pt x="537835" y="1912832"/>
                  </a:cubicBezTo>
                  <a:cubicBezTo>
                    <a:pt x="595669" y="1912832"/>
                    <a:pt x="653503" y="1911562"/>
                    <a:pt x="711336" y="1912832"/>
                  </a:cubicBezTo>
                  <a:cubicBezTo>
                    <a:pt x="797090" y="1914102"/>
                    <a:pt x="1738382" y="1903942"/>
                    <a:pt x="1826129" y="1906482"/>
                  </a:cubicBezTo>
                  <a:cubicBezTo>
                    <a:pt x="1864020" y="1907752"/>
                    <a:pt x="1901911" y="1909022"/>
                    <a:pt x="1937808" y="1909022"/>
                  </a:cubicBezTo>
                  <a:cubicBezTo>
                    <a:pt x="2003619" y="1911562"/>
                    <a:pt x="2067435" y="1907752"/>
                    <a:pt x="2133246" y="1911562"/>
                  </a:cubicBezTo>
                  <a:cubicBezTo>
                    <a:pt x="2187091" y="1914102"/>
                    <a:pt x="2240936" y="1914102"/>
                    <a:pt x="2294781" y="1916642"/>
                  </a:cubicBezTo>
                  <a:cubicBezTo>
                    <a:pt x="2374551" y="1920452"/>
                    <a:pt x="2454322" y="1922992"/>
                    <a:pt x="2534092" y="1924262"/>
                  </a:cubicBezTo>
                  <a:cubicBezTo>
                    <a:pt x="2564006" y="1924262"/>
                    <a:pt x="2583300" y="1922992"/>
                    <a:pt x="2603620" y="1922992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466053" y="4246718"/>
            <a:ext cx="7814637" cy="5942649"/>
            <a:chOff x="0" y="0"/>
            <a:chExt cx="2553803" cy="1942042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2530943" cy="1914102"/>
            </a:xfrm>
            <a:custGeom>
              <a:avLst/>
              <a:gdLst/>
              <a:ahLst/>
              <a:cxnLst/>
              <a:rect l="l" t="t" r="r" b="b"/>
              <a:pathLst>
                <a:path w="2530943" h="1914102">
                  <a:moveTo>
                    <a:pt x="2530943" y="1914102"/>
                  </a:moveTo>
                  <a:lnTo>
                    <a:pt x="0" y="1906482"/>
                  </a:lnTo>
                  <a:lnTo>
                    <a:pt x="0" y="677088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2560153" cy="1940772"/>
            </a:xfrm>
            <a:custGeom>
              <a:avLst/>
              <a:gdLst/>
              <a:ahLst/>
              <a:cxnLst/>
              <a:rect l="l" t="t" r="r" b="b"/>
              <a:pathLst>
                <a:path w="2560153" h="1940772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92421"/>
                    <a:pt x="2532213" y="133080"/>
                    <a:pt x="2534753" y="172287"/>
                  </a:cubicBezTo>
                  <a:cubicBezTo>
                    <a:pt x="2534753" y="228920"/>
                    <a:pt x="2547453" y="1345598"/>
                    <a:pt x="2553803" y="1402231"/>
                  </a:cubicBezTo>
                  <a:cubicBezTo>
                    <a:pt x="2560153" y="1487906"/>
                    <a:pt x="2556343" y="1575033"/>
                    <a:pt x="2556343" y="1660708"/>
                  </a:cubicBezTo>
                  <a:cubicBezTo>
                    <a:pt x="2556343" y="1736218"/>
                    <a:pt x="2557613" y="1805920"/>
                    <a:pt x="2558883" y="1879812"/>
                  </a:cubicBezTo>
                  <a:cubicBezTo>
                    <a:pt x="2558883" y="1901402"/>
                    <a:pt x="2558883" y="1915372"/>
                    <a:pt x="2558883" y="1939502"/>
                  </a:cubicBezTo>
                  <a:cubicBezTo>
                    <a:pt x="2536023" y="1939502"/>
                    <a:pt x="2515703" y="1940772"/>
                    <a:pt x="2492640" y="1939502"/>
                  </a:cubicBezTo>
                  <a:cubicBezTo>
                    <a:pt x="2366498" y="1934422"/>
                    <a:pt x="2238414" y="1940772"/>
                    <a:pt x="2112272" y="1935692"/>
                  </a:cubicBezTo>
                  <a:cubicBezTo>
                    <a:pt x="2036586" y="1931882"/>
                    <a:pt x="1962842" y="1934422"/>
                    <a:pt x="1887156" y="1931882"/>
                  </a:cubicBezTo>
                  <a:cubicBezTo>
                    <a:pt x="1852224" y="1930612"/>
                    <a:pt x="1817293" y="1929342"/>
                    <a:pt x="1782361" y="1928072"/>
                  </a:cubicBezTo>
                  <a:cubicBezTo>
                    <a:pt x="1761013" y="1928072"/>
                    <a:pt x="1741607" y="1929342"/>
                    <a:pt x="1720260" y="1929342"/>
                  </a:cubicBezTo>
                  <a:cubicBezTo>
                    <a:pt x="1665921" y="1928072"/>
                    <a:pt x="1516491" y="1929342"/>
                    <a:pt x="1462153" y="1928072"/>
                  </a:cubicBezTo>
                  <a:cubicBezTo>
                    <a:pt x="1423340" y="1926802"/>
                    <a:pt x="647078" y="1935692"/>
                    <a:pt x="608265" y="1934422"/>
                  </a:cubicBezTo>
                  <a:cubicBezTo>
                    <a:pt x="598562" y="1934422"/>
                    <a:pt x="586918" y="1935692"/>
                    <a:pt x="577214" y="1935692"/>
                  </a:cubicBezTo>
                  <a:cubicBezTo>
                    <a:pt x="553927" y="1935692"/>
                    <a:pt x="532579" y="1936962"/>
                    <a:pt x="509292" y="1936962"/>
                  </a:cubicBezTo>
                  <a:cubicBezTo>
                    <a:pt x="451072" y="1936962"/>
                    <a:pt x="394793" y="1935692"/>
                    <a:pt x="336573" y="1934422"/>
                  </a:cubicBezTo>
                  <a:cubicBezTo>
                    <a:pt x="301642" y="1933152"/>
                    <a:pt x="266710" y="1931882"/>
                    <a:pt x="233719" y="1930612"/>
                  </a:cubicBezTo>
                  <a:cubicBezTo>
                    <a:pt x="171618" y="1929342"/>
                    <a:pt x="109517" y="1928072"/>
                    <a:pt x="48260" y="1928072"/>
                  </a:cubicBezTo>
                  <a:cubicBezTo>
                    <a:pt x="38100" y="1928072"/>
                    <a:pt x="29210" y="1928072"/>
                    <a:pt x="19050" y="1926802"/>
                  </a:cubicBezTo>
                  <a:cubicBezTo>
                    <a:pt x="10160" y="1925532"/>
                    <a:pt x="5080" y="1919182"/>
                    <a:pt x="7620" y="1910292"/>
                  </a:cubicBezTo>
                  <a:cubicBezTo>
                    <a:pt x="16510" y="1878526"/>
                    <a:pt x="12700" y="1842223"/>
                    <a:pt x="11430" y="1804468"/>
                  </a:cubicBezTo>
                  <a:cubicBezTo>
                    <a:pt x="10160" y="1727505"/>
                    <a:pt x="6350" y="1651995"/>
                    <a:pt x="7620" y="1575033"/>
                  </a:cubicBezTo>
                  <a:cubicBezTo>
                    <a:pt x="5080" y="1479193"/>
                    <a:pt x="0" y="292813"/>
                    <a:pt x="7620" y="195521"/>
                  </a:cubicBezTo>
                  <a:cubicBezTo>
                    <a:pt x="8890" y="176644"/>
                    <a:pt x="7620" y="156314"/>
                    <a:pt x="8890" y="137436"/>
                  </a:cubicBezTo>
                  <a:cubicBezTo>
                    <a:pt x="10160" y="106942"/>
                    <a:pt x="12700" y="7354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922992"/>
                  </a:moveTo>
                  <a:cubicBezTo>
                    <a:pt x="2537293" y="1906482"/>
                    <a:pt x="2538563" y="1893782"/>
                    <a:pt x="2538563" y="1881082"/>
                  </a:cubicBezTo>
                  <a:cubicBezTo>
                    <a:pt x="2537293" y="1798659"/>
                    <a:pt x="2536023" y="1721697"/>
                    <a:pt x="2536023" y="1638926"/>
                  </a:cubicBezTo>
                  <a:cubicBezTo>
                    <a:pt x="2536023" y="1601171"/>
                    <a:pt x="2538563" y="1563416"/>
                    <a:pt x="2537293" y="1525661"/>
                  </a:cubicBezTo>
                  <a:cubicBezTo>
                    <a:pt x="2537293" y="1490810"/>
                    <a:pt x="2536023" y="1454507"/>
                    <a:pt x="2534753" y="1419656"/>
                  </a:cubicBezTo>
                  <a:cubicBezTo>
                    <a:pt x="2529673" y="1365928"/>
                    <a:pt x="2518243" y="253606"/>
                    <a:pt x="2518243" y="199877"/>
                  </a:cubicBezTo>
                  <a:cubicBezTo>
                    <a:pt x="2515703" y="154862"/>
                    <a:pt x="2513163" y="108394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9187"/>
                  </a:cubicBezTo>
                  <a:cubicBezTo>
                    <a:pt x="31750" y="95325"/>
                    <a:pt x="31750" y="121463"/>
                    <a:pt x="30480" y="147601"/>
                  </a:cubicBezTo>
                  <a:cubicBezTo>
                    <a:pt x="29210" y="191165"/>
                    <a:pt x="26670" y="233276"/>
                    <a:pt x="25400" y="276840"/>
                  </a:cubicBezTo>
                  <a:cubicBezTo>
                    <a:pt x="20320" y="323307"/>
                    <a:pt x="26670" y="1458864"/>
                    <a:pt x="29210" y="1505331"/>
                  </a:cubicBezTo>
                  <a:cubicBezTo>
                    <a:pt x="29210" y="1554703"/>
                    <a:pt x="29210" y="1605528"/>
                    <a:pt x="30480" y="1654900"/>
                  </a:cubicBezTo>
                  <a:cubicBezTo>
                    <a:pt x="30480" y="1691203"/>
                    <a:pt x="33020" y="1727505"/>
                    <a:pt x="33020" y="1763808"/>
                  </a:cubicBezTo>
                  <a:cubicBezTo>
                    <a:pt x="33020" y="1803016"/>
                    <a:pt x="33020" y="1842223"/>
                    <a:pt x="31750" y="1881082"/>
                  </a:cubicBezTo>
                  <a:cubicBezTo>
                    <a:pt x="31750" y="1884892"/>
                    <a:pt x="31750" y="1887432"/>
                    <a:pt x="31750" y="1891242"/>
                  </a:cubicBezTo>
                  <a:cubicBezTo>
                    <a:pt x="31750" y="1901402"/>
                    <a:pt x="35560" y="1905212"/>
                    <a:pt x="44450" y="1905212"/>
                  </a:cubicBezTo>
                  <a:cubicBezTo>
                    <a:pt x="64882" y="1905212"/>
                    <a:pt x="92051" y="1906482"/>
                    <a:pt x="117279" y="1906482"/>
                  </a:cubicBezTo>
                  <a:cubicBezTo>
                    <a:pt x="154152" y="1906482"/>
                    <a:pt x="192965" y="1903942"/>
                    <a:pt x="229837" y="1906482"/>
                  </a:cubicBezTo>
                  <a:cubicBezTo>
                    <a:pt x="289998" y="1910292"/>
                    <a:pt x="350158" y="1912832"/>
                    <a:pt x="410318" y="1911562"/>
                  </a:cubicBezTo>
                  <a:cubicBezTo>
                    <a:pt x="449131" y="1910292"/>
                    <a:pt x="486004" y="1912832"/>
                    <a:pt x="524817" y="1912832"/>
                  </a:cubicBezTo>
                  <a:cubicBezTo>
                    <a:pt x="581096" y="1912832"/>
                    <a:pt x="637375" y="1911562"/>
                    <a:pt x="693654" y="1912832"/>
                  </a:cubicBezTo>
                  <a:cubicBezTo>
                    <a:pt x="777102" y="1914102"/>
                    <a:pt x="1693091" y="1903942"/>
                    <a:pt x="1778479" y="1906482"/>
                  </a:cubicBezTo>
                  <a:cubicBezTo>
                    <a:pt x="1815352" y="1907752"/>
                    <a:pt x="1852224" y="1909022"/>
                    <a:pt x="1887156" y="1909022"/>
                  </a:cubicBezTo>
                  <a:cubicBezTo>
                    <a:pt x="1951198" y="1911562"/>
                    <a:pt x="2013299" y="1907752"/>
                    <a:pt x="2077340" y="1911562"/>
                  </a:cubicBezTo>
                  <a:cubicBezTo>
                    <a:pt x="2129738" y="1914102"/>
                    <a:pt x="2182135" y="1914102"/>
                    <a:pt x="2234533" y="1916642"/>
                  </a:cubicBezTo>
                  <a:cubicBezTo>
                    <a:pt x="2312159" y="1920452"/>
                    <a:pt x="2389785" y="1922992"/>
                    <a:pt x="2467412" y="1924262"/>
                  </a:cubicBezTo>
                  <a:cubicBezTo>
                    <a:pt x="2496521" y="1924262"/>
                    <a:pt x="2515703" y="1922992"/>
                    <a:pt x="2536023" y="1922992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969185" y="8982229"/>
            <a:ext cx="1094108" cy="1028700"/>
            <a:chOff x="0" y="0"/>
            <a:chExt cx="1458811" cy="1371600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85646" y="1223706"/>
            <a:ext cx="17601868" cy="2796466"/>
            <a:chOff x="0" y="0"/>
            <a:chExt cx="5752244" cy="913878"/>
          </a:xfrm>
        </p:grpSpPr>
        <p:sp>
          <p:nvSpPr>
            <p:cNvPr id="18" name="Freeform 18"/>
            <p:cNvSpPr/>
            <p:nvPr/>
          </p:nvSpPr>
          <p:spPr>
            <a:xfrm>
              <a:off x="10160" y="16510"/>
              <a:ext cx="5729385" cy="885938"/>
            </a:xfrm>
            <a:custGeom>
              <a:avLst/>
              <a:gdLst/>
              <a:ahLst/>
              <a:cxnLst/>
              <a:rect l="l" t="t" r="r" b="b"/>
              <a:pathLst>
                <a:path w="5729385" h="885938">
                  <a:moveTo>
                    <a:pt x="5729385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855048" y="0"/>
                  </a:lnTo>
                  <a:lnTo>
                    <a:pt x="571033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-3810" y="0"/>
              <a:ext cx="5758594" cy="912608"/>
            </a:xfrm>
            <a:custGeom>
              <a:avLst/>
              <a:gdLst/>
              <a:ahLst/>
              <a:cxnLst/>
              <a:rect l="l" t="t" r="r" b="b"/>
              <a:pathLst>
                <a:path w="5758594" h="912608">
                  <a:moveTo>
                    <a:pt x="5724305" y="21590"/>
                  </a:moveTo>
                  <a:cubicBezTo>
                    <a:pt x="5725575" y="34290"/>
                    <a:pt x="5725575" y="44450"/>
                    <a:pt x="5726844" y="54610"/>
                  </a:cubicBezTo>
                  <a:cubicBezTo>
                    <a:pt x="5729385" y="76512"/>
                    <a:pt x="5730655" y="94130"/>
                    <a:pt x="5733194" y="111118"/>
                  </a:cubicBezTo>
                  <a:cubicBezTo>
                    <a:pt x="5733194" y="135657"/>
                    <a:pt x="5745894" y="619517"/>
                    <a:pt x="5752244" y="644056"/>
                  </a:cubicBezTo>
                  <a:cubicBezTo>
                    <a:pt x="5758594" y="681179"/>
                    <a:pt x="5754785" y="718931"/>
                    <a:pt x="5754785" y="756055"/>
                  </a:cubicBezTo>
                  <a:cubicBezTo>
                    <a:pt x="5754785" y="788773"/>
                    <a:pt x="5756055" y="818975"/>
                    <a:pt x="5757325" y="851648"/>
                  </a:cubicBezTo>
                  <a:cubicBezTo>
                    <a:pt x="5757325" y="873238"/>
                    <a:pt x="5757325" y="887208"/>
                    <a:pt x="5757325" y="911338"/>
                  </a:cubicBezTo>
                  <a:cubicBezTo>
                    <a:pt x="5734464" y="911338"/>
                    <a:pt x="5714144" y="912608"/>
                    <a:pt x="5680708" y="911338"/>
                  </a:cubicBezTo>
                  <a:cubicBezTo>
                    <a:pt x="5389688" y="906258"/>
                    <a:pt x="5094192" y="912608"/>
                    <a:pt x="4803174" y="907528"/>
                  </a:cubicBezTo>
                  <a:cubicBezTo>
                    <a:pt x="4628562" y="903718"/>
                    <a:pt x="4458428" y="906258"/>
                    <a:pt x="4283817" y="903718"/>
                  </a:cubicBezTo>
                  <a:cubicBezTo>
                    <a:pt x="4203227" y="902448"/>
                    <a:pt x="4122638" y="901178"/>
                    <a:pt x="4042048" y="899908"/>
                  </a:cubicBezTo>
                  <a:cubicBezTo>
                    <a:pt x="3992798" y="899908"/>
                    <a:pt x="3948026" y="901178"/>
                    <a:pt x="3898777" y="901178"/>
                  </a:cubicBezTo>
                  <a:cubicBezTo>
                    <a:pt x="3773415" y="899908"/>
                    <a:pt x="3428669" y="901178"/>
                    <a:pt x="3303307" y="899908"/>
                  </a:cubicBezTo>
                  <a:cubicBezTo>
                    <a:pt x="3213763" y="898638"/>
                    <a:pt x="1422878" y="907528"/>
                    <a:pt x="1333334" y="906258"/>
                  </a:cubicBezTo>
                  <a:cubicBezTo>
                    <a:pt x="1310948" y="906258"/>
                    <a:pt x="1284085" y="907528"/>
                    <a:pt x="1261699" y="907528"/>
                  </a:cubicBezTo>
                  <a:cubicBezTo>
                    <a:pt x="1207972" y="907528"/>
                    <a:pt x="1158723" y="908798"/>
                    <a:pt x="1104996" y="908798"/>
                  </a:cubicBezTo>
                  <a:cubicBezTo>
                    <a:pt x="970680" y="908798"/>
                    <a:pt x="840840" y="907528"/>
                    <a:pt x="706524" y="906258"/>
                  </a:cubicBezTo>
                  <a:cubicBezTo>
                    <a:pt x="625934" y="904988"/>
                    <a:pt x="545345" y="903718"/>
                    <a:pt x="469232" y="902448"/>
                  </a:cubicBezTo>
                  <a:cubicBezTo>
                    <a:pt x="325961" y="901178"/>
                    <a:pt x="182690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760" y="30480"/>
                    <a:pt x="142395" y="29210"/>
                  </a:cubicBezTo>
                  <a:cubicBezTo>
                    <a:pt x="263280" y="25400"/>
                    <a:pt x="384165" y="22860"/>
                    <a:pt x="509527" y="20320"/>
                  </a:cubicBezTo>
                  <a:cubicBezTo>
                    <a:pt x="594594" y="17780"/>
                    <a:pt x="679661" y="16510"/>
                    <a:pt x="760251" y="13970"/>
                  </a:cubicBezTo>
                  <a:cubicBezTo>
                    <a:pt x="840841" y="11430"/>
                    <a:pt x="925908" y="8890"/>
                    <a:pt x="1006498" y="8890"/>
                  </a:cubicBezTo>
                  <a:cubicBezTo>
                    <a:pt x="1096042" y="7620"/>
                    <a:pt x="1185586" y="10160"/>
                    <a:pt x="1275130" y="8890"/>
                  </a:cubicBezTo>
                  <a:cubicBezTo>
                    <a:pt x="1387061" y="8890"/>
                    <a:pt x="3415238" y="6350"/>
                    <a:pt x="3527168" y="5080"/>
                  </a:cubicBezTo>
                  <a:cubicBezTo>
                    <a:pt x="3634621" y="3810"/>
                    <a:pt x="3742074" y="2540"/>
                    <a:pt x="3854005" y="2540"/>
                  </a:cubicBezTo>
                  <a:cubicBezTo>
                    <a:pt x="4037570" y="1270"/>
                    <a:pt x="4216659" y="0"/>
                    <a:pt x="4400225" y="0"/>
                  </a:cubicBezTo>
                  <a:cubicBezTo>
                    <a:pt x="4476337" y="0"/>
                    <a:pt x="4556927" y="2540"/>
                    <a:pt x="4633039" y="2540"/>
                  </a:cubicBezTo>
                  <a:cubicBezTo>
                    <a:pt x="4843468" y="3810"/>
                    <a:pt x="5058375" y="5080"/>
                    <a:pt x="5268804" y="7620"/>
                  </a:cubicBezTo>
                  <a:cubicBezTo>
                    <a:pt x="5380734" y="8890"/>
                    <a:pt x="5492665" y="12700"/>
                    <a:pt x="5604595" y="16510"/>
                  </a:cubicBezTo>
                  <a:cubicBezTo>
                    <a:pt x="5631458" y="16510"/>
                    <a:pt x="5658321" y="16510"/>
                    <a:pt x="5680708" y="16510"/>
                  </a:cubicBezTo>
                  <a:cubicBezTo>
                    <a:pt x="5705255" y="17780"/>
                    <a:pt x="5714144" y="20320"/>
                    <a:pt x="5724305" y="21590"/>
                  </a:cubicBezTo>
                  <a:close/>
                  <a:moveTo>
                    <a:pt x="5734464" y="894828"/>
                  </a:moveTo>
                  <a:cubicBezTo>
                    <a:pt x="5735735" y="878318"/>
                    <a:pt x="5737005" y="865618"/>
                    <a:pt x="5737005" y="852918"/>
                  </a:cubicBezTo>
                  <a:cubicBezTo>
                    <a:pt x="5735735" y="815829"/>
                    <a:pt x="5734464" y="782481"/>
                    <a:pt x="5734464" y="746616"/>
                  </a:cubicBezTo>
                  <a:cubicBezTo>
                    <a:pt x="5734464" y="730257"/>
                    <a:pt x="5737005" y="713898"/>
                    <a:pt x="5735735" y="697538"/>
                  </a:cubicBezTo>
                  <a:cubicBezTo>
                    <a:pt x="5735735" y="682437"/>
                    <a:pt x="5734464" y="666707"/>
                    <a:pt x="5733194" y="651606"/>
                  </a:cubicBezTo>
                  <a:cubicBezTo>
                    <a:pt x="5728114" y="628326"/>
                    <a:pt x="5716685" y="146354"/>
                    <a:pt x="5716685" y="123073"/>
                  </a:cubicBezTo>
                  <a:cubicBezTo>
                    <a:pt x="5714144" y="103568"/>
                    <a:pt x="5711605" y="83433"/>
                    <a:pt x="5709064" y="63500"/>
                  </a:cubicBezTo>
                  <a:cubicBezTo>
                    <a:pt x="5707794" y="44450"/>
                    <a:pt x="5706525" y="43180"/>
                    <a:pt x="5667276" y="41910"/>
                  </a:cubicBezTo>
                  <a:cubicBezTo>
                    <a:pt x="5653844" y="41910"/>
                    <a:pt x="5644890" y="41910"/>
                    <a:pt x="5631458" y="40640"/>
                  </a:cubicBezTo>
                  <a:cubicBezTo>
                    <a:pt x="5519528" y="36830"/>
                    <a:pt x="5403120" y="31750"/>
                    <a:pt x="5291190" y="30480"/>
                  </a:cubicBezTo>
                  <a:cubicBezTo>
                    <a:pt x="5018080" y="26670"/>
                    <a:pt x="4740493" y="25400"/>
                    <a:pt x="4467383" y="22860"/>
                  </a:cubicBezTo>
                  <a:cubicBezTo>
                    <a:pt x="4427088" y="22860"/>
                    <a:pt x="4382316" y="22860"/>
                    <a:pt x="4342021" y="22860"/>
                  </a:cubicBezTo>
                  <a:cubicBezTo>
                    <a:pt x="4274863" y="22860"/>
                    <a:pt x="4207705" y="22860"/>
                    <a:pt x="4145024" y="22860"/>
                  </a:cubicBezTo>
                  <a:cubicBezTo>
                    <a:pt x="4001753" y="22860"/>
                    <a:pt x="3858482" y="22860"/>
                    <a:pt x="3719688" y="24130"/>
                  </a:cubicBezTo>
                  <a:cubicBezTo>
                    <a:pt x="3598803" y="25400"/>
                    <a:pt x="1561672" y="29210"/>
                    <a:pt x="1440787" y="29210"/>
                  </a:cubicBezTo>
                  <a:cubicBezTo>
                    <a:pt x="1243790" y="29210"/>
                    <a:pt x="1046792" y="26670"/>
                    <a:pt x="849795" y="33020"/>
                  </a:cubicBezTo>
                  <a:cubicBezTo>
                    <a:pt x="746819" y="36830"/>
                    <a:pt x="648321" y="36830"/>
                    <a:pt x="549822" y="38100"/>
                  </a:cubicBezTo>
                  <a:cubicBezTo>
                    <a:pt x="379688" y="41910"/>
                    <a:pt x="209554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9715" y="877048"/>
                    <a:pt x="142395" y="878318"/>
                    <a:pt x="200599" y="878318"/>
                  </a:cubicBezTo>
                  <a:cubicBezTo>
                    <a:pt x="285666" y="878318"/>
                    <a:pt x="375211" y="875778"/>
                    <a:pt x="460278" y="878318"/>
                  </a:cubicBezTo>
                  <a:cubicBezTo>
                    <a:pt x="599071" y="882128"/>
                    <a:pt x="737865" y="884668"/>
                    <a:pt x="876658" y="883398"/>
                  </a:cubicBezTo>
                  <a:cubicBezTo>
                    <a:pt x="966203" y="882128"/>
                    <a:pt x="1051270" y="884668"/>
                    <a:pt x="1140814" y="884668"/>
                  </a:cubicBezTo>
                  <a:cubicBezTo>
                    <a:pt x="1270653" y="884668"/>
                    <a:pt x="1400492" y="883398"/>
                    <a:pt x="1530331" y="884668"/>
                  </a:cubicBezTo>
                  <a:cubicBezTo>
                    <a:pt x="1722852" y="885938"/>
                    <a:pt x="3836096" y="875778"/>
                    <a:pt x="4033093" y="878318"/>
                  </a:cubicBezTo>
                  <a:cubicBezTo>
                    <a:pt x="4118160" y="879588"/>
                    <a:pt x="4203227" y="880858"/>
                    <a:pt x="4283817" y="880858"/>
                  </a:cubicBezTo>
                  <a:cubicBezTo>
                    <a:pt x="4431565" y="883398"/>
                    <a:pt x="4574836" y="879588"/>
                    <a:pt x="4722584" y="883398"/>
                  </a:cubicBezTo>
                  <a:cubicBezTo>
                    <a:pt x="4843468" y="885938"/>
                    <a:pt x="4964353" y="885938"/>
                    <a:pt x="5085238" y="888478"/>
                  </a:cubicBezTo>
                  <a:cubicBezTo>
                    <a:pt x="5264327" y="892288"/>
                    <a:pt x="5443415" y="894828"/>
                    <a:pt x="5622503" y="896098"/>
                  </a:cubicBezTo>
                  <a:cubicBezTo>
                    <a:pt x="5689662" y="896098"/>
                    <a:pt x="5714144" y="894828"/>
                    <a:pt x="5734464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20" name="Freeform 20"/>
          <p:cNvSpPr/>
          <p:nvPr/>
        </p:nvSpPr>
        <p:spPr>
          <a:xfrm>
            <a:off x="15128040" y="521945"/>
            <a:ext cx="2545734" cy="2027041"/>
          </a:xfrm>
          <a:custGeom>
            <a:avLst/>
            <a:gdLst/>
            <a:ahLst/>
            <a:cxnLst/>
            <a:rect l="l" t="t" r="r" b="b"/>
            <a:pathLst>
              <a:path w="2545734" h="2027041">
                <a:moveTo>
                  <a:pt x="0" y="0"/>
                </a:moveTo>
                <a:lnTo>
                  <a:pt x="2545734" y="0"/>
                </a:lnTo>
                <a:lnTo>
                  <a:pt x="2545734" y="2027040"/>
                </a:lnTo>
                <a:lnTo>
                  <a:pt x="0" y="20270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-1080349" y="7734465"/>
            <a:ext cx="2566796" cy="2615843"/>
          </a:xfrm>
          <a:custGeom>
            <a:avLst/>
            <a:gdLst/>
            <a:ahLst/>
            <a:cxnLst/>
            <a:rect l="l" t="t" r="r" b="b"/>
            <a:pathLst>
              <a:path w="2566796" h="2615843">
                <a:moveTo>
                  <a:pt x="0" y="0"/>
                </a:moveTo>
                <a:lnTo>
                  <a:pt x="2566796" y="0"/>
                </a:lnTo>
                <a:lnTo>
                  <a:pt x="2566796" y="2615844"/>
                </a:lnTo>
                <a:lnTo>
                  <a:pt x="0" y="26158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9641673" y="4586449"/>
            <a:ext cx="4082807" cy="1641469"/>
          </a:xfrm>
          <a:custGeom>
            <a:avLst/>
            <a:gdLst/>
            <a:ahLst/>
            <a:cxnLst/>
            <a:rect l="l" t="t" r="r" b="b"/>
            <a:pathLst>
              <a:path w="4082807" h="1641469">
                <a:moveTo>
                  <a:pt x="0" y="0"/>
                </a:moveTo>
                <a:lnTo>
                  <a:pt x="4082807" y="0"/>
                </a:lnTo>
                <a:lnTo>
                  <a:pt x="4082807" y="1641469"/>
                </a:lnTo>
                <a:lnTo>
                  <a:pt x="0" y="164146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9641673" y="6839246"/>
            <a:ext cx="3900830" cy="2856056"/>
          </a:xfrm>
          <a:custGeom>
            <a:avLst/>
            <a:gdLst/>
            <a:ahLst/>
            <a:cxnLst/>
            <a:rect l="l" t="t" r="r" b="b"/>
            <a:pathLst>
              <a:path w="3900830" h="2856056">
                <a:moveTo>
                  <a:pt x="0" y="0"/>
                </a:moveTo>
                <a:lnTo>
                  <a:pt x="3900829" y="0"/>
                </a:lnTo>
                <a:lnTo>
                  <a:pt x="3900829" y="2856055"/>
                </a:lnTo>
                <a:lnTo>
                  <a:pt x="0" y="285605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12742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13373371" y="7320968"/>
            <a:ext cx="3242888" cy="2374333"/>
          </a:xfrm>
          <a:custGeom>
            <a:avLst/>
            <a:gdLst/>
            <a:ahLst/>
            <a:cxnLst/>
            <a:rect l="l" t="t" r="r" b="b"/>
            <a:pathLst>
              <a:path w="3242888" h="2374333">
                <a:moveTo>
                  <a:pt x="0" y="0"/>
                </a:moveTo>
                <a:lnTo>
                  <a:pt x="3242888" y="0"/>
                </a:lnTo>
                <a:lnTo>
                  <a:pt x="3242888" y="2374333"/>
                </a:lnTo>
                <a:lnTo>
                  <a:pt x="0" y="237433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12742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Freeform 25"/>
          <p:cNvSpPr/>
          <p:nvPr/>
        </p:nvSpPr>
        <p:spPr>
          <a:xfrm>
            <a:off x="13281474" y="4415595"/>
            <a:ext cx="3426682" cy="2509950"/>
          </a:xfrm>
          <a:custGeom>
            <a:avLst/>
            <a:gdLst/>
            <a:ahLst/>
            <a:cxnLst/>
            <a:rect l="l" t="t" r="r" b="b"/>
            <a:pathLst>
              <a:path w="3426682" h="2509950">
                <a:moveTo>
                  <a:pt x="0" y="0"/>
                </a:moveTo>
                <a:lnTo>
                  <a:pt x="3426682" y="0"/>
                </a:lnTo>
                <a:lnTo>
                  <a:pt x="3426682" y="2509950"/>
                </a:lnTo>
                <a:lnTo>
                  <a:pt x="0" y="25099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6" name="TextBox 26"/>
          <p:cNvSpPr txBox="1"/>
          <p:nvPr/>
        </p:nvSpPr>
        <p:spPr>
          <a:xfrm>
            <a:off x="1399537" y="4972778"/>
            <a:ext cx="3637204" cy="7097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avion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en avion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bateau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en bateau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train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en train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voiture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en voiture</a:t>
            </a: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4686200" y="4972778"/>
            <a:ext cx="4457800" cy="8392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vliegtuig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 met het vliegtuig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boot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  met de boot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trein 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  met de trein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een auto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  met de auto</a:t>
            </a: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</a:rPr>
              <a:t>MISSION 12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733339" y="4019145"/>
            <a:ext cx="4804415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</a:rPr>
              <a:t>Lisez les mots!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1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B6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5385897" y="261800"/>
            <a:ext cx="2902103" cy="3824848"/>
          </a:xfrm>
          <a:custGeom>
            <a:avLst/>
            <a:gdLst/>
            <a:ahLst/>
            <a:cxnLst/>
            <a:rect l="l" t="t" r="r" b="b"/>
            <a:pathLst>
              <a:path w="2902103" h="3824848">
                <a:moveTo>
                  <a:pt x="0" y="0"/>
                </a:moveTo>
                <a:lnTo>
                  <a:pt x="2902103" y="0"/>
                </a:lnTo>
                <a:lnTo>
                  <a:pt x="2902103" y="3824848"/>
                </a:lnTo>
                <a:lnTo>
                  <a:pt x="0" y="38248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>
            <a:off x="-150563" y="7889143"/>
            <a:ext cx="2245107" cy="2186173"/>
          </a:xfrm>
          <a:custGeom>
            <a:avLst/>
            <a:gdLst/>
            <a:ahLst/>
            <a:cxnLst/>
            <a:rect l="l" t="t" r="r" b="b"/>
            <a:pathLst>
              <a:path w="2245107" h="2186173">
                <a:moveTo>
                  <a:pt x="0" y="0"/>
                </a:moveTo>
                <a:lnTo>
                  <a:pt x="2245108" y="0"/>
                </a:lnTo>
                <a:lnTo>
                  <a:pt x="2245108" y="2186173"/>
                </a:lnTo>
                <a:lnTo>
                  <a:pt x="0" y="21861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>
            <a:off x="1486447" y="8336349"/>
            <a:ext cx="1685113" cy="1674581"/>
          </a:xfrm>
          <a:custGeom>
            <a:avLst/>
            <a:gdLst/>
            <a:ahLst/>
            <a:cxnLst/>
            <a:rect l="l" t="t" r="r" b="b"/>
            <a:pathLst>
              <a:path w="1685113" h="1674581">
                <a:moveTo>
                  <a:pt x="0" y="0"/>
                </a:moveTo>
                <a:lnTo>
                  <a:pt x="1685112" y="0"/>
                </a:lnTo>
                <a:lnTo>
                  <a:pt x="1685112" y="1674580"/>
                </a:lnTo>
                <a:lnTo>
                  <a:pt x="0" y="16745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561222" y="8620737"/>
            <a:ext cx="2283001" cy="1751684"/>
          </a:xfrm>
          <a:custGeom>
            <a:avLst/>
            <a:gdLst/>
            <a:ahLst/>
            <a:cxnLst/>
            <a:rect l="l" t="t" r="r" b="b"/>
            <a:pathLst>
              <a:path w="2283001" h="1751684">
                <a:moveTo>
                  <a:pt x="0" y="0"/>
                </a:moveTo>
                <a:lnTo>
                  <a:pt x="2283001" y="0"/>
                </a:lnTo>
                <a:lnTo>
                  <a:pt x="2283001" y="1751685"/>
                </a:lnTo>
                <a:lnTo>
                  <a:pt x="0" y="17516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TextBox 17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révision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821326" y="1023681"/>
            <a:ext cx="7676931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LES VERBES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223245" y="3719452"/>
            <a:ext cx="4686139" cy="4516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 Bold"/>
              </a:rPr>
              <a:t>rester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je reste 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tu restes 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il/elle reste 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nous restons 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vous restez 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ils/elles restent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155188" y="3570467"/>
            <a:ext cx="4686139" cy="4516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 Bold"/>
              </a:rPr>
              <a:t>raconter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je raconte 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tu racontes 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il/elle raconte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nous racontons 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vous racontez 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ils/elles racontent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B6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5385897" y="261800"/>
            <a:ext cx="2902103" cy="3824848"/>
          </a:xfrm>
          <a:custGeom>
            <a:avLst/>
            <a:gdLst/>
            <a:ahLst/>
            <a:cxnLst/>
            <a:rect l="l" t="t" r="r" b="b"/>
            <a:pathLst>
              <a:path w="2902103" h="3824848">
                <a:moveTo>
                  <a:pt x="0" y="0"/>
                </a:moveTo>
                <a:lnTo>
                  <a:pt x="2902103" y="0"/>
                </a:lnTo>
                <a:lnTo>
                  <a:pt x="2902103" y="3824848"/>
                </a:lnTo>
                <a:lnTo>
                  <a:pt x="0" y="38248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>
            <a:off x="-150563" y="7889143"/>
            <a:ext cx="2245107" cy="2186173"/>
          </a:xfrm>
          <a:custGeom>
            <a:avLst/>
            <a:gdLst/>
            <a:ahLst/>
            <a:cxnLst/>
            <a:rect l="l" t="t" r="r" b="b"/>
            <a:pathLst>
              <a:path w="2245107" h="2186173">
                <a:moveTo>
                  <a:pt x="0" y="0"/>
                </a:moveTo>
                <a:lnTo>
                  <a:pt x="2245108" y="0"/>
                </a:lnTo>
                <a:lnTo>
                  <a:pt x="2245108" y="2186173"/>
                </a:lnTo>
                <a:lnTo>
                  <a:pt x="0" y="218617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Freeform 15"/>
          <p:cNvSpPr/>
          <p:nvPr/>
        </p:nvSpPr>
        <p:spPr>
          <a:xfrm>
            <a:off x="1486447" y="8336349"/>
            <a:ext cx="1685113" cy="1674581"/>
          </a:xfrm>
          <a:custGeom>
            <a:avLst/>
            <a:gdLst/>
            <a:ahLst/>
            <a:cxnLst/>
            <a:rect l="l" t="t" r="r" b="b"/>
            <a:pathLst>
              <a:path w="1685113" h="1674581">
                <a:moveTo>
                  <a:pt x="0" y="0"/>
                </a:moveTo>
                <a:lnTo>
                  <a:pt x="1685112" y="0"/>
                </a:lnTo>
                <a:lnTo>
                  <a:pt x="1685112" y="1674580"/>
                </a:lnTo>
                <a:lnTo>
                  <a:pt x="0" y="16745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6" name="Freeform 16"/>
          <p:cNvSpPr/>
          <p:nvPr/>
        </p:nvSpPr>
        <p:spPr>
          <a:xfrm>
            <a:off x="561222" y="8620737"/>
            <a:ext cx="2283001" cy="1751684"/>
          </a:xfrm>
          <a:custGeom>
            <a:avLst/>
            <a:gdLst/>
            <a:ahLst/>
            <a:cxnLst/>
            <a:rect l="l" t="t" r="r" b="b"/>
            <a:pathLst>
              <a:path w="2283001" h="1751684">
                <a:moveTo>
                  <a:pt x="0" y="0"/>
                </a:moveTo>
                <a:lnTo>
                  <a:pt x="2283001" y="0"/>
                </a:lnTo>
                <a:lnTo>
                  <a:pt x="2283001" y="1751685"/>
                </a:lnTo>
                <a:lnTo>
                  <a:pt x="0" y="17516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TextBox 17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révision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821326" y="1023681"/>
            <a:ext cx="7676931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LES VERBES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762267" y="3109965"/>
            <a:ext cx="4686139" cy="4516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 Bold"/>
              </a:rPr>
              <a:t>trouver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je trouve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tu trouves 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il/elle trouve 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nous trouvons 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vous trouvez 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ils /elles trouvent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076128" y="3109965"/>
            <a:ext cx="4686139" cy="4516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 Bold"/>
              </a:rPr>
              <a:t>rentrer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je rentre 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tu rentres 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il/elle rentre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nous rentrons 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vous rentrez 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ils/elles rentrent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B6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D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5595873" y="415576"/>
            <a:ext cx="2457895" cy="3781377"/>
          </a:xfrm>
          <a:custGeom>
            <a:avLst/>
            <a:gdLst/>
            <a:ahLst/>
            <a:cxnLst/>
            <a:rect l="l" t="t" r="r" b="b"/>
            <a:pathLst>
              <a:path w="2457895" h="3781377">
                <a:moveTo>
                  <a:pt x="0" y="0"/>
                </a:moveTo>
                <a:lnTo>
                  <a:pt x="2457895" y="0"/>
                </a:lnTo>
                <a:lnTo>
                  <a:pt x="2457895" y="3781377"/>
                </a:lnTo>
                <a:lnTo>
                  <a:pt x="0" y="37813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>
            <a:off x="147586" y="6766974"/>
            <a:ext cx="3867607" cy="3243955"/>
          </a:xfrm>
          <a:custGeom>
            <a:avLst/>
            <a:gdLst/>
            <a:ahLst/>
            <a:cxnLst/>
            <a:rect l="l" t="t" r="r" b="b"/>
            <a:pathLst>
              <a:path w="3867607" h="3243955">
                <a:moveTo>
                  <a:pt x="0" y="0"/>
                </a:moveTo>
                <a:lnTo>
                  <a:pt x="3867607" y="0"/>
                </a:lnTo>
                <a:lnTo>
                  <a:pt x="3867607" y="3243955"/>
                </a:lnTo>
                <a:lnTo>
                  <a:pt x="0" y="32439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TextBox 15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1</a:t>
            </a:r>
          </a:p>
        </p:txBody>
      </p:sp>
      <p:sp>
        <p:nvSpPr>
          <p:cNvPr id="16" name="Freeform 16"/>
          <p:cNvSpPr/>
          <p:nvPr/>
        </p:nvSpPr>
        <p:spPr>
          <a:xfrm>
            <a:off x="7514511" y="1411562"/>
            <a:ext cx="6656926" cy="2676379"/>
          </a:xfrm>
          <a:custGeom>
            <a:avLst/>
            <a:gdLst/>
            <a:ahLst/>
            <a:cxnLst/>
            <a:rect l="l" t="t" r="r" b="b"/>
            <a:pathLst>
              <a:path w="6656926" h="2676379">
                <a:moveTo>
                  <a:pt x="0" y="0"/>
                </a:moveTo>
                <a:lnTo>
                  <a:pt x="6656926" y="0"/>
                </a:lnTo>
                <a:lnTo>
                  <a:pt x="6656926" y="2676379"/>
                </a:lnTo>
                <a:lnTo>
                  <a:pt x="0" y="267637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2081390" y="2153127"/>
            <a:ext cx="5047427" cy="3695555"/>
          </a:xfrm>
          <a:custGeom>
            <a:avLst/>
            <a:gdLst/>
            <a:ahLst/>
            <a:cxnLst/>
            <a:rect l="l" t="t" r="r" b="b"/>
            <a:pathLst>
              <a:path w="5047427" h="3695555">
                <a:moveTo>
                  <a:pt x="0" y="0"/>
                </a:moveTo>
                <a:lnTo>
                  <a:pt x="5047426" y="0"/>
                </a:lnTo>
                <a:lnTo>
                  <a:pt x="5047426" y="3695555"/>
                </a:lnTo>
                <a:lnTo>
                  <a:pt x="0" y="36955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112742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11736927" y="5539955"/>
            <a:ext cx="4170461" cy="3053471"/>
          </a:xfrm>
          <a:custGeom>
            <a:avLst/>
            <a:gdLst/>
            <a:ahLst/>
            <a:cxnLst/>
            <a:rect l="l" t="t" r="r" b="b"/>
            <a:pathLst>
              <a:path w="4170461" h="3053471">
                <a:moveTo>
                  <a:pt x="0" y="0"/>
                </a:moveTo>
                <a:lnTo>
                  <a:pt x="4170462" y="0"/>
                </a:lnTo>
                <a:lnTo>
                  <a:pt x="4170462" y="3053471"/>
                </a:lnTo>
                <a:lnTo>
                  <a:pt x="0" y="30534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12742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9" name="Freeform 19"/>
          <p:cNvSpPr/>
          <p:nvPr/>
        </p:nvSpPr>
        <p:spPr>
          <a:xfrm>
            <a:off x="5615480" y="4716038"/>
            <a:ext cx="5157923" cy="3778036"/>
          </a:xfrm>
          <a:custGeom>
            <a:avLst/>
            <a:gdLst/>
            <a:ahLst/>
            <a:cxnLst/>
            <a:rect l="l" t="t" r="r" b="b"/>
            <a:pathLst>
              <a:path w="5157923" h="3778036">
                <a:moveTo>
                  <a:pt x="0" y="0"/>
                </a:moveTo>
                <a:lnTo>
                  <a:pt x="5157923" y="0"/>
                </a:lnTo>
                <a:lnTo>
                  <a:pt x="5157923" y="3778035"/>
                </a:lnTo>
                <a:lnTo>
                  <a:pt x="0" y="377803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D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D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6333" y="5854362"/>
            <a:ext cx="6616224" cy="2458397"/>
            <a:chOff x="0" y="0"/>
            <a:chExt cx="2162165" cy="803398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2139305" cy="775458"/>
            </a:xfrm>
            <a:custGeom>
              <a:avLst/>
              <a:gdLst/>
              <a:ahLst/>
              <a:cxnLst/>
              <a:rect l="l" t="t" r="r" b="b"/>
              <a:pathLst>
                <a:path w="2139305" h="775458">
                  <a:moveTo>
                    <a:pt x="2139305" y="775458"/>
                  </a:moveTo>
                  <a:lnTo>
                    <a:pt x="0" y="767838"/>
                  </a:lnTo>
                  <a:lnTo>
                    <a:pt x="0" y="282176"/>
                  </a:lnTo>
                  <a:lnTo>
                    <a:pt x="17780" y="19050"/>
                  </a:lnTo>
                  <a:lnTo>
                    <a:pt x="1064624" y="0"/>
                  </a:lnTo>
                  <a:lnTo>
                    <a:pt x="212025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2168515" cy="802127"/>
            </a:xfrm>
            <a:custGeom>
              <a:avLst/>
              <a:gdLst/>
              <a:ahLst/>
              <a:cxnLst/>
              <a:rect l="l" t="t" r="r" b="b"/>
              <a:pathLst>
                <a:path w="2168515" h="802127">
                  <a:moveTo>
                    <a:pt x="2134225" y="21590"/>
                  </a:moveTo>
                  <a:cubicBezTo>
                    <a:pt x="2135495" y="34290"/>
                    <a:pt x="2135495" y="44450"/>
                    <a:pt x="2136765" y="54610"/>
                  </a:cubicBezTo>
                  <a:cubicBezTo>
                    <a:pt x="2139305" y="74803"/>
                    <a:pt x="2140575" y="89944"/>
                    <a:pt x="2143115" y="104546"/>
                  </a:cubicBezTo>
                  <a:cubicBezTo>
                    <a:pt x="2143115" y="125636"/>
                    <a:pt x="2155815" y="541497"/>
                    <a:pt x="2162165" y="562587"/>
                  </a:cubicBezTo>
                  <a:cubicBezTo>
                    <a:pt x="2168515" y="594493"/>
                    <a:pt x="2164705" y="626940"/>
                    <a:pt x="2164705" y="658846"/>
                  </a:cubicBezTo>
                  <a:cubicBezTo>
                    <a:pt x="2164705" y="686967"/>
                    <a:pt x="2165975" y="712924"/>
                    <a:pt x="2167245" y="741167"/>
                  </a:cubicBezTo>
                  <a:cubicBezTo>
                    <a:pt x="2167245" y="762758"/>
                    <a:pt x="2167245" y="776727"/>
                    <a:pt x="2167245" y="800858"/>
                  </a:cubicBezTo>
                  <a:cubicBezTo>
                    <a:pt x="2144385" y="800858"/>
                    <a:pt x="2124065" y="802127"/>
                    <a:pt x="2102272" y="800858"/>
                  </a:cubicBezTo>
                  <a:cubicBezTo>
                    <a:pt x="1996318" y="795777"/>
                    <a:pt x="1888734" y="802127"/>
                    <a:pt x="1782780" y="797048"/>
                  </a:cubicBezTo>
                  <a:cubicBezTo>
                    <a:pt x="1719208" y="793238"/>
                    <a:pt x="1657265" y="795777"/>
                    <a:pt x="1593693" y="793238"/>
                  </a:cubicBezTo>
                  <a:cubicBezTo>
                    <a:pt x="1564352" y="791967"/>
                    <a:pt x="1535011" y="790698"/>
                    <a:pt x="1505670" y="789427"/>
                  </a:cubicBezTo>
                  <a:cubicBezTo>
                    <a:pt x="1487739" y="789427"/>
                    <a:pt x="1471438" y="790698"/>
                    <a:pt x="1453508" y="790698"/>
                  </a:cubicBezTo>
                  <a:cubicBezTo>
                    <a:pt x="1407866" y="789427"/>
                    <a:pt x="1282351" y="790698"/>
                    <a:pt x="1236710" y="789427"/>
                  </a:cubicBezTo>
                  <a:cubicBezTo>
                    <a:pt x="1204108" y="788158"/>
                    <a:pt x="552084" y="797048"/>
                    <a:pt x="519483" y="795777"/>
                  </a:cubicBezTo>
                  <a:cubicBezTo>
                    <a:pt x="511332" y="795777"/>
                    <a:pt x="501552" y="797048"/>
                    <a:pt x="493402" y="797048"/>
                  </a:cubicBezTo>
                  <a:cubicBezTo>
                    <a:pt x="473841" y="797048"/>
                    <a:pt x="455910" y="798317"/>
                    <a:pt x="436350" y="798317"/>
                  </a:cubicBezTo>
                  <a:cubicBezTo>
                    <a:pt x="387448" y="798317"/>
                    <a:pt x="340176" y="797048"/>
                    <a:pt x="291274" y="795777"/>
                  </a:cubicBezTo>
                  <a:cubicBezTo>
                    <a:pt x="261933" y="794508"/>
                    <a:pt x="232592" y="793238"/>
                    <a:pt x="204881" y="791967"/>
                  </a:cubicBezTo>
                  <a:cubicBezTo>
                    <a:pt x="152719" y="790698"/>
                    <a:pt x="100557" y="789427"/>
                    <a:pt x="48260" y="789427"/>
                  </a:cubicBezTo>
                  <a:cubicBezTo>
                    <a:pt x="38100" y="789427"/>
                    <a:pt x="29210" y="789427"/>
                    <a:pt x="19050" y="788158"/>
                  </a:cubicBezTo>
                  <a:cubicBezTo>
                    <a:pt x="10160" y="786888"/>
                    <a:pt x="5080" y="780538"/>
                    <a:pt x="7620" y="771648"/>
                  </a:cubicBezTo>
                  <a:cubicBezTo>
                    <a:pt x="16510" y="739963"/>
                    <a:pt x="12700" y="726444"/>
                    <a:pt x="11430" y="712383"/>
                  </a:cubicBezTo>
                  <a:cubicBezTo>
                    <a:pt x="10160" y="683722"/>
                    <a:pt x="6350" y="655601"/>
                    <a:pt x="7620" y="626940"/>
                  </a:cubicBezTo>
                  <a:cubicBezTo>
                    <a:pt x="5080" y="591248"/>
                    <a:pt x="0" y="149430"/>
                    <a:pt x="7620" y="113198"/>
                  </a:cubicBezTo>
                  <a:cubicBezTo>
                    <a:pt x="8890" y="106168"/>
                    <a:pt x="7620" y="98597"/>
                    <a:pt x="8890" y="91567"/>
                  </a:cubicBezTo>
                  <a:cubicBezTo>
                    <a:pt x="10160" y="80210"/>
                    <a:pt x="12700" y="6777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59805" y="30480"/>
                    <a:pt x="85886" y="29210"/>
                  </a:cubicBezTo>
                  <a:cubicBezTo>
                    <a:pt x="129898" y="25400"/>
                    <a:pt x="173910" y="22860"/>
                    <a:pt x="219551" y="20320"/>
                  </a:cubicBezTo>
                  <a:cubicBezTo>
                    <a:pt x="250523" y="17780"/>
                    <a:pt x="281494" y="16510"/>
                    <a:pt x="310835" y="13970"/>
                  </a:cubicBezTo>
                  <a:cubicBezTo>
                    <a:pt x="340176" y="11430"/>
                    <a:pt x="371147" y="8890"/>
                    <a:pt x="400488" y="8890"/>
                  </a:cubicBezTo>
                  <a:cubicBezTo>
                    <a:pt x="433089" y="7620"/>
                    <a:pt x="465691" y="10160"/>
                    <a:pt x="498292" y="8890"/>
                  </a:cubicBezTo>
                  <a:cubicBezTo>
                    <a:pt x="539043" y="8890"/>
                    <a:pt x="1277461" y="6350"/>
                    <a:pt x="1318213" y="5080"/>
                  </a:cubicBezTo>
                  <a:cubicBezTo>
                    <a:pt x="1357334" y="3810"/>
                    <a:pt x="1396456" y="2540"/>
                    <a:pt x="1437207" y="2540"/>
                  </a:cubicBezTo>
                  <a:cubicBezTo>
                    <a:pt x="1504040" y="1270"/>
                    <a:pt x="1569242" y="0"/>
                    <a:pt x="1636075" y="0"/>
                  </a:cubicBezTo>
                  <a:cubicBezTo>
                    <a:pt x="1663786" y="0"/>
                    <a:pt x="1693127" y="2540"/>
                    <a:pt x="1720838" y="2540"/>
                  </a:cubicBezTo>
                  <a:cubicBezTo>
                    <a:pt x="1797451" y="3810"/>
                    <a:pt x="1875694" y="5080"/>
                    <a:pt x="1952307" y="7620"/>
                  </a:cubicBezTo>
                  <a:cubicBezTo>
                    <a:pt x="1993058" y="8890"/>
                    <a:pt x="2033810" y="12700"/>
                    <a:pt x="2074561" y="16510"/>
                  </a:cubicBezTo>
                  <a:cubicBezTo>
                    <a:pt x="2084342" y="16510"/>
                    <a:pt x="2094122" y="16510"/>
                    <a:pt x="2102272" y="16510"/>
                  </a:cubicBezTo>
                  <a:cubicBezTo>
                    <a:pt x="2115175" y="17780"/>
                    <a:pt x="2124065" y="20320"/>
                    <a:pt x="2134225" y="21590"/>
                  </a:cubicBezTo>
                  <a:close/>
                  <a:moveTo>
                    <a:pt x="2144385" y="784348"/>
                  </a:moveTo>
                  <a:cubicBezTo>
                    <a:pt x="2145655" y="767838"/>
                    <a:pt x="2146925" y="755138"/>
                    <a:pt x="2146925" y="742438"/>
                  </a:cubicBezTo>
                  <a:cubicBezTo>
                    <a:pt x="2145655" y="710220"/>
                    <a:pt x="2144385" y="681559"/>
                    <a:pt x="2144385" y="650734"/>
                  </a:cubicBezTo>
                  <a:cubicBezTo>
                    <a:pt x="2144385" y="636674"/>
                    <a:pt x="2146925" y="622614"/>
                    <a:pt x="2145655" y="608553"/>
                  </a:cubicBezTo>
                  <a:cubicBezTo>
                    <a:pt x="2145655" y="595575"/>
                    <a:pt x="2144385" y="582055"/>
                    <a:pt x="2143115" y="569076"/>
                  </a:cubicBezTo>
                  <a:cubicBezTo>
                    <a:pt x="2138035" y="549067"/>
                    <a:pt x="2126605" y="134829"/>
                    <a:pt x="2126605" y="114820"/>
                  </a:cubicBezTo>
                  <a:cubicBezTo>
                    <a:pt x="2124065" y="98056"/>
                    <a:pt x="2121525" y="80751"/>
                    <a:pt x="2118985" y="63500"/>
                  </a:cubicBezTo>
                  <a:cubicBezTo>
                    <a:pt x="2117715" y="44450"/>
                    <a:pt x="2116445" y="43180"/>
                    <a:pt x="2097382" y="41910"/>
                  </a:cubicBezTo>
                  <a:cubicBezTo>
                    <a:pt x="2092492" y="41910"/>
                    <a:pt x="2089232" y="41910"/>
                    <a:pt x="2084342" y="40640"/>
                  </a:cubicBezTo>
                  <a:cubicBezTo>
                    <a:pt x="2043590" y="36830"/>
                    <a:pt x="2001208" y="31750"/>
                    <a:pt x="1960457" y="30480"/>
                  </a:cubicBezTo>
                  <a:cubicBezTo>
                    <a:pt x="1861023" y="26670"/>
                    <a:pt x="1759959" y="25400"/>
                    <a:pt x="1660526" y="22860"/>
                  </a:cubicBezTo>
                  <a:cubicBezTo>
                    <a:pt x="1645855" y="22860"/>
                    <a:pt x="1629554" y="22860"/>
                    <a:pt x="1614884" y="22860"/>
                  </a:cubicBezTo>
                  <a:cubicBezTo>
                    <a:pt x="1590433" y="22860"/>
                    <a:pt x="1565982" y="22860"/>
                    <a:pt x="1543161" y="22860"/>
                  </a:cubicBezTo>
                  <a:cubicBezTo>
                    <a:pt x="1490999" y="22860"/>
                    <a:pt x="1438837" y="22860"/>
                    <a:pt x="1388305" y="24130"/>
                  </a:cubicBezTo>
                  <a:cubicBezTo>
                    <a:pt x="1344294" y="25400"/>
                    <a:pt x="602616" y="29210"/>
                    <a:pt x="558604" y="29210"/>
                  </a:cubicBezTo>
                  <a:cubicBezTo>
                    <a:pt x="486881" y="29210"/>
                    <a:pt x="415159" y="26670"/>
                    <a:pt x="343436" y="33020"/>
                  </a:cubicBezTo>
                  <a:cubicBezTo>
                    <a:pt x="305945" y="36830"/>
                    <a:pt x="270083" y="36830"/>
                    <a:pt x="234222" y="38100"/>
                  </a:cubicBezTo>
                  <a:cubicBezTo>
                    <a:pt x="172280" y="41910"/>
                    <a:pt x="110337" y="45720"/>
                    <a:pt x="49530" y="50800"/>
                  </a:cubicBezTo>
                  <a:cubicBezTo>
                    <a:pt x="36830" y="50800"/>
                    <a:pt x="34290" y="53340"/>
                    <a:pt x="33020" y="66150"/>
                  </a:cubicBezTo>
                  <a:cubicBezTo>
                    <a:pt x="31750" y="75884"/>
                    <a:pt x="31750" y="85618"/>
                    <a:pt x="30480" y="95352"/>
                  </a:cubicBezTo>
                  <a:cubicBezTo>
                    <a:pt x="29210" y="111576"/>
                    <a:pt x="26670" y="127258"/>
                    <a:pt x="25400" y="143482"/>
                  </a:cubicBezTo>
                  <a:cubicBezTo>
                    <a:pt x="20320" y="160787"/>
                    <a:pt x="26670" y="583677"/>
                    <a:pt x="29210" y="600982"/>
                  </a:cubicBezTo>
                  <a:cubicBezTo>
                    <a:pt x="29210" y="619369"/>
                    <a:pt x="29210" y="638296"/>
                    <a:pt x="30480" y="656683"/>
                  </a:cubicBezTo>
                  <a:cubicBezTo>
                    <a:pt x="30480" y="670202"/>
                    <a:pt x="33020" y="683722"/>
                    <a:pt x="33020" y="697241"/>
                  </a:cubicBezTo>
                  <a:cubicBezTo>
                    <a:pt x="33020" y="711842"/>
                    <a:pt x="33020" y="726444"/>
                    <a:pt x="31750" y="742438"/>
                  </a:cubicBezTo>
                  <a:cubicBezTo>
                    <a:pt x="31750" y="746248"/>
                    <a:pt x="31750" y="748788"/>
                    <a:pt x="31750" y="752598"/>
                  </a:cubicBezTo>
                  <a:cubicBezTo>
                    <a:pt x="31750" y="762758"/>
                    <a:pt x="35560" y="766568"/>
                    <a:pt x="44450" y="766568"/>
                  </a:cubicBezTo>
                  <a:cubicBezTo>
                    <a:pt x="63065" y="766568"/>
                    <a:pt x="85886" y="767838"/>
                    <a:pt x="107077" y="767838"/>
                  </a:cubicBezTo>
                  <a:cubicBezTo>
                    <a:pt x="138048" y="767838"/>
                    <a:pt x="170650" y="765298"/>
                    <a:pt x="201621" y="767838"/>
                  </a:cubicBezTo>
                  <a:cubicBezTo>
                    <a:pt x="252153" y="771648"/>
                    <a:pt x="302685" y="774188"/>
                    <a:pt x="353216" y="772918"/>
                  </a:cubicBezTo>
                  <a:cubicBezTo>
                    <a:pt x="385818" y="771648"/>
                    <a:pt x="416789" y="774188"/>
                    <a:pt x="449390" y="774188"/>
                  </a:cubicBezTo>
                  <a:cubicBezTo>
                    <a:pt x="496662" y="774188"/>
                    <a:pt x="543934" y="772918"/>
                    <a:pt x="591205" y="774188"/>
                  </a:cubicBezTo>
                  <a:cubicBezTo>
                    <a:pt x="661298" y="775458"/>
                    <a:pt x="1430687" y="765298"/>
                    <a:pt x="1502410" y="767838"/>
                  </a:cubicBezTo>
                  <a:cubicBezTo>
                    <a:pt x="1533381" y="769108"/>
                    <a:pt x="1564352" y="770377"/>
                    <a:pt x="1593693" y="770377"/>
                  </a:cubicBezTo>
                  <a:cubicBezTo>
                    <a:pt x="1647485" y="772918"/>
                    <a:pt x="1699647" y="769108"/>
                    <a:pt x="1753439" y="772918"/>
                  </a:cubicBezTo>
                  <a:cubicBezTo>
                    <a:pt x="1797451" y="775458"/>
                    <a:pt x="1841462" y="775458"/>
                    <a:pt x="1885474" y="777998"/>
                  </a:cubicBezTo>
                  <a:cubicBezTo>
                    <a:pt x="1950676" y="781808"/>
                    <a:pt x="2015879" y="784348"/>
                    <a:pt x="2081081" y="785618"/>
                  </a:cubicBezTo>
                  <a:cubicBezTo>
                    <a:pt x="2105532" y="785618"/>
                    <a:pt x="2124065" y="784348"/>
                    <a:pt x="2144385" y="7843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546285"/>
            <a:ext cx="16042967" cy="3071433"/>
            <a:chOff x="0" y="0"/>
            <a:chExt cx="5242800" cy="1003736"/>
          </a:xfrm>
        </p:grpSpPr>
        <p:sp>
          <p:nvSpPr>
            <p:cNvPr id="6" name="Freeform 6"/>
            <p:cNvSpPr/>
            <p:nvPr/>
          </p:nvSpPr>
          <p:spPr>
            <a:xfrm>
              <a:off x="10160" y="16510"/>
              <a:ext cx="5219940" cy="975796"/>
            </a:xfrm>
            <a:custGeom>
              <a:avLst/>
              <a:gdLst/>
              <a:ahLst/>
              <a:cxnLst/>
              <a:rect l="l" t="t" r="r" b="b"/>
              <a:pathLst>
                <a:path w="5219940" h="975796">
                  <a:moveTo>
                    <a:pt x="5219940" y="975796"/>
                  </a:moveTo>
                  <a:lnTo>
                    <a:pt x="0" y="968176"/>
                  </a:lnTo>
                  <a:lnTo>
                    <a:pt x="0" y="351659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7" name="Freeform 7"/>
            <p:cNvSpPr/>
            <p:nvPr/>
          </p:nvSpPr>
          <p:spPr>
            <a:xfrm>
              <a:off x="-3810" y="0"/>
              <a:ext cx="5249150" cy="1002466"/>
            </a:xfrm>
            <a:custGeom>
              <a:avLst/>
              <a:gdLst/>
              <a:ahLst/>
              <a:cxnLst/>
              <a:rect l="l" t="t" r="r" b="b"/>
              <a:pathLst>
                <a:path w="5249150" h="1002466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77902"/>
                    <a:pt x="5221210" y="97534"/>
                    <a:pt x="5223750" y="116464"/>
                  </a:cubicBezTo>
                  <a:cubicBezTo>
                    <a:pt x="5223750" y="143808"/>
                    <a:pt x="5236450" y="682974"/>
                    <a:pt x="5242800" y="710318"/>
                  </a:cubicBezTo>
                  <a:cubicBezTo>
                    <a:pt x="5249150" y="751685"/>
                    <a:pt x="5245340" y="793752"/>
                    <a:pt x="5245340" y="835119"/>
                  </a:cubicBezTo>
                  <a:cubicBezTo>
                    <a:pt x="5245340" y="871577"/>
                    <a:pt x="5246610" y="905231"/>
                    <a:pt x="5247880" y="941506"/>
                  </a:cubicBezTo>
                  <a:cubicBezTo>
                    <a:pt x="5247880" y="963096"/>
                    <a:pt x="5247880" y="977066"/>
                    <a:pt x="5247880" y="1001196"/>
                  </a:cubicBezTo>
                  <a:cubicBezTo>
                    <a:pt x="5225020" y="1001196"/>
                    <a:pt x="5204700" y="1002466"/>
                    <a:pt x="5172915" y="1001196"/>
                  </a:cubicBezTo>
                  <a:cubicBezTo>
                    <a:pt x="4908158" y="996116"/>
                    <a:pt x="4639327" y="1002466"/>
                    <a:pt x="4374570" y="997386"/>
                  </a:cubicBezTo>
                  <a:cubicBezTo>
                    <a:pt x="4215715" y="993576"/>
                    <a:pt x="4060934" y="996116"/>
                    <a:pt x="3902079" y="993576"/>
                  </a:cubicBezTo>
                  <a:cubicBezTo>
                    <a:pt x="3828762" y="992306"/>
                    <a:pt x="3755444" y="991036"/>
                    <a:pt x="3682127" y="989766"/>
                  </a:cubicBezTo>
                  <a:cubicBezTo>
                    <a:pt x="3637322" y="989766"/>
                    <a:pt x="3596590" y="991036"/>
                    <a:pt x="3551785" y="991036"/>
                  </a:cubicBezTo>
                  <a:cubicBezTo>
                    <a:pt x="3437735" y="989766"/>
                    <a:pt x="3124099" y="991036"/>
                    <a:pt x="3010050" y="989766"/>
                  </a:cubicBezTo>
                  <a:cubicBezTo>
                    <a:pt x="2928586" y="988496"/>
                    <a:pt x="1299310" y="997386"/>
                    <a:pt x="1217846" y="996116"/>
                  </a:cubicBezTo>
                  <a:cubicBezTo>
                    <a:pt x="1197480" y="996116"/>
                    <a:pt x="1173041" y="997386"/>
                    <a:pt x="1152675" y="997386"/>
                  </a:cubicBezTo>
                  <a:cubicBezTo>
                    <a:pt x="1103796" y="997386"/>
                    <a:pt x="1058991" y="998656"/>
                    <a:pt x="1010113" y="998656"/>
                  </a:cubicBezTo>
                  <a:cubicBezTo>
                    <a:pt x="887917" y="998656"/>
                    <a:pt x="769794" y="997386"/>
                    <a:pt x="647599" y="996116"/>
                  </a:cubicBezTo>
                  <a:cubicBezTo>
                    <a:pt x="574281" y="994846"/>
                    <a:pt x="500964" y="993576"/>
                    <a:pt x="431720" y="992306"/>
                  </a:cubicBezTo>
                  <a:cubicBezTo>
                    <a:pt x="301377" y="991036"/>
                    <a:pt x="171035" y="989766"/>
                    <a:pt x="48260" y="989766"/>
                  </a:cubicBezTo>
                  <a:cubicBezTo>
                    <a:pt x="38100" y="989766"/>
                    <a:pt x="29210" y="989766"/>
                    <a:pt x="19050" y="988496"/>
                  </a:cubicBezTo>
                  <a:cubicBezTo>
                    <a:pt x="10160" y="987226"/>
                    <a:pt x="5080" y="980876"/>
                    <a:pt x="7620" y="971986"/>
                  </a:cubicBezTo>
                  <a:cubicBezTo>
                    <a:pt x="16510" y="940287"/>
                    <a:pt x="12700" y="922759"/>
                    <a:pt x="11430" y="904530"/>
                  </a:cubicBezTo>
                  <a:cubicBezTo>
                    <a:pt x="10160" y="867370"/>
                    <a:pt x="6350" y="830912"/>
                    <a:pt x="7620" y="793752"/>
                  </a:cubicBezTo>
                  <a:cubicBezTo>
                    <a:pt x="5080" y="747478"/>
                    <a:pt x="0" y="174658"/>
                    <a:pt x="7620" y="127682"/>
                  </a:cubicBezTo>
                  <a:cubicBezTo>
                    <a:pt x="8890" y="118568"/>
                    <a:pt x="7620" y="108752"/>
                    <a:pt x="8890" y="99637"/>
                  </a:cubicBezTo>
                  <a:cubicBezTo>
                    <a:pt x="10160" y="84914"/>
                    <a:pt x="12700" y="687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984686"/>
                  </a:moveTo>
                  <a:cubicBezTo>
                    <a:pt x="5226290" y="968176"/>
                    <a:pt x="5227560" y="955476"/>
                    <a:pt x="5227560" y="942776"/>
                  </a:cubicBezTo>
                  <a:cubicBezTo>
                    <a:pt x="5226290" y="901726"/>
                    <a:pt x="5225020" y="864566"/>
                    <a:pt x="5225020" y="824602"/>
                  </a:cubicBezTo>
                  <a:cubicBezTo>
                    <a:pt x="5225020" y="806372"/>
                    <a:pt x="5227560" y="788143"/>
                    <a:pt x="5226290" y="769914"/>
                  </a:cubicBezTo>
                  <a:cubicBezTo>
                    <a:pt x="5226290" y="753087"/>
                    <a:pt x="5225020" y="735559"/>
                    <a:pt x="5223750" y="718732"/>
                  </a:cubicBezTo>
                  <a:cubicBezTo>
                    <a:pt x="5218670" y="692790"/>
                    <a:pt x="5207240" y="155727"/>
                    <a:pt x="5207240" y="129786"/>
                  </a:cubicBezTo>
                  <a:cubicBezTo>
                    <a:pt x="5204700" y="108051"/>
                    <a:pt x="5202160" y="85615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66684"/>
                  </a:cubicBezTo>
                  <a:cubicBezTo>
                    <a:pt x="31750" y="79305"/>
                    <a:pt x="31750" y="91925"/>
                    <a:pt x="30480" y="104545"/>
                  </a:cubicBezTo>
                  <a:cubicBezTo>
                    <a:pt x="29210" y="125579"/>
                    <a:pt x="26670" y="145912"/>
                    <a:pt x="25400" y="166945"/>
                  </a:cubicBezTo>
                  <a:cubicBezTo>
                    <a:pt x="20320" y="189381"/>
                    <a:pt x="26670" y="737662"/>
                    <a:pt x="29210" y="760098"/>
                  </a:cubicBezTo>
                  <a:cubicBezTo>
                    <a:pt x="29210" y="783936"/>
                    <a:pt x="29210" y="808476"/>
                    <a:pt x="30480" y="832314"/>
                  </a:cubicBezTo>
                  <a:cubicBezTo>
                    <a:pt x="30480" y="849842"/>
                    <a:pt x="33020" y="867370"/>
                    <a:pt x="33020" y="884899"/>
                  </a:cubicBezTo>
                  <a:cubicBezTo>
                    <a:pt x="33020" y="903829"/>
                    <a:pt x="33020" y="922759"/>
                    <a:pt x="31750" y="942776"/>
                  </a:cubicBezTo>
                  <a:cubicBezTo>
                    <a:pt x="31750" y="946586"/>
                    <a:pt x="31750" y="949126"/>
                    <a:pt x="31750" y="952936"/>
                  </a:cubicBezTo>
                  <a:cubicBezTo>
                    <a:pt x="31750" y="963096"/>
                    <a:pt x="35560" y="966906"/>
                    <a:pt x="44450" y="966906"/>
                  </a:cubicBezTo>
                  <a:cubicBezTo>
                    <a:pt x="77352" y="966906"/>
                    <a:pt x="134377" y="968176"/>
                    <a:pt x="187328" y="968176"/>
                  </a:cubicBezTo>
                  <a:cubicBezTo>
                    <a:pt x="264719" y="968176"/>
                    <a:pt x="346183" y="965636"/>
                    <a:pt x="423573" y="968176"/>
                  </a:cubicBezTo>
                  <a:cubicBezTo>
                    <a:pt x="549842" y="971986"/>
                    <a:pt x="676111" y="974526"/>
                    <a:pt x="802380" y="973256"/>
                  </a:cubicBezTo>
                  <a:cubicBezTo>
                    <a:pt x="883844" y="971986"/>
                    <a:pt x="961235" y="974526"/>
                    <a:pt x="1042698" y="974526"/>
                  </a:cubicBezTo>
                  <a:cubicBezTo>
                    <a:pt x="1160821" y="974526"/>
                    <a:pt x="1278944" y="973256"/>
                    <a:pt x="1397066" y="974526"/>
                  </a:cubicBezTo>
                  <a:cubicBezTo>
                    <a:pt x="1572213" y="975796"/>
                    <a:pt x="3494760" y="965636"/>
                    <a:pt x="3673981" y="968176"/>
                  </a:cubicBezTo>
                  <a:cubicBezTo>
                    <a:pt x="3751371" y="969446"/>
                    <a:pt x="3828762" y="970716"/>
                    <a:pt x="3902079" y="970716"/>
                  </a:cubicBezTo>
                  <a:cubicBezTo>
                    <a:pt x="4036495" y="973256"/>
                    <a:pt x="4166837" y="969446"/>
                    <a:pt x="4301252" y="973256"/>
                  </a:cubicBezTo>
                  <a:cubicBezTo>
                    <a:pt x="4411228" y="975796"/>
                    <a:pt x="4521204" y="975796"/>
                    <a:pt x="4631181" y="978336"/>
                  </a:cubicBezTo>
                  <a:cubicBezTo>
                    <a:pt x="4794108" y="982146"/>
                    <a:pt x="4957036" y="984686"/>
                    <a:pt x="5119964" y="985956"/>
                  </a:cubicBezTo>
                  <a:cubicBezTo>
                    <a:pt x="5181061" y="985956"/>
                    <a:pt x="5204700" y="984686"/>
                    <a:pt x="5225020" y="984686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563221" y="5854362"/>
            <a:ext cx="8136171" cy="2271376"/>
            <a:chOff x="0" y="0"/>
            <a:chExt cx="2658879" cy="742280"/>
          </a:xfrm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2636019" cy="714340"/>
            </a:xfrm>
            <a:custGeom>
              <a:avLst/>
              <a:gdLst/>
              <a:ahLst/>
              <a:cxnLst/>
              <a:rect l="l" t="t" r="r" b="b"/>
              <a:pathLst>
                <a:path w="2636019" h="714340">
                  <a:moveTo>
                    <a:pt x="2636019" y="714340"/>
                  </a:moveTo>
                  <a:lnTo>
                    <a:pt x="0" y="706720"/>
                  </a:lnTo>
                  <a:lnTo>
                    <a:pt x="0" y="260979"/>
                  </a:lnTo>
                  <a:lnTo>
                    <a:pt x="17780" y="19050"/>
                  </a:lnTo>
                  <a:lnTo>
                    <a:pt x="1312342" y="0"/>
                  </a:lnTo>
                  <a:lnTo>
                    <a:pt x="2616969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3810" y="0"/>
              <a:ext cx="2665229" cy="741010"/>
            </a:xfrm>
            <a:custGeom>
              <a:avLst/>
              <a:gdLst/>
              <a:ahLst/>
              <a:cxnLst/>
              <a:rect l="l" t="t" r="r" b="b"/>
              <a:pathLst>
                <a:path w="2665229" h="741010">
                  <a:moveTo>
                    <a:pt x="2630939" y="21590"/>
                  </a:moveTo>
                  <a:cubicBezTo>
                    <a:pt x="2632209" y="34290"/>
                    <a:pt x="2632209" y="44450"/>
                    <a:pt x="2633479" y="54610"/>
                  </a:cubicBezTo>
                  <a:cubicBezTo>
                    <a:pt x="2636019" y="73857"/>
                    <a:pt x="2637289" y="87629"/>
                    <a:pt x="2639829" y="100909"/>
                  </a:cubicBezTo>
                  <a:cubicBezTo>
                    <a:pt x="2639829" y="120092"/>
                    <a:pt x="2652529" y="498336"/>
                    <a:pt x="2658879" y="517518"/>
                  </a:cubicBezTo>
                  <a:cubicBezTo>
                    <a:pt x="2665229" y="546538"/>
                    <a:pt x="2661419" y="576050"/>
                    <a:pt x="2661419" y="605070"/>
                  </a:cubicBezTo>
                  <a:cubicBezTo>
                    <a:pt x="2661419" y="630647"/>
                    <a:pt x="2662689" y="654257"/>
                    <a:pt x="2663959" y="680050"/>
                  </a:cubicBezTo>
                  <a:cubicBezTo>
                    <a:pt x="2663959" y="701640"/>
                    <a:pt x="2663959" y="715610"/>
                    <a:pt x="2663959" y="739740"/>
                  </a:cubicBezTo>
                  <a:cubicBezTo>
                    <a:pt x="2641099" y="739740"/>
                    <a:pt x="2620779" y="741010"/>
                    <a:pt x="2597376" y="739740"/>
                  </a:cubicBezTo>
                  <a:cubicBezTo>
                    <a:pt x="2465817" y="734660"/>
                    <a:pt x="2332233" y="741010"/>
                    <a:pt x="2200674" y="735930"/>
                  </a:cubicBezTo>
                  <a:cubicBezTo>
                    <a:pt x="2121739" y="732120"/>
                    <a:pt x="2044827" y="734660"/>
                    <a:pt x="1965892" y="732120"/>
                  </a:cubicBezTo>
                  <a:cubicBezTo>
                    <a:pt x="1929460" y="730850"/>
                    <a:pt x="1893028" y="729580"/>
                    <a:pt x="1856597" y="728310"/>
                  </a:cubicBezTo>
                  <a:cubicBezTo>
                    <a:pt x="1834333" y="728310"/>
                    <a:pt x="1814093" y="729580"/>
                    <a:pt x="1791829" y="729580"/>
                  </a:cubicBezTo>
                  <a:cubicBezTo>
                    <a:pt x="1735157" y="728310"/>
                    <a:pt x="1579311" y="729580"/>
                    <a:pt x="1522639" y="728310"/>
                  </a:cubicBezTo>
                  <a:cubicBezTo>
                    <a:pt x="1482159" y="727040"/>
                    <a:pt x="672565" y="735930"/>
                    <a:pt x="632085" y="734660"/>
                  </a:cubicBezTo>
                  <a:cubicBezTo>
                    <a:pt x="621965" y="734660"/>
                    <a:pt x="609821" y="735930"/>
                    <a:pt x="599701" y="735930"/>
                  </a:cubicBezTo>
                  <a:cubicBezTo>
                    <a:pt x="575413" y="735930"/>
                    <a:pt x="553150" y="737200"/>
                    <a:pt x="528862" y="737200"/>
                  </a:cubicBezTo>
                  <a:cubicBezTo>
                    <a:pt x="468142" y="737200"/>
                    <a:pt x="409447" y="735930"/>
                    <a:pt x="348727" y="734660"/>
                  </a:cubicBezTo>
                  <a:cubicBezTo>
                    <a:pt x="312295" y="733390"/>
                    <a:pt x="275864" y="732120"/>
                    <a:pt x="241456" y="730850"/>
                  </a:cubicBezTo>
                  <a:cubicBezTo>
                    <a:pt x="176688" y="729580"/>
                    <a:pt x="111921" y="728310"/>
                    <a:pt x="48260" y="728310"/>
                  </a:cubicBezTo>
                  <a:cubicBezTo>
                    <a:pt x="38100" y="728310"/>
                    <a:pt x="29210" y="728310"/>
                    <a:pt x="19050" y="727040"/>
                  </a:cubicBezTo>
                  <a:cubicBezTo>
                    <a:pt x="10160" y="725770"/>
                    <a:pt x="5080" y="719420"/>
                    <a:pt x="7620" y="710530"/>
                  </a:cubicBezTo>
                  <a:cubicBezTo>
                    <a:pt x="16510" y="678850"/>
                    <a:pt x="12700" y="666553"/>
                    <a:pt x="11430" y="653765"/>
                  </a:cubicBezTo>
                  <a:cubicBezTo>
                    <a:pt x="10160" y="627696"/>
                    <a:pt x="6350" y="602119"/>
                    <a:pt x="7620" y="576050"/>
                  </a:cubicBezTo>
                  <a:cubicBezTo>
                    <a:pt x="5080" y="543587"/>
                    <a:pt x="0" y="141734"/>
                    <a:pt x="7620" y="108779"/>
                  </a:cubicBezTo>
                  <a:cubicBezTo>
                    <a:pt x="8890" y="102385"/>
                    <a:pt x="7620" y="95499"/>
                    <a:pt x="8890" y="89105"/>
                  </a:cubicBezTo>
                  <a:cubicBezTo>
                    <a:pt x="10160" y="78776"/>
                    <a:pt x="12700" y="67463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321" y="30480"/>
                    <a:pt x="93705" y="29210"/>
                  </a:cubicBezTo>
                  <a:cubicBezTo>
                    <a:pt x="148352" y="25400"/>
                    <a:pt x="203000" y="22860"/>
                    <a:pt x="259672" y="20320"/>
                  </a:cubicBezTo>
                  <a:cubicBezTo>
                    <a:pt x="298127" y="17780"/>
                    <a:pt x="336583" y="16510"/>
                    <a:pt x="373015" y="13970"/>
                  </a:cubicBezTo>
                  <a:cubicBezTo>
                    <a:pt x="409447" y="11430"/>
                    <a:pt x="447902" y="8890"/>
                    <a:pt x="484334" y="8890"/>
                  </a:cubicBezTo>
                  <a:cubicBezTo>
                    <a:pt x="524814" y="7620"/>
                    <a:pt x="565294" y="10160"/>
                    <a:pt x="605773" y="8890"/>
                  </a:cubicBezTo>
                  <a:cubicBezTo>
                    <a:pt x="656373" y="8890"/>
                    <a:pt x="1573239" y="6350"/>
                    <a:pt x="1623838" y="5080"/>
                  </a:cubicBezTo>
                  <a:cubicBezTo>
                    <a:pt x="1672414" y="3810"/>
                    <a:pt x="1720990" y="2540"/>
                    <a:pt x="1771589" y="2540"/>
                  </a:cubicBezTo>
                  <a:cubicBezTo>
                    <a:pt x="1854573" y="1270"/>
                    <a:pt x="1935532" y="0"/>
                    <a:pt x="2018516" y="0"/>
                  </a:cubicBezTo>
                  <a:cubicBezTo>
                    <a:pt x="2052923" y="0"/>
                    <a:pt x="2089355" y="2540"/>
                    <a:pt x="2123763" y="2540"/>
                  </a:cubicBezTo>
                  <a:cubicBezTo>
                    <a:pt x="2218890" y="3810"/>
                    <a:pt x="2316042" y="5080"/>
                    <a:pt x="2411169" y="7620"/>
                  </a:cubicBezTo>
                  <a:cubicBezTo>
                    <a:pt x="2461768" y="8890"/>
                    <a:pt x="2512368" y="12700"/>
                    <a:pt x="2562968" y="16510"/>
                  </a:cubicBezTo>
                  <a:cubicBezTo>
                    <a:pt x="2575112" y="16510"/>
                    <a:pt x="2587256" y="16510"/>
                    <a:pt x="2597376" y="16510"/>
                  </a:cubicBezTo>
                  <a:cubicBezTo>
                    <a:pt x="2611889" y="17780"/>
                    <a:pt x="2620779" y="20320"/>
                    <a:pt x="2630939" y="21590"/>
                  </a:cubicBezTo>
                  <a:close/>
                  <a:moveTo>
                    <a:pt x="2641099" y="723230"/>
                  </a:moveTo>
                  <a:cubicBezTo>
                    <a:pt x="2642369" y="706720"/>
                    <a:pt x="2643639" y="694020"/>
                    <a:pt x="2643639" y="681320"/>
                  </a:cubicBezTo>
                  <a:cubicBezTo>
                    <a:pt x="2642369" y="651797"/>
                    <a:pt x="2641099" y="625728"/>
                    <a:pt x="2641099" y="597692"/>
                  </a:cubicBezTo>
                  <a:cubicBezTo>
                    <a:pt x="2641099" y="584904"/>
                    <a:pt x="2643639" y="572115"/>
                    <a:pt x="2642369" y="559327"/>
                  </a:cubicBezTo>
                  <a:cubicBezTo>
                    <a:pt x="2642369" y="547522"/>
                    <a:pt x="2641099" y="535225"/>
                    <a:pt x="2639829" y="523421"/>
                  </a:cubicBezTo>
                  <a:cubicBezTo>
                    <a:pt x="2634749" y="505222"/>
                    <a:pt x="2623319" y="128454"/>
                    <a:pt x="2623319" y="110255"/>
                  </a:cubicBezTo>
                  <a:cubicBezTo>
                    <a:pt x="2620779" y="95007"/>
                    <a:pt x="2618239" y="79267"/>
                    <a:pt x="2615699" y="63500"/>
                  </a:cubicBezTo>
                  <a:cubicBezTo>
                    <a:pt x="2614429" y="44450"/>
                    <a:pt x="2613159" y="43180"/>
                    <a:pt x="2591304" y="41910"/>
                  </a:cubicBezTo>
                  <a:cubicBezTo>
                    <a:pt x="2585232" y="41910"/>
                    <a:pt x="2581184" y="41910"/>
                    <a:pt x="2575112" y="40640"/>
                  </a:cubicBezTo>
                  <a:cubicBezTo>
                    <a:pt x="2524512" y="36830"/>
                    <a:pt x="2471888" y="31750"/>
                    <a:pt x="2421289" y="30480"/>
                  </a:cubicBezTo>
                  <a:cubicBezTo>
                    <a:pt x="2297826" y="26670"/>
                    <a:pt x="2172339" y="25400"/>
                    <a:pt x="2048875" y="22860"/>
                  </a:cubicBezTo>
                  <a:cubicBezTo>
                    <a:pt x="2030660" y="22860"/>
                    <a:pt x="2010420" y="22860"/>
                    <a:pt x="1992204" y="22860"/>
                  </a:cubicBezTo>
                  <a:cubicBezTo>
                    <a:pt x="1961844" y="22860"/>
                    <a:pt x="1931484" y="22860"/>
                    <a:pt x="1903148" y="22860"/>
                  </a:cubicBezTo>
                  <a:cubicBezTo>
                    <a:pt x="1838381" y="22860"/>
                    <a:pt x="1773613" y="22860"/>
                    <a:pt x="1710870" y="24130"/>
                  </a:cubicBezTo>
                  <a:cubicBezTo>
                    <a:pt x="1656222" y="25400"/>
                    <a:pt x="735308" y="29210"/>
                    <a:pt x="680661" y="29210"/>
                  </a:cubicBezTo>
                  <a:cubicBezTo>
                    <a:pt x="591605" y="29210"/>
                    <a:pt x="502550" y="26670"/>
                    <a:pt x="413495" y="33020"/>
                  </a:cubicBezTo>
                  <a:cubicBezTo>
                    <a:pt x="366943" y="36830"/>
                    <a:pt x="322415" y="36830"/>
                    <a:pt x="277888" y="38100"/>
                  </a:cubicBezTo>
                  <a:cubicBezTo>
                    <a:pt x="200976" y="41910"/>
                    <a:pt x="124065" y="45720"/>
                    <a:pt x="49530" y="50800"/>
                  </a:cubicBezTo>
                  <a:cubicBezTo>
                    <a:pt x="36830" y="50800"/>
                    <a:pt x="34290" y="53340"/>
                    <a:pt x="33020" y="65987"/>
                  </a:cubicBezTo>
                  <a:cubicBezTo>
                    <a:pt x="31750" y="74841"/>
                    <a:pt x="31750" y="83694"/>
                    <a:pt x="30480" y="92548"/>
                  </a:cubicBezTo>
                  <a:cubicBezTo>
                    <a:pt x="29210" y="107304"/>
                    <a:pt x="26670" y="121568"/>
                    <a:pt x="25400" y="136324"/>
                  </a:cubicBezTo>
                  <a:cubicBezTo>
                    <a:pt x="20320" y="152063"/>
                    <a:pt x="26670" y="536701"/>
                    <a:pt x="29210" y="552441"/>
                  </a:cubicBezTo>
                  <a:cubicBezTo>
                    <a:pt x="29210" y="569164"/>
                    <a:pt x="29210" y="586379"/>
                    <a:pt x="30480" y="603103"/>
                  </a:cubicBezTo>
                  <a:cubicBezTo>
                    <a:pt x="30480" y="615399"/>
                    <a:pt x="33020" y="627696"/>
                    <a:pt x="33020" y="639993"/>
                  </a:cubicBezTo>
                  <a:cubicBezTo>
                    <a:pt x="33020" y="653273"/>
                    <a:pt x="33020" y="666553"/>
                    <a:pt x="31750" y="681320"/>
                  </a:cubicBezTo>
                  <a:cubicBezTo>
                    <a:pt x="31750" y="685130"/>
                    <a:pt x="31750" y="687670"/>
                    <a:pt x="31750" y="691480"/>
                  </a:cubicBezTo>
                  <a:cubicBezTo>
                    <a:pt x="31750" y="701640"/>
                    <a:pt x="35560" y="705450"/>
                    <a:pt x="44450" y="705450"/>
                  </a:cubicBezTo>
                  <a:cubicBezTo>
                    <a:pt x="65369" y="705450"/>
                    <a:pt x="93705" y="706720"/>
                    <a:pt x="120017" y="706720"/>
                  </a:cubicBezTo>
                  <a:cubicBezTo>
                    <a:pt x="158472" y="706720"/>
                    <a:pt x="198952" y="704180"/>
                    <a:pt x="237408" y="706720"/>
                  </a:cubicBezTo>
                  <a:cubicBezTo>
                    <a:pt x="300151" y="710530"/>
                    <a:pt x="362895" y="713070"/>
                    <a:pt x="425639" y="711800"/>
                  </a:cubicBezTo>
                  <a:cubicBezTo>
                    <a:pt x="466118" y="710530"/>
                    <a:pt x="504574" y="713070"/>
                    <a:pt x="545054" y="713070"/>
                  </a:cubicBezTo>
                  <a:cubicBezTo>
                    <a:pt x="603749" y="713070"/>
                    <a:pt x="662445" y="711800"/>
                    <a:pt x="721141" y="713070"/>
                  </a:cubicBezTo>
                  <a:cubicBezTo>
                    <a:pt x="808172" y="714340"/>
                    <a:pt x="1763493" y="704180"/>
                    <a:pt x="1852549" y="706720"/>
                  </a:cubicBezTo>
                  <a:cubicBezTo>
                    <a:pt x="1891004" y="707990"/>
                    <a:pt x="1929460" y="709260"/>
                    <a:pt x="1965892" y="709260"/>
                  </a:cubicBezTo>
                  <a:cubicBezTo>
                    <a:pt x="2032684" y="711800"/>
                    <a:pt x="2097451" y="707990"/>
                    <a:pt x="2164243" y="711800"/>
                  </a:cubicBezTo>
                  <a:cubicBezTo>
                    <a:pt x="2218890" y="714340"/>
                    <a:pt x="2273538" y="714340"/>
                    <a:pt x="2328186" y="716880"/>
                  </a:cubicBezTo>
                  <a:cubicBezTo>
                    <a:pt x="2409145" y="720690"/>
                    <a:pt x="2490104" y="723230"/>
                    <a:pt x="2571064" y="724500"/>
                  </a:cubicBezTo>
                  <a:cubicBezTo>
                    <a:pt x="2601424" y="724500"/>
                    <a:pt x="2620779" y="723230"/>
                    <a:pt x="2641099" y="72323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5" name="Freeform 15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9658343" y="6123103"/>
            <a:ext cx="7964977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Quel temps fait-il?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631479" y="6123103"/>
            <a:ext cx="6201078" cy="1297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708"/>
              </a:lnSpc>
              <a:spcBef>
                <a:spcPct val="0"/>
              </a:spcBef>
            </a:pPr>
            <a:r>
              <a:rPr lang="en-US" sz="7649">
                <a:solidFill>
                  <a:srgbClr val="000000"/>
                </a:solidFill>
                <a:latin typeface="Lulu Font TH"/>
              </a:rPr>
              <a:t>Le calendrier!</a:t>
            </a:r>
          </a:p>
        </p:txBody>
      </p:sp>
      <p:sp>
        <p:nvSpPr>
          <p:cNvPr id="21" name="Freeform 21"/>
          <p:cNvSpPr/>
          <p:nvPr/>
        </p:nvSpPr>
        <p:spPr>
          <a:xfrm>
            <a:off x="7431385" y="6775365"/>
            <a:ext cx="2728874" cy="3074788"/>
          </a:xfrm>
          <a:custGeom>
            <a:avLst/>
            <a:gdLst/>
            <a:ahLst/>
            <a:cxnLst/>
            <a:rect l="l" t="t" r="r" b="b"/>
            <a:pathLst>
              <a:path w="2728874" h="3074788">
                <a:moveTo>
                  <a:pt x="0" y="0"/>
                </a:moveTo>
                <a:lnTo>
                  <a:pt x="2728874" y="0"/>
                </a:lnTo>
                <a:lnTo>
                  <a:pt x="2728874" y="3074788"/>
                </a:lnTo>
                <a:lnTo>
                  <a:pt x="0" y="30747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5569030" y="0"/>
            <a:ext cx="2484738" cy="2410196"/>
          </a:xfrm>
          <a:custGeom>
            <a:avLst/>
            <a:gdLst/>
            <a:ahLst/>
            <a:cxnLst/>
            <a:rect l="l" t="t" r="r" b="b"/>
            <a:pathLst>
              <a:path w="2484738" h="2410196">
                <a:moveTo>
                  <a:pt x="0" y="0"/>
                </a:moveTo>
                <a:lnTo>
                  <a:pt x="2484738" y="0"/>
                </a:lnTo>
                <a:lnTo>
                  <a:pt x="2484738" y="2410196"/>
                </a:lnTo>
                <a:lnTo>
                  <a:pt x="0" y="24101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1341841" y="-113108"/>
            <a:ext cx="2870945" cy="1934299"/>
          </a:xfrm>
          <a:custGeom>
            <a:avLst/>
            <a:gdLst/>
            <a:ahLst/>
            <a:cxnLst/>
            <a:rect l="l" t="t" r="r" b="b"/>
            <a:pathLst>
              <a:path w="2870945" h="1934299">
                <a:moveTo>
                  <a:pt x="0" y="0"/>
                </a:moveTo>
                <a:lnTo>
                  <a:pt x="2870945" y="0"/>
                </a:lnTo>
                <a:lnTo>
                  <a:pt x="2870945" y="1934299"/>
                </a:lnTo>
                <a:lnTo>
                  <a:pt x="0" y="19342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TextBox 24"/>
          <p:cNvSpPr txBox="1"/>
          <p:nvPr/>
        </p:nvSpPr>
        <p:spPr>
          <a:xfrm>
            <a:off x="1216333" y="1754516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2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44402" y="2203559"/>
            <a:ext cx="17599196" cy="154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Sunday"/>
              </a:rPr>
              <a:t>QUELLE DATE SOMMES-NOUS?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D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127730" y="2057400"/>
            <a:ext cx="2160270" cy="8229600"/>
          </a:xfrm>
          <a:custGeom>
            <a:avLst/>
            <a:gdLst/>
            <a:ahLst/>
            <a:cxnLst/>
            <a:rect l="l" t="t" r="r" b="b"/>
            <a:pathLst>
              <a:path w="2160270" h="8229600">
                <a:moveTo>
                  <a:pt x="0" y="0"/>
                </a:moveTo>
                <a:lnTo>
                  <a:pt x="2160270" y="0"/>
                </a:lnTo>
                <a:lnTo>
                  <a:pt x="21602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916692" y="1122663"/>
            <a:ext cx="16042967" cy="8041673"/>
            <a:chOff x="0" y="0"/>
            <a:chExt cx="5242800" cy="2627998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5219940" cy="2600058"/>
            </a:xfrm>
            <a:custGeom>
              <a:avLst/>
              <a:gdLst/>
              <a:ahLst/>
              <a:cxnLst/>
              <a:rect l="l" t="t" r="r" b="b"/>
              <a:pathLst>
                <a:path w="5219940" h="2600058">
                  <a:moveTo>
                    <a:pt x="5219940" y="2600058"/>
                  </a:moveTo>
                  <a:lnTo>
                    <a:pt x="0" y="2592438"/>
                  </a:lnTo>
                  <a:lnTo>
                    <a:pt x="0" y="914995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5249150" cy="2626728"/>
            </a:xfrm>
            <a:custGeom>
              <a:avLst/>
              <a:gdLst/>
              <a:ahLst/>
              <a:cxnLst/>
              <a:rect l="l" t="t" r="r" b="b"/>
              <a:pathLst>
                <a:path w="5249150" h="2626728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3034"/>
                    <a:pt x="5221210" y="159066"/>
                    <a:pt x="5223750" y="213097"/>
                  </a:cubicBezTo>
                  <a:cubicBezTo>
                    <a:pt x="5223750" y="291141"/>
                    <a:pt x="5236450" y="1830015"/>
                    <a:pt x="5242800" y="1908059"/>
                  </a:cubicBezTo>
                  <a:cubicBezTo>
                    <a:pt x="5249150" y="2026126"/>
                    <a:pt x="5245340" y="2146195"/>
                    <a:pt x="5245340" y="2264261"/>
                  </a:cubicBezTo>
                  <a:cubicBezTo>
                    <a:pt x="5245340" y="2368321"/>
                    <a:pt x="5246610" y="2464375"/>
                    <a:pt x="5247880" y="2565768"/>
                  </a:cubicBezTo>
                  <a:cubicBezTo>
                    <a:pt x="5247880" y="2587358"/>
                    <a:pt x="5247880" y="2601328"/>
                    <a:pt x="5247880" y="2625458"/>
                  </a:cubicBezTo>
                  <a:cubicBezTo>
                    <a:pt x="5225020" y="2625458"/>
                    <a:pt x="5204700" y="2626728"/>
                    <a:pt x="5172915" y="2625458"/>
                  </a:cubicBezTo>
                  <a:cubicBezTo>
                    <a:pt x="4908158" y="2620378"/>
                    <a:pt x="4639327" y="2626728"/>
                    <a:pt x="4374570" y="2621648"/>
                  </a:cubicBezTo>
                  <a:cubicBezTo>
                    <a:pt x="4215715" y="2617838"/>
                    <a:pt x="4060934" y="2620378"/>
                    <a:pt x="3902079" y="2617838"/>
                  </a:cubicBezTo>
                  <a:cubicBezTo>
                    <a:pt x="3828762" y="2616568"/>
                    <a:pt x="3755444" y="2615298"/>
                    <a:pt x="3682127" y="2614028"/>
                  </a:cubicBezTo>
                  <a:cubicBezTo>
                    <a:pt x="3637322" y="2614028"/>
                    <a:pt x="3596590" y="2615298"/>
                    <a:pt x="3551785" y="2615298"/>
                  </a:cubicBezTo>
                  <a:cubicBezTo>
                    <a:pt x="3437735" y="2614028"/>
                    <a:pt x="3124099" y="2615298"/>
                    <a:pt x="3010050" y="2614028"/>
                  </a:cubicBezTo>
                  <a:cubicBezTo>
                    <a:pt x="2928586" y="2612758"/>
                    <a:pt x="1299310" y="2621648"/>
                    <a:pt x="1217846" y="2620378"/>
                  </a:cubicBezTo>
                  <a:cubicBezTo>
                    <a:pt x="1197480" y="2620378"/>
                    <a:pt x="1173041" y="2621648"/>
                    <a:pt x="1152675" y="2621648"/>
                  </a:cubicBezTo>
                  <a:cubicBezTo>
                    <a:pt x="1103796" y="2621648"/>
                    <a:pt x="1058991" y="2622918"/>
                    <a:pt x="1010113" y="2622918"/>
                  </a:cubicBezTo>
                  <a:cubicBezTo>
                    <a:pt x="887917" y="2622918"/>
                    <a:pt x="769794" y="2621648"/>
                    <a:pt x="647599" y="2620378"/>
                  </a:cubicBezTo>
                  <a:cubicBezTo>
                    <a:pt x="574281" y="2619108"/>
                    <a:pt x="500964" y="2617838"/>
                    <a:pt x="431720" y="2616568"/>
                  </a:cubicBezTo>
                  <a:cubicBezTo>
                    <a:pt x="301377" y="2615298"/>
                    <a:pt x="171035" y="2614028"/>
                    <a:pt x="48260" y="2614028"/>
                  </a:cubicBezTo>
                  <a:cubicBezTo>
                    <a:pt x="38100" y="2614028"/>
                    <a:pt x="29210" y="2614028"/>
                    <a:pt x="19050" y="2612758"/>
                  </a:cubicBezTo>
                  <a:cubicBezTo>
                    <a:pt x="10160" y="2611488"/>
                    <a:pt x="5080" y="2605138"/>
                    <a:pt x="7620" y="2596248"/>
                  </a:cubicBezTo>
                  <a:cubicBezTo>
                    <a:pt x="16510" y="2564432"/>
                    <a:pt x="12700" y="2514404"/>
                    <a:pt x="11430" y="2462374"/>
                  </a:cubicBezTo>
                  <a:cubicBezTo>
                    <a:pt x="10160" y="2356314"/>
                    <a:pt x="6350" y="2252255"/>
                    <a:pt x="7620" y="2146195"/>
                  </a:cubicBezTo>
                  <a:cubicBezTo>
                    <a:pt x="5080" y="2014120"/>
                    <a:pt x="0" y="379191"/>
                    <a:pt x="7620" y="245115"/>
                  </a:cubicBezTo>
                  <a:cubicBezTo>
                    <a:pt x="8890" y="219100"/>
                    <a:pt x="7620" y="191084"/>
                    <a:pt x="8890" y="165070"/>
                  </a:cubicBezTo>
                  <a:cubicBezTo>
                    <a:pt x="10160" y="123046"/>
                    <a:pt x="12700" y="7702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608948"/>
                  </a:moveTo>
                  <a:cubicBezTo>
                    <a:pt x="5226290" y="2592438"/>
                    <a:pt x="5227560" y="2579738"/>
                    <a:pt x="5227560" y="2567038"/>
                  </a:cubicBezTo>
                  <a:cubicBezTo>
                    <a:pt x="5226290" y="2454370"/>
                    <a:pt x="5225020" y="2348309"/>
                    <a:pt x="5225020" y="2234245"/>
                  </a:cubicBezTo>
                  <a:cubicBezTo>
                    <a:pt x="5225020" y="2182215"/>
                    <a:pt x="5227560" y="2130185"/>
                    <a:pt x="5226290" y="2078156"/>
                  </a:cubicBezTo>
                  <a:cubicBezTo>
                    <a:pt x="5226290" y="2030129"/>
                    <a:pt x="5225020" y="1980100"/>
                    <a:pt x="5223750" y="1932073"/>
                  </a:cubicBezTo>
                  <a:cubicBezTo>
                    <a:pt x="5218670" y="1858031"/>
                    <a:pt x="5207240" y="325161"/>
                    <a:pt x="5207240" y="251119"/>
                  </a:cubicBezTo>
                  <a:cubicBezTo>
                    <a:pt x="5204700" y="189083"/>
                    <a:pt x="5202160" y="125047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1016"/>
                  </a:cubicBezTo>
                  <a:cubicBezTo>
                    <a:pt x="31750" y="107037"/>
                    <a:pt x="31750" y="143057"/>
                    <a:pt x="30480" y="179078"/>
                  </a:cubicBezTo>
                  <a:cubicBezTo>
                    <a:pt x="29210" y="239112"/>
                    <a:pt x="26670" y="297145"/>
                    <a:pt x="25400" y="357179"/>
                  </a:cubicBezTo>
                  <a:cubicBezTo>
                    <a:pt x="20320" y="421215"/>
                    <a:pt x="26670" y="1986104"/>
                    <a:pt x="29210" y="2050140"/>
                  </a:cubicBezTo>
                  <a:cubicBezTo>
                    <a:pt x="29210" y="2118179"/>
                    <a:pt x="29210" y="2188218"/>
                    <a:pt x="30480" y="2256257"/>
                  </a:cubicBezTo>
                  <a:cubicBezTo>
                    <a:pt x="30480" y="2306285"/>
                    <a:pt x="33020" y="2356314"/>
                    <a:pt x="33020" y="2406342"/>
                  </a:cubicBezTo>
                  <a:cubicBezTo>
                    <a:pt x="33020" y="2460373"/>
                    <a:pt x="33020" y="2514404"/>
                    <a:pt x="31750" y="2567038"/>
                  </a:cubicBezTo>
                  <a:cubicBezTo>
                    <a:pt x="31750" y="2570848"/>
                    <a:pt x="31750" y="2573388"/>
                    <a:pt x="31750" y="2577198"/>
                  </a:cubicBezTo>
                  <a:cubicBezTo>
                    <a:pt x="31750" y="2587358"/>
                    <a:pt x="35560" y="2591168"/>
                    <a:pt x="44450" y="2591168"/>
                  </a:cubicBezTo>
                  <a:cubicBezTo>
                    <a:pt x="77352" y="2591168"/>
                    <a:pt x="134377" y="2592438"/>
                    <a:pt x="187328" y="2592438"/>
                  </a:cubicBezTo>
                  <a:cubicBezTo>
                    <a:pt x="264719" y="2592438"/>
                    <a:pt x="346183" y="2589898"/>
                    <a:pt x="423573" y="2592438"/>
                  </a:cubicBezTo>
                  <a:cubicBezTo>
                    <a:pt x="549842" y="2596248"/>
                    <a:pt x="676111" y="2598788"/>
                    <a:pt x="802380" y="2597518"/>
                  </a:cubicBezTo>
                  <a:cubicBezTo>
                    <a:pt x="883844" y="2596248"/>
                    <a:pt x="961235" y="2598788"/>
                    <a:pt x="1042698" y="2598788"/>
                  </a:cubicBezTo>
                  <a:cubicBezTo>
                    <a:pt x="1160821" y="2598788"/>
                    <a:pt x="1278944" y="2597518"/>
                    <a:pt x="1397066" y="2598788"/>
                  </a:cubicBezTo>
                  <a:cubicBezTo>
                    <a:pt x="1572213" y="2600058"/>
                    <a:pt x="3494760" y="2589898"/>
                    <a:pt x="3673981" y="2592438"/>
                  </a:cubicBezTo>
                  <a:cubicBezTo>
                    <a:pt x="3751371" y="2593708"/>
                    <a:pt x="3828762" y="2594978"/>
                    <a:pt x="3902079" y="2594978"/>
                  </a:cubicBezTo>
                  <a:cubicBezTo>
                    <a:pt x="4036495" y="2597518"/>
                    <a:pt x="4166837" y="2593708"/>
                    <a:pt x="4301252" y="2597518"/>
                  </a:cubicBezTo>
                  <a:cubicBezTo>
                    <a:pt x="4411228" y="2600058"/>
                    <a:pt x="4521204" y="2600058"/>
                    <a:pt x="4631181" y="2602598"/>
                  </a:cubicBezTo>
                  <a:cubicBezTo>
                    <a:pt x="4794108" y="2606408"/>
                    <a:pt x="4957036" y="2608948"/>
                    <a:pt x="5119964" y="2610218"/>
                  </a:cubicBezTo>
                  <a:cubicBezTo>
                    <a:pt x="5181061" y="2610218"/>
                    <a:pt x="5204700" y="2608948"/>
                    <a:pt x="5225020" y="260894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290373" y="3022221"/>
            <a:ext cx="3534054" cy="13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128"/>
              </a:lnSpc>
              <a:spcBef>
                <a:spcPct val="0"/>
              </a:spcBef>
            </a:pPr>
            <a:r>
              <a:rPr lang="en-US" sz="7949">
                <a:solidFill>
                  <a:srgbClr val="000000"/>
                </a:solidFill>
                <a:latin typeface="Lulu Font TH"/>
              </a:rPr>
              <a:t>revision</a:t>
            </a:r>
          </a:p>
        </p:txBody>
      </p:sp>
      <p:sp>
        <p:nvSpPr>
          <p:cNvPr id="7" name="AutoShape 7"/>
          <p:cNvSpPr/>
          <p:nvPr/>
        </p:nvSpPr>
        <p:spPr>
          <a:xfrm flipH="1">
            <a:off x="7772400" y="3399137"/>
            <a:ext cx="271433" cy="156712"/>
          </a:xfrm>
          <a:prstGeom prst="line">
            <a:avLst/>
          </a:prstGeom>
          <a:ln w="7620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l-BE"/>
          </a:p>
        </p:txBody>
      </p:sp>
      <p:grpSp>
        <p:nvGrpSpPr>
          <p:cNvPr id="8" name="Group 8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44999"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56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-300822" y="6965782"/>
            <a:ext cx="3747496" cy="3321218"/>
          </a:xfrm>
          <a:custGeom>
            <a:avLst/>
            <a:gdLst/>
            <a:ahLst/>
            <a:cxnLst/>
            <a:rect l="l" t="t" r="r" b="b"/>
            <a:pathLst>
              <a:path w="3747496" h="3321218">
                <a:moveTo>
                  <a:pt x="0" y="0"/>
                </a:moveTo>
                <a:lnTo>
                  <a:pt x="3747496" y="0"/>
                </a:lnTo>
                <a:lnTo>
                  <a:pt x="3747496" y="3321218"/>
                </a:lnTo>
                <a:lnTo>
                  <a:pt x="0" y="33212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15394448" y="343377"/>
            <a:ext cx="2112266" cy="2262132"/>
          </a:xfrm>
          <a:custGeom>
            <a:avLst/>
            <a:gdLst/>
            <a:ahLst/>
            <a:cxnLst/>
            <a:rect l="l" t="t" r="r" b="b"/>
            <a:pathLst>
              <a:path w="2112266" h="2262132">
                <a:moveTo>
                  <a:pt x="0" y="0"/>
                </a:moveTo>
                <a:lnTo>
                  <a:pt x="2112266" y="0"/>
                </a:lnTo>
                <a:lnTo>
                  <a:pt x="2112266" y="2262132"/>
                </a:lnTo>
                <a:lnTo>
                  <a:pt x="0" y="22621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TextBox 18"/>
          <p:cNvSpPr txBox="1"/>
          <p:nvPr/>
        </p:nvSpPr>
        <p:spPr>
          <a:xfrm>
            <a:off x="5789743" y="1274418"/>
            <a:ext cx="6708514" cy="1796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693"/>
              </a:lnSpc>
              <a:spcBef>
                <a:spcPct val="0"/>
              </a:spcBef>
            </a:pPr>
            <a:r>
              <a:rPr lang="en-US" sz="10495">
                <a:solidFill>
                  <a:srgbClr val="000000"/>
                </a:solidFill>
                <a:latin typeface="Sunday"/>
              </a:rPr>
              <a:t>MISSION 12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03604" y="1407768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653169" y="3599615"/>
            <a:ext cx="3637204" cy="7097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avion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en avion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bateau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en bateau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4AAD"/>
                </a:solidFill>
                <a:latin typeface="Now"/>
              </a:rPr>
              <a:t>un train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en train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une voiture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en voiture</a:t>
            </a: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D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435486" y="7001730"/>
            <a:ext cx="1394030" cy="2275124"/>
          </a:xfrm>
          <a:custGeom>
            <a:avLst/>
            <a:gdLst/>
            <a:ahLst/>
            <a:cxnLst/>
            <a:rect l="l" t="t" r="r" b="b"/>
            <a:pathLst>
              <a:path w="1394030" h="2275124">
                <a:moveTo>
                  <a:pt x="0" y="0"/>
                </a:moveTo>
                <a:lnTo>
                  <a:pt x="1394030" y="0"/>
                </a:lnTo>
                <a:lnTo>
                  <a:pt x="1394030" y="2275124"/>
                </a:lnTo>
                <a:lnTo>
                  <a:pt x="0" y="227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grpSp>
        <p:nvGrpSpPr>
          <p:cNvPr id="3" name="Group 3"/>
          <p:cNvGrpSpPr/>
          <p:nvPr/>
        </p:nvGrpSpPr>
        <p:grpSpPr>
          <a:xfrm>
            <a:off x="1216333" y="4246718"/>
            <a:ext cx="8021484" cy="5764211"/>
            <a:chOff x="0" y="0"/>
            <a:chExt cx="2621400" cy="1883729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2598540" cy="1855789"/>
            </a:xfrm>
            <a:custGeom>
              <a:avLst/>
              <a:gdLst/>
              <a:ahLst/>
              <a:cxnLst/>
              <a:rect l="l" t="t" r="r" b="b"/>
              <a:pathLst>
                <a:path w="2598540" h="1855789">
                  <a:moveTo>
                    <a:pt x="2598540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293651" y="0"/>
                  </a:lnTo>
                  <a:lnTo>
                    <a:pt x="25794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2627750" cy="1882459"/>
            </a:xfrm>
            <a:custGeom>
              <a:avLst/>
              <a:gdLst/>
              <a:ahLst/>
              <a:cxnLst/>
              <a:rect l="l" t="t" r="r" b="b"/>
              <a:pathLst>
                <a:path w="2627750" h="1882459">
                  <a:moveTo>
                    <a:pt x="2593460" y="21590"/>
                  </a:moveTo>
                  <a:cubicBezTo>
                    <a:pt x="2594730" y="34290"/>
                    <a:pt x="2594730" y="44450"/>
                    <a:pt x="2596000" y="54610"/>
                  </a:cubicBezTo>
                  <a:cubicBezTo>
                    <a:pt x="2598540" y="91518"/>
                    <a:pt x="2599810" y="130871"/>
                    <a:pt x="2602350" y="168818"/>
                  </a:cubicBezTo>
                  <a:cubicBezTo>
                    <a:pt x="2602350" y="223630"/>
                    <a:pt x="2615050" y="1304418"/>
                    <a:pt x="2621400" y="1359231"/>
                  </a:cubicBezTo>
                  <a:cubicBezTo>
                    <a:pt x="2627750" y="1442152"/>
                    <a:pt x="2623940" y="1526479"/>
                    <a:pt x="2623940" y="1609400"/>
                  </a:cubicBezTo>
                  <a:cubicBezTo>
                    <a:pt x="2623940" y="1682483"/>
                    <a:pt x="2625210" y="1749945"/>
                    <a:pt x="2626480" y="1821499"/>
                  </a:cubicBezTo>
                  <a:cubicBezTo>
                    <a:pt x="2626480" y="1843089"/>
                    <a:pt x="2626480" y="1857059"/>
                    <a:pt x="2626480" y="1881189"/>
                  </a:cubicBezTo>
                  <a:cubicBezTo>
                    <a:pt x="2603620" y="1881189"/>
                    <a:pt x="2583300" y="1882459"/>
                    <a:pt x="2560018" y="1881189"/>
                  </a:cubicBezTo>
                  <a:cubicBezTo>
                    <a:pt x="2430391" y="1876109"/>
                    <a:pt x="2298769" y="1882459"/>
                    <a:pt x="2169142" y="1877379"/>
                  </a:cubicBezTo>
                  <a:cubicBezTo>
                    <a:pt x="2091366" y="1873569"/>
                    <a:pt x="2015584" y="1876109"/>
                    <a:pt x="1937808" y="1873569"/>
                  </a:cubicBezTo>
                  <a:cubicBezTo>
                    <a:pt x="1901911" y="1872299"/>
                    <a:pt x="1866014" y="1871029"/>
                    <a:pt x="1830118" y="1869759"/>
                  </a:cubicBezTo>
                  <a:cubicBezTo>
                    <a:pt x="1808181" y="1869759"/>
                    <a:pt x="1788238" y="1871029"/>
                    <a:pt x="1766301" y="1871029"/>
                  </a:cubicBezTo>
                  <a:cubicBezTo>
                    <a:pt x="1710462" y="1869759"/>
                    <a:pt x="1556904" y="1871029"/>
                    <a:pt x="1501064" y="1869759"/>
                  </a:cubicBezTo>
                  <a:cubicBezTo>
                    <a:pt x="1461179" y="1868489"/>
                    <a:pt x="663474" y="1877379"/>
                    <a:pt x="623589" y="1876109"/>
                  </a:cubicBezTo>
                  <a:cubicBezTo>
                    <a:pt x="613617" y="1876109"/>
                    <a:pt x="601652" y="1877379"/>
                    <a:pt x="591681" y="1877379"/>
                  </a:cubicBezTo>
                  <a:cubicBezTo>
                    <a:pt x="567749" y="1877379"/>
                    <a:pt x="545812" y="1878649"/>
                    <a:pt x="521881" y="1878649"/>
                  </a:cubicBezTo>
                  <a:cubicBezTo>
                    <a:pt x="462053" y="1878649"/>
                    <a:pt x="404220" y="1877379"/>
                    <a:pt x="344392" y="1876109"/>
                  </a:cubicBezTo>
                  <a:cubicBezTo>
                    <a:pt x="308495" y="1874839"/>
                    <a:pt x="272599" y="1873569"/>
                    <a:pt x="238696" y="1872299"/>
                  </a:cubicBezTo>
                  <a:cubicBezTo>
                    <a:pt x="174880" y="1871029"/>
                    <a:pt x="111063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207" y="30480"/>
                    <a:pt x="93115" y="29210"/>
                  </a:cubicBezTo>
                  <a:cubicBezTo>
                    <a:pt x="146960" y="25400"/>
                    <a:pt x="200805" y="22860"/>
                    <a:pt x="256644" y="20320"/>
                  </a:cubicBezTo>
                  <a:cubicBezTo>
                    <a:pt x="294535" y="17780"/>
                    <a:pt x="332426" y="16510"/>
                    <a:pt x="368323" y="13970"/>
                  </a:cubicBezTo>
                  <a:cubicBezTo>
                    <a:pt x="404220" y="11430"/>
                    <a:pt x="442111" y="8890"/>
                    <a:pt x="478008" y="8890"/>
                  </a:cubicBezTo>
                  <a:cubicBezTo>
                    <a:pt x="517893" y="7620"/>
                    <a:pt x="557778" y="10160"/>
                    <a:pt x="597663" y="8890"/>
                  </a:cubicBezTo>
                  <a:cubicBezTo>
                    <a:pt x="647520" y="8890"/>
                    <a:pt x="1550921" y="6350"/>
                    <a:pt x="1600777" y="5080"/>
                  </a:cubicBezTo>
                  <a:cubicBezTo>
                    <a:pt x="1648640" y="3810"/>
                    <a:pt x="1696502" y="2540"/>
                    <a:pt x="1746359" y="2540"/>
                  </a:cubicBezTo>
                  <a:cubicBezTo>
                    <a:pt x="1828123" y="1270"/>
                    <a:pt x="1907894" y="0"/>
                    <a:pt x="1989659" y="0"/>
                  </a:cubicBezTo>
                  <a:cubicBezTo>
                    <a:pt x="2023561" y="0"/>
                    <a:pt x="2059458" y="2540"/>
                    <a:pt x="2093360" y="2540"/>
                  </a:cubicBezTo>
                  <a:cubicBezTo>
                    <a:pt x="2187091" y="3810"/>
                    <a:pt x="2282815" y="5080"/>
                    <a:pt x="2376546" y="7620"/>
                  </a:cubicBezTo>
                  <a:cubicBezTo>
                    <a:pt x="2426402" y="8890"/>
                    <a:pt x="2476259" y="12700"/>
                    <a:pt x="2526115" y="16510"/>
                  </a:cubicBezTo>
                  <a:cubicBezTo>
                    <a:pt x="2538081" y="16510"/>
                    <a:pt x="2550047" y="16510"/>
                    <a:pt x="2560018" y="16510"/>
                  </a:cubicBezTo>
                  <a:cubicBezTo>
                    <a:pt x="2574410" y="17780"/>
                    <a:pt x="2583300" y="20320"/>
                    <a:pt x="2593460" y="21590"/>
                  </a:cubicBezTo>
                  <a:close/>
                  <a:moveTo>
                    <a:pt x="2603620" y="1864679"/>
                  </a:moveTo>
                  <a:cubicBezTo>
                    <a:pt x="2604890" y="1848169"/>
                    <a:pt x="2606160" y="1835469"/>
                    <a:pt x="2606160" y="1822769"/>
                  </a:cubicBezTo>
                  <a:cubicBezTo>
                    <a:pt x="2604890" y="1742917"/>
                    <a:pt x="2603620" y="1668429"/>
                    <a:pt x="2603620" y="1588318"/>
                  </a:cubicBezTo>
                  <a:cubicBezTo>
                    <a:pt x="2603620" y="1551777"/>
                    <a:pt x="2606160" y="1515235"/>
                    <a:pt x="2604890" y="1478694"/>
                  </a:cubicBezTo>
                  <a:cubicBezTo>
                    <a:pt x="2604890" y="1444963"/>
                    <a:pt x="2603620" y="1409827"/>
                    <a:pt x="2602350" y="1376096"/>
                  </a:cubicBezTo>
                  <a:cubicBezTo>
                    <a:pt x="2597270" y="1324095"/>
                    <a:pt x="2585840" y="247523"/>
                    <a:pt x="2585840" y="195521"/>
                  </a:cubicBezTo>
                  <a:cubicBezTo>
                    <a:pt x="2583300" y="151953"/>
                    <a:pt x="2580760" y="106978"/>
                    <a:pt x="2578220" y="63500"/>
                  </a:cubicBezTo>
                  <a:cubicBezTo>
                    <a:pt x="2576950" y="44450"/>
                    <a:pt x="2575680" y="43180"/>
                    <a:pt x="2554035" y="41910"/>
                  </a:cubicBezTo>
                  <a:cubicBezTo>
                    <a:pt x="2548052" y="41910"/>
                    <a:pt x="2544064" y="41910"/>
                    <a:pt x="2538081" y="40640"/>
                  </a:cubicBezTo>
                  <a:cubicBezTo>
                    <a:pt x="2488224" y="36830"/>
                    <a:pt x="2436374" y="31750"/>
                    <a:pt x="2386517" y="30480"/>
                  </a:cubicBezTo>
                  <a:cubicBezTo>
                    <a:pt x="2264867" y="26670"/>
                    <a:pt x="2141223" y="25400"/>
                    <a:pt x="2019573" y="22860"/>
                  </a:cubicBezTo>
                  <a:cubicBezTo>
                    <a:pt x="2001624" y="22860"/>
                    <a:pt x="1981682" y="22860"/>
                    <a:pt x="1963733" y="22860"/>
                  </a:cubicBezTo>
                  <a:cubicBezTo>
                    <a:pt x="1933819" y="22860"/>
                    <a:pt x="1903905" y="22860"/>
                    <a:pt x="1875986" y="22860"/>
                  </a:cubicBezTo>
                  <a:cubicBezTo>
                    <a:pt x="1812169" y="22860"/>
                    <a:pt x="1748353" y="22860"/>
                    <a:pt x="1686531" y="24130"/>
                  </a:cubicBezTo>
                  <a:cubicBezTo>
                    <a:pt x="1632686" y="25400"/>
                    <a:pt x="725296" y="29210"/>
                    <a:pt x="671451" y="29210"/>
                  </a:cubicBezTo>
                  <a:cubicBezTo>
                    <a:pt x="583704" y="29210"/>
                    <a:pt x="495956" y="26670"/>
                    <a:pt x="408208" y="33020"/>
                  </a:cubicBezTo>
                  <a:cubicBezTo>
                    <a:pt x="362340" y="36830"/>
                    <a:pt x="318467" y="36830"/>
                    <a:pt x="274593" y="38100"/>
                  </a:cubicBezTo>
                  <a:cubicBezTo>
                    <a:pt x="198811" y="41910"/>
                    <a:pt x="123029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5195" y="1846899"/>
                    <a:pt x="93115" y="1848169"/>
                    <a:pt x="119040" y="1848169"/>
                  </a:cubicBezTo>
                  <a:cubicBezTo>
                    <a:pt x="156931" y="1848169"/>
                    <a:pt x="196817" y="1845629"/>
                    <a:pt x="234708" y="1848169"/>
                  </a:cubicBezTo>
                  <a:cubicBezTo>
                    <a:pt x="296530" y="1851979"/>
                    <a:pt x="358352" y="1854519"/>
                    <a:pt x="420174" y="1853249"/>
                  </a:cubicBezTo>
                  <a:cubicBezTo>
                    <a:pt x="460059" y="1851979"/>
                    <a:pt x="497950" y="1854519"/>
                    <a:pt x="537835" y="1854519"/>
                  </a:cubicBezTo>
                  <a:cubicBezTo>
                    <a:pt x="595669" y="1854519"/>
                    <a:pt x="653503" y="1853249"/>
                    <a:pt x="711336" y="1854519"/>
                  </a:cubicBezTo>
                  <a:cubicBezTo>
                    <a:pt x="797090" y="1855789"/>
                    <a:pt x="1738382" y="1845629"/>
                    <a:pt x="1826129" y="1848169"/>
                  </a:cubicBezTo>
                  <a:cubicBezTo>
                    <a:pt x="1864020" y="1849439"/>
                    <a:pt x="1901911" y="1850709"/>
                    <a:pt x="1937808" y="1850709"/>
                  </a:cubicBezTo>
                  <a:cubicBezTo>
                    <a:pt x="2003619" y="1853249"/>
                    <a:pt x="2067435" y="1849439"/>
                    <a:pt x="2133246" y="1853249"/>
                  </a:cubicBezTo>
                  <a:cubicBezTo>
                    <a:pt x="2187091" y="1855789"/>
                    <a:pt x="2240936" y="1855789"/>
                    <a:pt x="2294781" y="1858329"/>
                  </a:cubicBezTo>
                  <a:cubicBezTo>
                    <a:pt x="2374551" y="1862139"/>
                    <a:pt x="2454322" y="1864679"/>
                    <a:pt x="2534092" y="1865949"/>
                  </a:cubicBezTo>
                  <a:cubicBezTo>
                    <a:pt x="2564006" y="1865949"/>
                    <a:pt x="2583300" y="1864679"/>
                    <a:pt x="2603620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466053" y="4246718"/>
            <a:ext cx="7814637" cy="5764211"/>
            <a:chOff x="0" y="0"/>
            <a:chExt cx="2553803" cy="1883729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2530943" cy="1855789"/>
            </a:xfrm>
            <a:custGeom>
              <a:avLst/>
              <a:gdLst/>
              <a:ahLst/>
              <a:cxnLst/>
              <a:rect l="l" t="t" r="r" b="b"/>
              <a:pathLst>
                <a:path w="2530943" h="1855789">
                  <a:moveTo>
                    <a:pt x="2530943" y="1855789"/>
                  </a:moveTo>
                  <a:lnTo>
                    <a:pt x="0" y="1848169"/>
                  </a:lnTo>
                  <a:lnTo>
                    <a:pt x="0" y="656863"/>
                  </a:lnTo>
                  <a:lnTo>
                    <a:pt x="17780" y="19050"/>
                  </a:lnTo>
                  <a:lnTo>
                    <a:pt x="1259939" y="0"/>
                  </a:lnTo>
                  <a:lnTo>
                    <a:pt x="2511893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2560153" cy="1882459"/>
            </a:xfrm>
            <a:custGeom>
              <a:avLst/>
              <a:gdLst/>
              <a:ahLst/>
              <a:cxnLst/>
              <a:rect l="l" t="t" r="r" b="b"/>
              <a:pathLst>
                <a:path w="2560153" h="1882459">
                  <a:moveTo>
                    <a:pt x="2525863" y="21590"/>
                  </a:moveTo>
                  <a:cubicBezTo>
                    <a:pt x="2527133" y="34290"/>
                    <a:pt x="2527133" y="44450"/>
                    <a:pt x="2528403" y="54610"/>
                  </a:cubicBezTo>
                  <a:cubicBezTo>
                    <a:pt x="2530943" y="91518"/>
                    <a:pt x="2532213" y="130871"/>
                    <a:pt x="2534753" y="168818"/>
                  </a:cubicBezTo>
                  <a:cubicBezTo>
                    <a:pt x="2534753" y="223630"/>
                    <a:pt x="2547453" y="1304418"/>
                    <a:pt x="2553803" y="1359231"/>
                  </a:cubicBezTo>
                  <a:cubicBezTo>
                    <a:pt x="2560153" y="1442152"/>
                    <a:pt x="2556343" y="1526479"/>
                    <a:pt x="2556343" y="1609400"/>
                  </a:cubicBezTo>
                  <a:cubicBezTo>
                    <a:pt x="2556343" y="1682483"/>
                    <a:pt x="2557613" y="1749945"/>
                    <a:pt x="2558883" y="1821499"/>
                  </a:cubicBezTo>
                  <a:cubicBezTo>
                    <a:pt x="2558883" y="1843089"/>
                    <a:pt x="2558883" y="1857059"/>
                    <a:pt x="2558883" y="1881189"/>
                  </a:cubicBezTo>
                  <a:cubicBezTo>
                    <a:pt x="2536023" y="1881189"/>
                    <a:pt x="2515703" y="1882459"/>
                    <a:pt x="2492640" y="1881189"/>
                  </a:cubicBezTo>
                  <a:cubicBezTo>
                    <a:pt x="2366498" y="1876109"/>
                    <a:pt x="2238414" y="1882459"/>
                    <a:pt x="2112272" y="1877379"/>
                  </a:cubicBezTo>
                  <a:cubicBezTo>
                    <a:pt x="2036586" y="1873569"/>
                    <a:pt x="1962842" y="1876109"/>
                    <a:pt x="1887156" y="1873569"/>
                  </a:cubicBezTo>
                  <a:cubicBezTo>
                    <a:pt x="1852224" y="1872299"/>
                    <a:pt x="1817293" y="1871029"/>
                    <a:pt x="1782361" y="1869759"/>
                  </a:cubicBezTo>
                  <a:cubicBezTo>
                    <a:pt x="1761013" y="1869759"/>
                    <a:pt x="1741607" y="1871029"/>
                    <a:pt x="1720260" y="1871029"/>
                  </a:cubicBezTo>
                  <a:cubicBezTo>
                    <a:pt x="1665921" y="1869759"/>
                    <a:pt x="1516491" y="1871029"/>
                    <a:pt x="1462153" y="1869759"/>
                  </a:cubicBezTo>
                  <a:cubicBezTo>
                    <a:pt x="1423340" y="1868489"/>
                    <a:pt x="647078" y="1877379"/>
                    <a:pt x="608265" y="1876109"/>
                  </a:cubicBezTo>
                  <a:cubicBezTo>
                    <a:pt x="598562" y="1876109"/>
                    <a:pt x="586918" y="1877379"/>
                    <a:pt x="577214" y="1877379"/>
                  </a:cubicBezTo>
                  <a:cubicBezTo>
                    <a:pt x="553927" y="1877379"/>
                    <a:pt x="532579" y="1878649"/>
                    <a:pt x="509292" y="1878649"/>
                  </a:cubicBezTo>
                  <a:cubicBezTo>
                    <a:pt x="451072" y="1878649"/>
                    <a:pt x="394793" y="1877379"/>
                    <a:pt x="336573" y="1876109"/>
                  </a:cubicBezTo>
                  <a:cubicBezTo>
                    <a:pt x="301642" y="1874839"/>
                    <a:pt x="266710" y="1873569"/>
                    <a:pt x="233719" y="1872299"/>
                  </a:cubicBezTo>
                  <a:cubicBezTo>
                    <a:pt x="171618" y="1871029"/>
                    <a:pt x="109517" y="1869759"/>
                    <a:pt x="48260" y="1869759"/>
                  </a:cubicBezTo>
                  <a:cubicBezTo>
                    <a:pt x="38100" y="1869759"/>
                    <a:pt x="29210" y="1869759"/>
                    <a:pt x="19050" y="1868489"/>
                  </a:cubicBezTo>
                  <a:cubicBezTo>
                    <a:pt x="10160" y="1867219"/>
                    <a:pt x="5080" y="1860869"/>
                    <a:pt x="7620" y="1851979"/>
                  </a:cubicBezTo>
                  <a:cubicBezTo>
                    <a:pt x="16510" y="1820217"/>
                    <a:pt x="12700" y="1785081"/>
                    <a:pt x="11430" y="1748539"/>
                  </a:cubicBezTo>
                  <a:cubicBezTo>
                    <a:pt x="10160" y="1674051"/>
                    <a:pt x="6350" y="1600967"/>
                    <a:pt x="7620" y="1526479"/>
                  </a:cubicBezTo>
                  <a:cubicBezTo>
                    <a:pt x="5080" y="1433719"/>
                    <a:pt x="0" y="285470"/>
                    <a:pt x="7620" y="191305"/>
                  </a:cubicBezTo>
                  <a:cubicBezTo>
                    <a:pt x="8890" y="173034"/>
                    <a:pt x="7620" y="153358"/>
                    <a:pt x="8890" y="135087"/>
                  </a:cubicBezTo>
                  <a:cubicBezTo>
                    <a:pt x="10160" y="105573"/>
                    <a:pt x="12700" y="7324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000" y="30480"/>
                    <a:pt x="92051" y="29210"/>
                  </a:cubicBezTo>
                  <a:cubicBezTo>
                    <a:pt x="144449" y="25400"/>
                    <a:pt x="196846" y="22860"/>
                    <a:pt x="251185" y="20320"/>
                  </a:cubicBezTo>
                  <a:cubicBezTo>
                    <a:pt x="288057" y="17780"/>
                    <a:pt x="324929" y="16510"/>
                    <a:pt x="359861" y="13970"/>
                  </a:cubicBezTo>
                  <a:cubicBezTo>
                    <a:pt x="394793" y="11430"/>
                    <a:pt x="431665" y="8890"/>
                    <a:pt x="466597" y="8890"/>
                  </a:cubicBezTo>
                  <a:cubicBezTo>
                    <a:pt x="505410" y="7620"/>
                    <a:pt x="544223" y="10160"/>
                    <a:pt x="583036" y="8890"/>
                  </a:cubicBezTo>
                  <a:cubicBezTo>
                    <a:pt x="631553" y="8890"/>
                    <a:pt x="1510669" y="6350"/>
                    <a:pt x="1559185" y="5080"/>
                  </a:cubicBezTo>
                  <a:cubicBezTo>
                    <a:pt x="1605761" y="3810"/>
                    <a:pt x="1652337" y="2540"/>
                    <a:pt x="1700853" y="2540"/>
                  </a:cubicBezTo>
                  <a:cubicBezTo>
                    <a:pt x="1780420" y="1270"/>
                    <a:pt x="1858046" y="0"/>
                    <a:pt x="1937613" y="0"/>
                  </a:cubicBezTo>
                  <a:cubicBezTo>
                    <a:pt x="1970604" y="0"/>
                    <a:pt x="2005536" y="2540"/>
                    <a:pt x="2038527" y="2540"/>
                  </a:cubicBezTo>
                  <a:cubicBezTo>
                    <a:pt x="2129738" y="3810"/>
                    <a:pt x="2222889" y="5080"/>
                    <a:pt x="2314100" y="7620"/>
                  </a:cubicBezTo>
                  <a:cubicBezTo>
                    <a:pt x="2362616" y="8890"/>
                    <a:pt x="2411133" y="12700"/>
                    <a:pt x="2459649" y="16510"/>
                  </a:cubicBezTo>
                  <a:cubicBezTo>
                    <a:pt x="2471293" y="16510"/>
                    <a:pt x="2482937" y="16510"/>
                    <a:pt x="2492640" y="16510"/>
                  </a:cubicBezTo>
                  <a:cubicBezTo>
                    <a:pt x="2506813" y="17780"/>
                    <a:pt x="2515703" y="20320"/>
                    <a:pt x="2525863" y="21590"/>
                  </a:cubicBezTo>
                  <a:close/>
                  <a:moveTo>
                    <a:pt x="2536023" y="1864679"/>
                  </a:moveTo>
                  <a:cubicBezTo>
                    <a:pt x="2537293" y="1848169"/>
                    <a:pt x="2538563" y="1835469"/>
                    <a:pt x="2538563" y="1822769"/>
                  </a:cubicBezTo>
                  <a:cubicBezTo>
                    <a:pt x="2537293" y="1742917"/>
                    <a:pt x="2536023" y="1668429"/>
                    <a:pt x="2536023" y="1588318"/>
                  </a:cubicBezTo>
                  <a:cubicBezTo>
                    <a:pt x="2536023" y="1551777"/>
                    <a:pt x="2538563" y="1515235"/>
                    <a:pt x="2537293" y="1478694"/>
                  </a:cubicBezTo>
                  <a:cubicBezTo>
                    <a:pt x="2537293" y="1444963"/>
                    <a:pt x="2536023" y="1409827"/>
                    <a:pt x="2534753" y="1376096"/>
                  </a:cubicBezTo>
                  <a:cubicBezTo>
                    <a:pt x="2529673" y="1324095"/>
                    <a:pt x="2518243" y="247523"/>
                    <a:pt x="2518243" y="195521"/>
                  </a:cubicBezTo>
                  <a:cubicBezTo>
                    <a:pt x="2515703" y="151953"/>
                    <a:pt x="2513163" y="106978"/>
                    <a:pt x="2510623" y="63500"/>
                  </a:cubicBezTo>
                  <a:cubicBezTo>
                    <a:pt x="2509353" y="44450"/>
                    <a:pt x="2508083" y="43180"/>
                    <a:pt x="2486818" y="41910"/>
                  </a:cubicBezTo>
                  <a:cubicBezTo>
                    <a:pt x="2480996" y="41910"/>
                    <a:pt x="2477115" y="41910"/>
                    <a:pt x="2471293" y="40640"/>
                  </a:cubicBezTo>
                  <a:cubicBezTo>
                    <a:pt x="2422777" y="36830"/>
                    <a:pt x="2372319" y="31750"/>
                    <a:pt x="2323803" y="30480"/>
                  </a:cubicBezTo>
                  <a:cubicBezTo>
                    <a:pt x="2205423" y="26670"/>
                    <a:pt x="2085103" y="25400"/>
                    <a:pt x="1966723" y="22860"/>
                  </a:cubicBezTo>
                  <a:cubicBezTo>
                    <a:pt x="1949257" y="22860"/>
                    <a:pt x="1929850" y="22860"/>
                    <a:pt x="1912385" y="22860"/>
                  </a:cubicBezTo>
                  <a:cubicBezTo>
                    <a:pt x="1883275" y="22860"/>
                    <a:pt x="1854165" y="22860"/>
                    <a:pt x="1826996" y="22860"/>
                  </a:cubicBezTo>
                  <a:cubicBezTo>
                    <a:pt x="1764895" y="22860"/>
                    <a:pt x="1702794" y="22860"/>
                    <a:pt x="1642634" y="24130"/>
                  </a:cubicBezTo>
                  <a:cubicBezTo>
                    <a:pt x="1590236" y="25400"/>
                    <a:pt x="707238" y="29210"/>
                    <a:pt x="654841" y="29210"/>
                  </a:cubicBezTo>
                  <a:cubicBezTo>
                    <a:pt x="569452" y="29210"/>
                    <a:pt x="484063" y="26670"/>
                    <a:pt x="398674" y="33020"/>
                  </a:cubicBezTo>
                  <a:cubicBezTo>
                    <a:pt x="354039" y="36830"/>
                    <a:pt x="311345" y="36830"/>
                    <a:pt x="268650" y="38100"/>
                  </a:cubicBezTo>
                  <a:cubicBezTo>
                    <a:pt x="194906" y="41910"/>
                    <a:pt x="121161" y="45720"/>
                    <a:pt x="49530" y="50800"/>
                  </a:cubicBezTo>
                  <a:cubicBezTo>
                    <a:pt x="36830" y="50800"/>
                    <a:pt x="34290" y="53340"/>
                    <a:pt x="33020" y="69031"/>
                  </a:cubicBezTo>
                  <a:cubicBezTo>
                    <a:pt x="31750" y="94329"/>
                    <a:pt x="31750" y="119627"/>
                    <a:pt x="30480" y="144925"/>
                  </a:cubicBezTo>
                  <a:cubicBezTo>
                    <a:pt x="29210" y="187089"/>
                    <a:pt x="26670" y="227847"/>
                    <a:pt x="25400" y="270010"/>
                  </a:cubicBezTo>
                  <a:cubicBezTo>
                    <a:pt x="20320" y="314984"/>
                    <a:pt x="26670" y="1414043"/>
                    <a:pt x="29210" y="1459017"/>
                  </a:cubicBezTo>
                  <a:cubicBezTo>
                    <a:pt x="29210" y="1506803"/>
                    <a:pt x="29210" y="1555993"/>
                    <a:pt x="30480" y="1603778"/>
                  </a:cubicBezTo>
                  <a:cubicBezTo>
                    <a:pt x="30480" y="1638914"/>
                    <a:pt x="33020" y="1674051"/>
                    <a:pt x="33020" y="1709187"/>
                  </a:cubicBezTo>
                  <a:cubicBezTo>
                    <a:pt x="33020" y="1747134"/>
                    <a:pt x="33020" y="1785081"/>
                    <a:pt x="31750" y="1822769"/>
                  </a:cubicBezTo>
                  <a:cubicBezTo>
                    <a:pt x="31750" y="1826579"/>
                    <a:pt x="31750" y="1829119"/>
                    <a:pt x="31750" y="1832929"/>
                  </a:cubicBezTo>
                  <a:cubicBezTo>
                    <a:pt x="31750" y="1843089"/>
                    <a:pt x="35560" y="1846899"/>
                    <a:pt x="44450" y="1846899"/>
                  </a:cubicBezTo>
                  <a:cubicBezTo>
                    <a:pt x="64882" y="1846899"/>
                    <a:pt x="92051" y="1848169"/>
                    <a:pt x="117279" y="1848169"/>
                  </a:cubicBezTo>
                  <a:cubicBezTo>
                    <a:pt x="154152" y="1848169"/>
                    <a:pt x="192965" y="1845629"/>
                    <a:pt x="229837" y="1848169"/>
                  </a:cubicBezTo>
                  <a:cubicBezTo>
                    <a:pt x="289998" y="1851979"/>
                    <a:pt x="350158" y="1854519"/>
                    <a:pt x="410318" y="1853249"/>
                  </a:cubicBezTo>
                  <a:cubicBezTo>
                    <a:pt x="449131" y="1851979"/>
                    <a:pt x="486004" y="1854519"/>
                    <a:pt x="524817" y="1854519"/>
                  </a:cubicBezTo>
                  <a:cubicBezTo>
                    <a:pt x="581096" y="1854519"/>
                    <a:pt x="637375" y="1853249"/>
                    <a:pt x="693654" y="1854519"/>
                  </a:cubicBezTo>
                  <a:cubicBezTo>
                    <a:pt x="777102" y="1855789"/>
                    <a:pt x="1693091" y="1845629"/>
                    <a:pt x="1778479" y="1848169"/>
                  </a:cubicBezTo>
                  <a:cubicBezTo>
                    <a:pt x="1815352" y="1849439"/>
                    <a:pt x="1852224" y="1850709"/>
                    <a:pt x="1887156" y="1850709"/>
                  </a:cubicBezTo>
                  <a:cubicBezTo>
                    <a:pt x="1951198" y="1853249"/>
                    <a:pt x="2013299" y="1849439"/>
                    <a:pt x="2077340" y="1853249"/>
                  </a:cubicBezTo>
                  <a:cubicBezTo>
                    <a:pt x="2129738" y="1855789"/>
                    <a:pt x="2182135" y="1855789"/>
                    <a:pt x="2234533" y="1858329"/>
                  </a:cubicBezTo>
                  <a:cubicBezTo>
                    <a:pt x="2312159" y="1862139"/>
                    <a:pt x="2389785" y="1864679"/>
                    <a:pt x="2467412" y="1865949"/>
                  </a:cubicBezTo>
                  <a:cubicBezTo>
                    <a:pt x="2496521" y="1865949"/>
                    <a:pt x="2515703" y="1864679"/>
                    <a:pt x="2536023" y="1864679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969185" y="8982229"/>
            <a:ext cx="1094108" cy="1028700"/>
            <a:chOff x="0" y="0"/>
            <a:chExt cx="1458811" cy="1371600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3" name="Freeform 13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44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56000"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85646" y="1223706"/>
            <a:ext cx="17601868" cy="2796466"/>
            <a:chOff x="0" y="0"/>
            <a:chExt cx="5752244" cy="913878"/>
          </a:xfrm>
        </p:grpSpPr>
        <p:sp>
          <p:nvSpPr>
            <p:cNvPr id="18" name="Freeform 18"/>
            <p:cNvSpPr/>
            <p:nvPr/>
          </p:nvSpPr>
          <p:spPr>
            <a:xfrm>
              <a:off x="10160" y="16510"/>
              <a:ext cx="5729385" cy="885938"/>
            </a:xfrm>
            <a:custGeom>
              <a:avLst/>
              <a:gdLst/>
              <a:ahLst/>
              <a:cxnLst/>
              <a:rect l="l" t="t" r="r" b="b"/>
              <a:pathLst>
                <a:path w="5729385" h="885938">
                  <a:moveTo>
                    <a:pt x="5729385" y="885938"/>
                  </a:moveTo>
                  <a:lnTo>
                    <a:pt x="0" y="878318"/>
                  </a:lnTo>
                  <a:lnTo>
                    <a:pt x="0" y="320493"/>
                  </a:lnTo>
                  <a:lnTo>
                    <a:pt x="17780" y="19050"/>
                  </a:lnTo>
                  <a:lnTo>
                    <a:pt x="2855048" y="0"/>
                  </a:lnTo>
                  <a:lnTo>
                    <a:pt x="5710335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-3810" y="0"/>
              <a:ext cx="5758594" cy="912608"/>
            </a:xfrm>
            <a:custGeom>
              <a:avLst/>
              <a:gdLst/>
              <a:ahLst/>
              <a:cxnLst/>
              <a:rect l="l" t="t" r="r" b="b"/>
              <a:pathLst>
                <a:path w="5758594" h="912608">
                  <a:moveTo>
                    <a:pt x="5724305" y="21590"/>
                  </a:moveTo>
                  <a:cubicBezTo>
                    <a:pt x="5725575" y="34290"/>
                    <a:pt x="5725575" y="44450"/>
                    <a:pt x="5726844" y="54610"/>
                  </a:cubicBezTo>
                  <a:cubicBezTo>
                    <a:pt x="5729385" y="76512"/>
                    <a:pt x="5730655" y="94130"/>
                    <a:pt x="5733194" y="111118"/>
                  </a:cubicBezTo>
                  <a:cubicBezTo>
                    <a:pt x="5733194" y="135657"/>
                    <a:pt x="5745894" y="619517"/>
                    <a:pt x="5752244" y="644056"/>
                  </a:cubicBezTo>
                  <a:cubicBezTo>
                    <a:pt x="5758594" y="681179"/>
                    <a:pt x="5754785" y="718931"/>
                    <a:pt x="5754785" y="756055"/>
                  </a:cubicBezTo>
                  <a:cubicBezTo>
                    <a:pt x="5754785" y="788773"/>
                    <a:pt x="5756055" y="818975"/>
                    <a:pt x="5757325" y="851648"/>
                  </a:cubicBezTo>
                  <a:cubicBezTo>
                    <a:pt x="5757325" y="873238"/>
                    <a:pt x="5757325" y="887208"/>
                    <a:pt x="5757325" y="911338"/>
                  </a:cubicBezTo>
                  <a:cubicBezTo>
                    <a:pt x="5734464" y="911338"/>
                    <a:pt x="5714144" y="912608"/>
                    <a:pt x="5680708" y="911338"/>
                  </a:cubicBezTo>
                  <a:cubicBezTo>
                    <a:pt x="5389688" y="906258"/>
                    <a:pt x="5094192" y="912608"/>
                    <a:pt x="4803174" y="907528"/>
                  </a:cubicBezTo>
                  <a:cubicBezTo>
                    <a:pt x="4628562" y="903718"/>
                    <a:pt x="4458428" y="906258"/>
                    <a:pt x="4283817" y="903718"/>
                  </a:cubicBezTo>
                  <a:cubicBezTo>
                    <a:pt x="4203227" y="902448"/>
                    <a:pt x="4122638" y="901178"/>
                    <a:pt x="4042048" y="899908"/>
                  </a:cubicBezTo>
                  <a:cubicBezTo>
                    <a:pt x="3992798" y="899908"/>
                    <a:pt x="3948026" y="901178"/>
                    <a:pt x="3898777" y="901178"/>
                  </a:cubicBezTo>
                  <a:cubicBezTo>
                    <a:pt x="3773415" y="899908"/>
                    <a:pt x="3428669" y="901178"/>
                    <a:pt x="3303307" y="899908"/>
                  </a:cubicBezTo>
                  <a:cubicBezTo>
                    <a:pt x="3213763" y="898638"/>
                    <a:pt x="1422878" y="907528"/>
                    <a:pt x="1333334" y="906258"/>
                  </a:cubicBezTo>
                  <a:cubicBezTo>
                    <a:pt x="1310948" y="906258"/>
                    <a:pt x="1284085" y="907528"/>
                    <a:pt x="1261699" y="907528"/>
                  </a:cubicBezTo>
                  <a:cubicBezTo>
                    <a:pt x="1207972" y="907528"/>
                    <a:pt x="1158723" y="908798"/>
                    <a:pt x="1104996" y="908798"/>
                  </a:cubicBezTo>
                  <a:cubicBezTo>
                    <a:pt x="970680" y="908798"/>
                    <a:pt x="840840" y="907528"/>
                    <a:pt x="706524" y="906258"/>
                  </a:cubicBezTo>
                  <a:cubicBezTo>
                    <a:pt x="625934" y="904988"/>
                    <a:pt x="545345" y="903718"/>
                    <a:pt x="469232" y="902448"/>
                  </a:cubicBezTo>
                  <a:cubicBezTo>
                    <a:pt x="325961" y="901178"/>
                    <a:pt x="182690" y="899908"/>
                    <a:pt x="48260" y="899908"/>
                  </a:cubicBezTo>
                  <a:cubicBezTo>
                    <a:pt x="38100" y="899908"/>
                    <a:pt x="29210" y="899908"/>
                    <a:pt x="19050" y="898638"/>
                  </a:cubicBezTo>
                  <a:cubicBezTo>
                    <a:pt x="10160" y="897368"/>
                    <a:pt x="5080" y="891018"/>
                    <a:pt x="7620" y="882128"/>
                  </a:cubicBezTo>
                  <a:cubicBezTo>
                    <a:pt x="16510" y="850435"/>
                    <a:pt x="12700" y="834705"/>
                    <a:pt x="11430" y="818346"/>
                  </a:cubicBezTo>
                  <a:cubicBezTo>
                    <a:pt x="10160" y="784998"/>
                    <a:pt x="6350" y="752279"/>
                    <a:pt x="7620" y="718931"/>
                  </a:cubicBezTo>
                  <a:cubicBezTo>
                    <a:pt x="5080" y="677404"/>
                    <a:pt x="0" y="163342"/>
                    <a:pt x="7620" y="121186"/>
                  </a:cubicBezTo>
                  <a:cubicBezTo>
                    <a:pt x="8890" y="113006"/>
                    <a:pt x="7620" y="104197"/>
                    <a:pt x="8890" y="96017"/>
                  </a:cubicBezTo>
                  <a:cubicBezTo>
                    <a:pt x="10160" y="82804"/>
                    <a:pt x="12700" y="6833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0760" y="30480"/>
                    <a:pt x="142395" y="29210"/>
                  </a:cubicBezTo>
                  <a:cubicBezTo>
                    <a:pt x="263280" y="25400"/>
                    <a:pt x="384165" y="22860"/>
                    <a:pt x="509527" y="20320"/>
                  </a:cubicBezTo>
                  <a:cubicBezTo>
                    <a:pt x="594594" y="17780"/>
                    <a:pt x="679661" y="16510"/>
                    <a:pt x="760251" y="13970"/>
                  </a:cubicBezTo>
                  <a:cubicBezTo>
                    <a:pt x="840841" y="11430"/>
                    <a:pt x="925908" y="8890"/>
                    <a:pt x="1006498" y="8890"/>
                  </a:cubicBezTo>
                  <a:cubicBezTo>
                    <a:pt x="1096042" y="7620"/>
                    <a:pt x="1185586" y="10160"/>
                    <a:pt x="1275130" y="8890"/>
                  </a:cubicBezTo>
                  <a:cubicBezTo>
                    <a:pt x="1387061" y="8890"/>
                    <a:pt x="3415238" y="6350"/>
                    <a:pt x="3527168" y="5080"/>
                  </a:cubicBezTo>
                  <a:cubicBezTo>
                    <a:pt x="3634621" y="3810"/>
                    <a:pt x="3742074" y="2540"/>
                    <a:pt x="3854005" y="2540"/>
                  </a:cubicBezTo>
                  <a:cubicBezTo>
                    <a:pt x="4037570" y="1270"/>
                    <a:pt x="4216659" y="0"/>
                    <a:pt x="4400225" y="0"/>
                  </a:cubicBezTo>
                  <a:cubicBezTo>
                    <a:pt x="4476337" y="0"/>
                    <a:pt x="4556927" y="2540"/>
                    <a:pt x="4633039" y="2540"/>
                  </a:cubicBezTo>
                  <a:cubicBezTo>
                    <a:pt x="4843468" y="3810"/>
                    <a:pt x="5058375" y="5080"/>
                    <a:pt x="5268804" y="7620"/>
                  </a:cubicBezTo>
                  <a:cubicBezTo>
                    <a:pt x="5380734" y="8890"/>
                    <a:pt x="5492665" y="12700"/>
                    <a:pt x="5604595" y="16510"/>
                  </a:cubicBezTo>
                  <a:cubicBezTo>
                    <a:pt x="5631458" y="16510"/>
                    <a:pt x="5658321" y="16510"/>
                    <a:pt x="5680708" y="16510"/>
                  </a:cubicBezTo>
                  <a:cubicBezTo>
                    <a:pt x="5705255" y="17780"/>
                    <a:pt x="5714144" y="20320"/>
                    <a:pt x="5724305" y="21590"/>
                  </a:cubicBezTo>
                  <a:close/>
                  <a:moveTo>
                    <a:pt x="5734464" y="894828"/>
                  </a:moveTo>
                  <a:cubicBezTo>
                    <a:pt x="5735735" y="878318"/>
                    <a:pt x="5737005" y="865618"/>
                    <a:pt x="5737005" y="852918"/>
                  </a:cubicBezTo>
                  <a:cubicBezTo>
                    <a:pt x="5735735" y="815829"/>
                    <a:pt x="5734464" y="782481"/>
                    <a:pt x="5734464" y="746616"/>
                  </a:cubicBezTo>
                  <a:cubicBezTo>
                    <a:pt x="5734464" y="730257"/>
                    <a:pt x="5737005" y="713898"/>
                    <a:pt x="5735735" y="697538"/>
                  </a:cubicBezTo>
                  <a:cubicBezTo>
                    <a:pt x="5735735" y="682437"/>
                    <a:pt x="5734464" y="666707"/>
                    <a:pt x="5733194" y="651606"/>
                  </a:cubicBezTo>
                  <a:cubicBezTo>
                    <a:pt x="5728114" y="628326"/>
                    <a:pt x="5716685" y="146354"/>
                    <a:pt x="5716685" y="123073"/>
                  </a:cubicBezTo>
                  <a:cubicBezTo>
                    <a:pt x="5714144" y="103568"/>
                    <a:pt x="5711605" y="83433"/>
                    <a:pt x="5709064" y="63500"/>
                  </a:cubicBezTo>
                  <a:cubicBezTo>
                    <a:pt x="5707794" y="44450"/>
                    <a:pt x="5706525" y="43180"/>
                    <a:pt x="5667276" y="41910"/>
                  </a:cubicBezTo>
                  <a:cubicBezTo>
                    <a:pt x="5653844" y="41910"/>
                    <a:pt x="5644890" y="41910"/>
                    <a:pt x="5631458" y="40640"/>
                  </a:cubicBezTo>
                  <a:cubicBezTo>
                    <a:pt x="5519528" y="36830"/>
                    <a:pt x="5403120" y="31750"/>
                    <a:pt x="5291190" y="30480"/>
                  </a:cubicBezTo>
                  <a:cubicBezTo>
                    <a:pt x="5018080" y="26670"/>
                    <a:pt x="4740493" y="25400"/>
                    <a:pt x="4467383" y="22860"/>
                  </a:cubicBezTo>
                  <a:cubicBezTo>
                    <a:pt x="4427088" y="22860"/>
                    <a:pt x="4382316" y="22860"/>
                    <a:pt x="4342021" y="22860"/>
                  </a:cubicBezTo>
                  <a:cubicBezTo>
                    <a:pt x="4274863" y="22860"/>
                    <a:pt x="4207705" y="22860"/>
                    <a:pt x="4145024" y="22860"/>
                  </a:cubicBezTo>
                  <a:cubicBezTo>
                    <a:pt x="4001753" y="22860"/>
                    <a:pt x="3858482" y="22860"/>
                    <a:pt x="3719688" y="24130"/>
                  </a:cubicBezTo>
                  <a:cubicBezTo>
                    <a:pt x="3598803" y="25400"/>
                    <a:pt x="1561672" y="29210"/>
                    <a:pt x="1440787" y="29210"/>
                  </a:cubicBezTo>
                  <a:cubicBezTo>
                    <a:pt x="1243790" y="29210"/>
                    <a:pt x="1046792" y="26670"/>
                    <a:pt x="849795" y="33020"/>
                  </a:cubicBezTo>
                  <a:cubicBezTo>
                    <a:pt x="746819" y="36830"/>
                    <a:pt x="648321" y="36830"/>
                    <a:pt x="549822" y="38100"/>
                  </a:cubicBezTo>
                  <a:cubicBezTo>
                    <a:pt x="379688" y="41910"/>
                    <a:pt x="209554" y="45720"/>
                    <a:pt x="49530" y="50800"/>
                  </a:cubicBezTo>
                  <a:cubicBezTo>
                    <a:pt x="36830" y="50800"/>
                    <a:pt x="34290" y="53340"/>
                    <a:pt x="33020" y="66445"/>
                  </a:cubicBezTo>
                  <a:cubicBezTo>
                    <a:pt x="31750" y="77770"/>
                    <a:pt x="31750" y="89096"/>
                    <a:pt x="30480" y="100422"/>
                  </a:cubicBezTo>
                  <a:cubicBezTo>
                    <a:pt x="29210" y="119298"/>
                    <a:pt x="26670" y="137545"/>
                    <a:pt x="25400" y="156421"/>
                  </a:cubicBezTo>
                  <a:cubicBezTo>
                    <a:pt x="20320" y="176556"/>
                    <a:pt x="26670" y="668595"/>
                    <a:pt x="29210" y="688730"/>
                  </a:cubicBezTo>
                  <a:cubicBezTo>
                    <a:pt x="29210" y="710122"/>
                    <a:pt x="29210" y="732145"/>
                    <a:pt x="30480" y="753538"/>
                  </a:cubicBezTo>
                  <a:cubicBezTo>
                    <a:pt x="30480" y="769268"/>
                    <a:pt x="33020" y="784998"/>
                    <a:pt x="33020" y="800728"/>
                  </a:cubicBezTo>
                  <a:cubicBezTo>
                    <a:pt x="33020" y="817717"/>
                    <a:pt x="33020" y="834705"/>
                    <a:pt x="31750" y="852918"/>
                  </a:cubicBezTo>
                  <a:cubicBezTo>
                    <a:pt x="31750" y="856728"/>
                    <a:pt x="31750" y="859268"/>
                    <a:pt x="31750" y="863078"/>
                  </a:cubicBezTo>
                  <a:cubicBezTo>
                    <a:pt x="31750" y="873238"/>
                    <a:pt x="35560" y="877048"/>
                    <a:pt x="44450" y="877048"/>
                  </a:cubicBezTo>
                  <a:cubicBezTo>
                    <a:pt x="79715" y="877048"/>
                    <a:pt x="142395" y="878318"/>
                    <a:pt x="200599" y="878318"/>
                  </a:cubicBezTo>
                  <a:cubicBezTo>
                    <a:pt x="285666" y="878318"/>
                    <a:pt x="375211" y="875778"/>
                    <a:pt x="460278" y="878318"/>
                  </a:cubicBezTo>
                  <a:cubicBezTo>
                    <a:pt x="599071" y="882128"/>
                    <a:pt x="737865" y="884668"/>
                    <a:pt x="876658" y="883398"/>
                  </a:cubicBezTo>
                  <a:cubicBezTo>
                    <a:pt x="966203" y="882128"/>
                    <a:pt x="1051270" y="884668"/>
                    <a:pt x="1140814" y="884668"/>
                  </a:cubicBezTo>
                  <a:cubicBezTo>
                    <a:pt x="1270653" y="884668"/>
                    <a:pt x="1400492" y="883398"/>
                    <a:pt x="1530331" y="884668"/>
                  </a:cubicBezTo>
                  <a:cubicBezTo>
                    <a:pt x="1722852" y="885938"/>
                    <a:pt x="3836096" y="875778"/>
                    <a:pt x="4033093" y="878318"/>
                  </a:cubicBezTo>
                  <a:cubicBezTo>
                    <a:pt x="4118160" y="879588"/>
                    <a:pt x="4203227" y="880858"/>
                    <a:pt x="4283817" y="880858"/>
                  </a:cubicBezTo>
                  <a:cubicBezTo>
                    <a:pt x="4431565" y="883398"/>
                    <a:pt x="4574836" y="879588"/>
                    <a:pt x="4722584" y="883398"/>
                  </a:cubicBezTo>
                  <a:cubicBezTo>
                    <a:pt x="4843468" y="885938"/>
                    <a:pt x="4964353" y="885938"/>
                    <a:pt x="5085238" y="888478"/>
                  </a:cubicBezTo>
                  <a:cubicBezTo>
                    <a:pt x="5264327" y="892288"/>
                    <a:pt x="5443415" y="894828"/>
                    <a:pt x="5622503" y="896098"/>
                  </a:cubicBezTo>
                  <a:cubicBezTo>
                    <a:pt x="5689662" y="896098"/>
                    <a:pt x="5714144" y="894828"/>
                    <a:pt x="5734464" y="894828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sp>
        <p:nvSpPr>
          <p:cNvPr id="20" name="Freeform 20"/>
          <p:cNvSpPr/>
          <p:nvPr/>
        </p:nvSpPr>
        <p:spPr>
          <a:xfrm>
            <a:off x="15128040" y="521945"/>
            <a:ext cx="2545734" cy="2027041"/>
          </a:xfrm>
          <a:custGeom>
            <a:avLst/>
            <a:gdLst/>
            <a:ahLst/>
            <a:cxnLst/>
            <a:rect l="l" t="t" r="r" b="b"/>
            <a:pathLst>
              <a:path w="2545734" h="2027041">
                <a:moveTo>
                  <a:pt x="0" y="0"/>
                </a:moveTo>
                <a:lnTo>
                  <a:pt x="2545734" y="0"/>
                </a:lnTo>
                <a:lnTo>
                  <a:pt x="2545734" y="2027040"/>
                </a:lnTo>
                <a:lnTo>
                  <a:pt x="0" y="20270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1" name="Freeform 21"/>
          <p:cNvSpPr/>
          <p:nvPr/>
        </p:nvSpPr>
        <p:spPr>
          <a:xfrm>
            <a:off x="-1080349" y="7734465"/>
            <a:ext cx="2566796" cy="2615843"/>
          </a:xfrm>
          <a:custGeom>
            <a:avLst/>
            <a:gdLst/>
            <a:ahLst/>
            <a:cxnLst/>
            <a:rect l="l" t="t" r="r" b="b"/>
            <a:pathLst>
              <a:path w="2566796" h="2615843">
                <a:moveTo>
                  <a:pt x="0" y="0"/>
                </a:moveTo>
                <a:lnTo>
                  <a:pt x="2566796" y="0"/>
                </a:lnTo>
                <a:lnTo>
                  <a:pt x="2566796" y="2615844"/>
                </a:lnTo>
                <a:lnTo>
                  <a:pt x="0" y="26158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2" name="Freeform 22"/>
          <p:cNvSpPr/>
          <p:nvPr/>
        </p:nvSpPr>
        <p:spPr>
          <a:xfrm>
            <a:off x="10027917" y="4462459"/>
            <a:ext cx="2868629" cy="2666364"/>
          </a:xfrm>
          <a:custGeom>
            <a:avLst/>
            <a:gdLst/>
            <a:ahLst/>
            <a:cxnLst/>
            <a:rect l="l" t="t" r="r" b="b"/>
            <a:pathLst>
              <a:path w="2868629" h="2666364">
                <a:moveTo>
                  <a:pt x="0" y="0"/>
                </a:moveTo>
                <a:lnTo>
                  <a:pt x="2868629" y="0"/>
                </a:lnTo>
                <a:lnTo>
                  <a:pt x="2868629" y="2666365"/>
                </a:lnTo>
                <a:lnTo>
                  <a:pt x="0" y="266636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62321" b="-2625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3" name="Freeform 23"/>
          <p:cNvSpPr/>
          <p:nvPr/>
        </p:nvSpPr>
        <p:spPr>
          <a:xfrm>
            <a:off x="13324697" y="4927223"/>
            <a:ext cx="3076210" cy="2201601"/>
          </a:xfrm>
          <a:custGeom>
            <a:avLst/>
            <a:gdLst/>
            <a:ahLst/>
            <a:cxnLst/>
            <a:rect l="l" t="t" r="r" b="b"/>
            <a:pathLst>
              <a:path w="3076210" h="2201601">
                <a:moveTo>
                  <a:pt x="0" y="0"/>
                </a:moveTo>
                <a:lnTo>
                  <a:pt x="3076210" y="0"/>
                </a:lnTo>
                <a:lnTo>
                  <a:pt x="3076210" y="2201601"/>
                </a:lnTo>
                <a:lnTo>
                  <a:pt x="0" y="220160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4" name="Freeform 24"/>
          <p:cNvSpPr/>
          <p:nvPr/>
        </p:nvSpPr>
        <p:spPr>
          <a:xfrm>
            <a:off x="11732817" y="7390412"/>
            <a:ext cx="3103317" cy="2288187"/>
          </a:xfrm>
          <a:custGeom>
            <a:avLst/>
            <a:gdLst/>
            <a:ahLst/>
            <a:cxnLst/>
            <a:rect l="l" t="t" r="r" b="b"/>
            <a:pathLst>
              <a:path w="3103317" h="2288187">
                <a:moveTo>
                  <a:pt x="0" y="0"/>
                </a:moveTo>
                <a:lnTo>
                  <a:pt x="3103317" y="0"/>
                </a:lnTo>
                <a:lnTo>
                  <a:pt x="3103317" y="2288187"/>
                </a:lnTo>
                <a:lnTo>
                  <a:pt x="0" y="228818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25" name="TextBox 25"/>
          <p:cNvSpPr txBox="1"/>
          <p:nvPr/>
        </p:nvSpPr>
        <p:spPr>
          <a:xfrm>
            <a:off x="1648422" y="5284402"/>
            <a:ext cx="3637204" cy="5802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la Belgique1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   </a:t>
            </a:r>
            <a:r>
              <a:rPr lang="en-US" sz="3696">
                <a:solidFill>
                  <a:srgbClr val="000000"/>
                </a:solidFill>
                <a:latin typeface="Now"/>
              </a:rPr>
              <a:t>en Belgique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l’ Europe 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   </a:t>
            </a:r>
            <a:r>
              <a:rPr lang="en-US" sz="3696">
                <a:solidFill>
                  <a:srgbClr val="000000"/>
                </a:solidFill>
                <a:latin typeface="Now"/>
              </a:rPr>
              <a:t>en Europe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la France</a:t>
            </a:r>
          </a:p>
          <a:p>
            <a:pPr algn="l">
              <a:lnSpc>
                <a:spcPts val="5174"/>
              </a:lnSpc>
            </a:pPr>
            <a:r>
              <a:rPr lang="en-US" sz="3696">
                <a:solidFill>
                  <a:srgbClr val="D46A6A"/>
                </a:solidFill>
                <a:latin typeface="Now"/>
              </a:rPr>
              <a:t>   </a:t>
            </a:r>
            <a:r>
              <a:rPr lang="en-US" sz="3696">
                <a:solidFill>
                  <a:srgbClr val="000000"/>
                </a:solidFill>
                <a:latin typeface="Now"/>
              </a:rPr>
              <a:t>en France</a:t>
            </a: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l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5141967" y="5314651"/>
            <a:ext cx="4457800" cy="7097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België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  in België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Europa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  in Europa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Frankrijk</a:t>
            </a:r>
          </a:p>
          <a:p>
            <a:pPr algn="just">
              <a:lnSpc>
                <a:spcPts val="5174"/>
              </a:lnSpc>
            </a:pPr>
            <a:r>
              <a:rPr lang="en-US" sz="3696">
                <a:solidFill>
                  <a:srgbClr val="000000"/>
                </a:solidFill>
                <a:latin typeface="Now"/>
              </a:rPr>
              <a:t>     in Frankrijk</a:t>
            </a: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</a:pPr>
            <a:endParaRPr lang="en-US" sz="3696">
              <a:solidFill>
                <a:srgbClr val="000000"/>
              </a:solidFill>
              <a:latin typeface="Now"/>
            </a:endParaRPr>
          </a:p>
          <a:p>
            <a:pPr algn="just">
              <a:lnSpc>
                <a:spcPts val="5174"/>
              </a:lnSpc>
              <a:spcBef>
                <a:spcPct val="0"/>
              </a:spcBef>
            </a:pPr>
            <a:endParaRPr lang="en-US" sz="3696">
              <a:solidFill>
                <a:srgbClr val="000000"/>
              </a:solidFill>
              <a:latin typeface="Now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2905698" y="1287815"/>
            <a:ext cx="12811536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0"/>
              </a:lnSpc>
              <a:spcBef>
                <a:spcPct val="0"/>
              </a:spcBef>
            </a:pPr>
            <a:r>
              <a:rPr lang="en-US" sz="12000">
                <a:solidFill>
                  <a:srgbClr val="000000"/>
                </a:solidFill>
                <a:latin typeface="Sunday"/>
              </a:rPr>
              <a:t>MISSION 12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2721443" y="4132418"/>
            <a:ext cx="4804415" cy="1020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337"/>
              </a:lnSpc>
              <a:spcBef>
                <a:spcPct val="0"/>
              </a:spcBef>
            </a:pPr>
            <a:r>
              <a:rPr lang="en-US" sz="5955">
                <a:solidFill>
                  <a:srgbClr val="000000"/>
                </a:solidFill>
                <a:latin typeface="Lulu Font TH"/>
              </a:rPr>
              <a:t>Lisez les mots!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2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D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223706"/>
            <a:ext cx="16042967" cy="7668713"/>
            <a:chOff x="0" y="0"/>
            <a:chExt cx="5242800" cy="2506115"/>
          </a:xfrm>
        </p:grpSpPr>
        <p:sp>
          <p:nvSpPr>
            <p:cNvPr id="3" name="Freeform 3"/>
            <p:cNvSpPr/>
            <p:nvPr/>
          </p:nvSpPr>
          <p:spPr>
            <a:xfrm>
              <a:off x="10160" y="16510"/>
              <a:ext cx="5219940" cy="2478175"/>
            </a:xfrm>
            <a:custGeom>
              <a:avLst/>
              <a:gdLst/>
              <a:ahLst/>
              <a:cxnLst/>
              <a:rect l="l" t="t" r="r" b="b"/>
              <a:pathLst>
                <a:path w="5219940" h="2478175">
                  <a:moveTo>
                    <a:pt x="5219940" y="2478175"/>
                  </a:moveTo>
                  <a:lnTo>
                    <a:pt x="0" y="2470555"/>
                  </a:lnTo>
                  <a:lnTo>
                    <a:pt x="0" y="872723"/>
                  </a:lnTo>
                  <a:lnTo>
                    <a:pt x="17780" y="19050"/>
                  </a:lnTo>
                  <a:lnTo>
                    <a:pt x="2600981" y="0"/>
                  </a:lnTo>
                  <a:lnTo>
                    <a:pt x="5200890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l-BE"/>
            </a:p>
          </p:txBody>
        </p:sp>
        <p:sp>
          <p:nvSpPr>
            <p:cNvPr id="4" name="Freeform 4"/>
            <p:cNvSpPr/>
            <p:nvPr/>
          </p:nvSpPr>
          <p:spPr>
            <a:xfrm>
              <a:off x="-3810" y="0"/>
              <a:ext cx="5249150" cy="2504845"/>
            </a:xfrm>
            <a:custGeom>
              <a:avLst/>
              <a:gdLst/>
              <a:ahLst/>
              <a:cxnLst/>
              <a:rect l="l" t="t" r="r" b="b"/>
              <a:pathLst>
                <a:path w="5249150" h="2504845">
                  <a:moveTo>
                    <a:pt x="5214860" y="21590"/>
                  </a:moveTo>
                  <a:cubicBezTo>
                    <a:pt x="5216130" y="34290"/>
                    <a:pt x="5216130" y="44450"/>
                    <a:pt x="5217400" y="54610"/>
                  </a:cubicBezTo>
                  <a:cubicBezTo>
                    <a:pt x="5219940" y="101149"/>
                    <a:pt x="5221210" y="154449"/>
                    <a:pt x="5223750" y="205846"/>
                  </a:cubicBezTo>
                  <a:cubicBezTo>
                    <a:pt x="5223750" y="280086"/>
                    <a:pt x="5236450" y="1743943"/>
                    <a:pt x="5242800" y="1818182"/>
                  </a:cubicBezTo>
                  <a:cubicBezTo>
                    <a:pt x="5249150" y="1930494"/>
                    <a:pt x="5245340" y="2044709"/>
                    <a:pt x="5245340" y="2157020"/>
                  </a:cubicBezTo>
                  <a:cubicBezTo>
                    <a:pt x="5245340" y="2256007"/>
                    <a:pt x="5246610" y="2347379"/>
                    <a:pt x="5247880" y="2443885"/>
                  </a:cubicBezTo>
                  <a:cubicBezTo>
                    <a:pt x="5247880" y="2465475"/>
                    <a:pt x="5247880" y="2479445"/>
                    <a:pt x="5247880" y="2503575"/>
                  </a:cubicBezTo>
                  <a:cubicBezTo>
                    <a:pt x="5225020" y="2503575"/>
                    <a:pt x="5204700" y="2504845"/>
                    <a:pt x="5172915" y="2503575"/>
                  </a:cubicBezTo>
                  <a:cubicBezTo>
                    <a:pt x="4908158" y="2498495"/>
                    <a:pt x="4639327" y="2504845"/>
                    <a:pt x="4374570" y="2499765"/>
                  </a:cubicBezTo>
                  <a:cubicBezTo>
                    <a:pt x="4215715" y="2495955"/>
                    <a:pt x="4060934" y="2498495"/>
                    <a:pt x="3902079" y="2495955"/>
                  </a:cubicBezTo>
                  <a:cubicBezTo>
                    <a:pt x="3828762" y="2494685"/>
                    <a:pt x="3755444" y="2493415"/>
                    <a:pt x="3682127" y="2492145"/>
                  </a:cubicBezTo>
                  <a:cubicBezTo>
                    <a:pt x="3637322" y="2492145"/>
                    <a:pt x="3596590" y="2493415"/>
                    <a:pt x="3551785" y="2493415"/>
                  </a:cubicBezTo>
                  <a:cubicBezTo>
                    <a:pt x="3437735" y="2492145"/>
                    <a:pt x="3124099" y="2493415"/>
                    <a:pt x="3010050" y="2492145"/>
                  </a:cubicBezTo>
                  <a:cubicBezTo>
                    <a:pt x="2928586" y="2490875"/>
                    <a:pt x="1299310" y="2499765"/>
                    <a:pt x="1217846" y="2498495"/>
                  </a:cubicBezTo>
                  <a:cubicBezTo>
                    <a:pt x="1197480" y="2498495"/>
                    <a:pt x="1173041" y="2499765"/>
                    <a:pt x="1152675" y="2499765"/>
                  </a:cubicBezTo>
                  <a:cubicBezTo>
                    <a:pt x="1103796" y="2499765"/>
                    <a:pt x="1058991" y="2501035"/>
                    <a:pt x="1010113" y="2501035"/>
                  </a:cubicBezTo>
                  <a:cubicBezTo>
                    <a:pt x="887917" y="2501035"/>
                    <a:pt x="769794" y="2499765"/>
                    <a:pt x="647599" y="2498495"/>
                  </a:cubicBezTo>
                  <a:cubicBezTo>
                    <a:pt x="574281" y="2497225"/>
                    <a:pt x="500964" y="2495955"/>
                    <a:pt x="431720" y="2494685"/>
                  </a:cubicBezTo>
                  <a:cubicBezTo>
                    <a:pt x="301377" y="2493415"/>
                    <a:pt x="171035" y="2492145"/>
                    <a:pt x="48260" y="2492145"/>
                  </a:cubicBezTo>
                  <a:cubicBezTo>
                    <a:pt x="38100" y="2492145"/>
                    <a:pt x="29210" y="2492145"/>
                    <a:pt x="19050" y="2490875"/>
                  </a:cubicBezTo>
                  <a:cubicBezTo>
                    <a:pt x="10160" y="2489605"/>
                    <a:pt x="5080" y="2483255"/>
                    <a:pt x="7620" y="2474365"/>
                  </a:cubicBezTo>
                  <a:cubicBezTo>
                    <a:pt x="16510" y="2442558"/>
                    <a:pt x="12700" y="2394969"/>
                    <a:pt x="11430" y="2345475"/>
                  </a:cubicBezTo>
                  <a:cubicBezTo>
                    <a:pt x="10160" y="2244585"/>
                    <a:pt x="6350" y="2145599"/>
                    <a:pt x="7620" y="2044709"/>
                  </a:cubicBezTo>
                  <a:cubicBezTo>
                    <a:pt x="5080" y="1919072"/>
                    <a:pt x="0" y="363843"/>
                    <a:pt x="7620" y="236303"/>
                  </a:cubicBezTo>
                  <a:cubicBezTo>
                    <a:pt x="8890" y="211556"/>
                    <a:pt x="7620" y="184906"/>
                    <a:pt x="8890" y="160160"/>
                  </a:cubicBezTo>
                  <a:cubicBezTo>
                    <a:pt x="10160" y="120184"/>
                    <a:pt x="12700" y="76402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9206" y="30480"/>
                    <a:pt x="134377" y="29210"/>
                  </a:cubicBezTo>
                  <a:cubicBezTo>
                    <a:pt x="244353" y="25400"/>
                    <a:pt x="354329" y="22860"/>
                    <a:pt x="468378" y="20320"/>
                  </a:cubicBezTo>
                  <a:cubicBezTo>
                    <a:pt x="545769" y="17780"/>
                    <a:pt x="623160" y="16510"/>
                    <a:pt x="696477" y="13970"/>
                  </a:cubicBezTo>
                  <a:cubicBezTo>
                    <a:pt x="769795" y="11430"/>
                    <a:pt x="847185" y="8890"/>
                    <a:pt x="920503" y="8890"/>
                  </a:cubicBezTo>
                  <a:cubicBezTo>
                    <a:pt x="1001967" y="7620"/>
                    <a:pt x="1083430" y="10160"/>
                    <a:pt x="1164894" y="8890"/>
                  </a:cubicBezTo>
                  <a:cubicBezTo>
                    <a:pt x="1266724" y="8890"/>
                    <a:pt x="3111880" y="6350"/>
                    <a:pt x="3213710" y="5080"/>
                  </a:cubicBezTo>
                  <a:cubicBezTo>
                    <a:pt x="3311466" y="3810"/>
                    <a:pt x="3409223" y="2540"/>
                    <a:pt x="3511053" y="2540"/>
                  </a:cubicBezTo>
                  <a:cubicBezTo>
                    <a:pt x="3678054" y="1270"/>
                    <a:pt x="3840981" y="0"/>
                    <a:pt x="4007982" y="0"/>
                  </a:cubicBezTo>
                  <a:cubicBezTo>
                    <a:pt x="4077226" y="0"/>
                    <a:pt x="4150544" y="2540"/>
                    <a:pt x="4219788" y="2540"/>
                  </a:cubicBezTo>
                  <a:cubicBezTo>
                    <a:pt x="4411228" y="3810"/>
                    <a:pt x="4606741" y="5080"/>
                    <a:pt x="4798181" y="7620"/>
                  </a:cubicBezTo>
                  <a:cubicBezTo>
                    <a:pt x="4900011" y="8890"/>
                    <a:pt x="5001841" y="12700"/>
                    <a:pt x="5103671" y="16510"/>
                  </a:cubicBezTo>
                  <a:cubicBezTo>
                    <a:pt x="5128110" y="16510"/>
                    <a:pt x="5152549" y="16510"/>
                    <a:pt x="5172915" y="16510"/>
                  </a:cubicBezTo>
                  <a:cubicBezTo>
                    <a:pt x="5195810" y="17780"/>
                    <a:pt x="5204700" y="20320"/>
                    <a:pt x="5214860" y="21590"/>
                  </a:cubicBezTo>
                  <a:close/>
                  <a:moveTo>
                    <a:pt x="5225020" y="2487065"/>
                  </a:moveTo>
                  <a:cubicBezTo>
                    <a:pt x="5226290" y="2470555"/>
                    <a:pt x="5227560" y="2457855"/>
                    <a:pt x="5227560" y="2445155"/>
                  </a:cubicBezTo>
                  <a:cubicBezTo>
                    <a:pt x="5226290" y="2337861"/>
                    <a:pt x="5225020" y="2236971"/>
                    <a:pt x="5225020" y="2128467"/>
                  </a:cubicBezTo>
                  <a:cubicBezTo>
                    <a:pt x="5225020" y="2078974"/>
                    <a:pt x="5227560" y="2029480"/>
                    <a:pt x="5226290" y="1979987"/>
                  </a:cubicBezTo>
                  <a:cubicBezTo>
                    <a:pt x="5226290" y="1934301"/>
                    <a:pt x="5225020" y="1886711"/>
                    <a:pt x="5223750" y="1841025"/>
                  </a:cubicBezTo>
                  <a:cubicBezTo>
                    <a:pt x="5218670" y="1770593"/>
                    <a:pt x="5207240" y="312446"/>
                    <a:pt x="5207240" y="242014"/>
                  </a:cubicBezTo>
                  <a:cubicBezTo>
                    <a:pt x="5204700" y="183003"/>
                    <a:pt x="5202160" y="122088"/>
                    <a:pt x="5199620" y="63500"/>
                  </a:cubicBezTo>
                  <a:cubicBezTo>
                    <a:pt x="5198350" y="44450"/>
                    <a:pt x="5197080" y="43180"/>
                    <a:pt x="5160696" y="41910"/>
                  </a:cubicBezTo>
                  <a:cubicBezTo>
                    <a:pt x="5148476" y="41910"/>
                    <a:pt x="5140330" y="41910"/>
                    <a:pt x="5128110" y="40640"/>
                  </a:cubicBezTo>
                  <a:cubicBezTo>
                    <a:pt x="5026281" y="36830"/>
                    <a:pt x="4920377" y="31750"/>
                    <a:pt x="4818548" y="30480"/>
                  </a:cubicBezTo>
                  <a:cubicBezTo>
                    <a:pt x="4570083" y="26670"/>
                    <a:pt x="4317545" y="25400"/>
                    <a:pt x="4069080" y="22860"/>
                  </a:cubicBezTo>
                  <a:cubicBezTo>
                    <a:pt x="4032421" y="22860"/>
                    <a:pt x="3991689" y="22860"/>
                    <a:pt x="3955031" y="22860"/>
                  </a:cubicBezTo>
                  <a:cubicBezTo>
                    <a:pt x="3893933" y="22860"/>
                    <a:pt x="3832835" y="22860"/>
                    <a:pt x="3775810" y="22860"/>
                  </a:cubicBezTo>
                  <a:cubicBezTo>
                    <a:pt x="3645468" y="22860"/>
                    <a:pt x="3515126" y="22860"/>
                    <a:pt x="3388857" y="24130"/>
                  </a:cubicBezTo>
                  <a:cubicBezTo>
                    <a:pt x="3278881" y="25400"/>
                    <a:pt x="1425578" y="29210"/>
                    <a:pt x="1315602" y="29210"/>
                  </a:cubicBezTo>
                  <a:cubicBezTo>
                    <a:pt x="1136382" y="29210"/>
                    <a:pt x="957161" y="26670"/>
                    <a:pt x="777941" y="33020"/>
                  </a:cubicBezTo>
                  <a:cubicBezTo>
                    <a:pt x="684258" y="36830"/>
                    <a:pt x="594647" y="36830"/>
                    <a:pt x="505037" y="38100"/>
                  </a:cubicBezTo>
                  <a:cubicBezTo>
                    <a:pt x="350256" y="41910"/>
                    <a:pt x="195475" y="45720"/>
                    <a:pt x="49530" y="50800"/>
                  </a:cubicBezTo>
                  <a:cubicBezTo>
                    <a:pt x="36830" y="50800"/>
                    <a:pt x="34290" y="53340"/>
                    <a:pt x="33020" y="70691"/>
                  </a:cubicBezTo>
                  <a:cubicBezTo>
                    <a:pt x="31750" y="104956"/>
                    <a:pt x="31750" y="139220"/>
                    <a:pt x="30480" y="173485"/>
                  </a:cubicBezTo>
                  <a:cubicBezTo>
                    <a:pt x="29210" y="230592"/>
                    <a:pt x="26670" y="285796"/>
                    <a:pt x="25400" y="342904"/>
                  </a:cubicBezTo>
                  <a:cubicBezTo>
                    <a:pt x="20320" y="403819"/>
                    <a:pt x="26670" y="1892422"/>
                    <a:pt x="29210" y="1953337"/>
                  </a:cubicBezTo>
                  <a:cubicBezTo>
                    <a:pt x="29210" y="2018059"/>
                    <a:pt x="29210" y="2084684"/>
                    <a:pt x="30480" y="2149406"/>
                  </a:cubicBezTo>
                  <a:cubicBezTo>
                    <a:pt x="30480" y="2196996"/>
                    <a:pt x="33020" y="2244585"/>
                    <a:pt x="33020" y="2292175"/>
                  </a:cubicBezTo>
                  <a:cubicBezTo>
                    <a:pt x="33020" y="2343572"/>
                    <a:pt x="33020" y="2394969"/>
                    <a:pt x="31750" y="2445155"/>
                  </a:cubicBezTo>
                  <a:cubicBezTo>
                    <a:pt x="31750" y="2448965"/>
                    <a:pt x="31750" y="2451505"/>
                    <a:pt x="31750" y="2455315"/>
                  </a:cubicBezTo>
                  <a:cubicBezTo>
                    <a:pt x="31750" y="2465475"/>
                    <a:pt x="35560" y="2469285"/>
                    <a:pt x="44450" y="2469285"/>
                  </a:cubicBezTo>
                  <a:cubicBezTo>
                    <a:pt x="77352" y="2469285"/>
                    <a:pt x="134377" y="2470555"/>
                    <a:pt x="187328" y="2470555"/>
                  </a:cubicBezTo>
                  <a:cubicBezTo>
                    <a:pt x="264719" y="2470555"/>
                    <a:pt x="346183" y="2468015"/>
                    <a:pt x="423573" y="2470555"/>
                  </a:cubicBezTo>
                  <a:cubicBezTo>
                    <a:pt x="549842" y="2474365"/>
                    <a:pt x="676111" y="2476905"/>
                    <a:pt x="802380" y="2475635"/>
                  </a:cubicBezTo>
                  <a:cubicBezTo>
                    <a:pt x="883844" y="2474365"/>
                    <a:pt x="961235" y="2476905"/>
                    <a:pt x="1042698" y="2476905"/>
                  </a:cubicBezTo>
                  <a:cubicBezTo>
                    <a:pt x="1160821" y="2476905"/>
                    <a:pt x="1278944" y="2475635"/>
                    <a:pt x="1397066" y="2476905"/>
                  </a:cubicBezTo>
                  <a:cubicBezTo>
                    <a:pt x="1572213" y="2478175"/>
                    <a:pt x="3494760" y="2468015"/>
                    <a:pt x="3673981" y="2470555"/>
                  </a:cubicBezTo>
                  <a:cubicBezTo>
                    <a:pt x="3751371" y="2471825"/>
                    <a:pt x="3828762" y="2473095"/>
                    <a:pt x="3902079" y="2473095"/>
                  </a:cubicBezTo>
                  <a:cubicBezTo>
                    <a:pt x="4036495" y="2475635"/>
                    <a:pt x="4166837" y="2471825"/>
                    <a:pt x="4301252" y="2475635"/>
                  </a:cubicBezTo>
                  <a:cubicBezTo>
                    <a:pt x="4411228" y="2478175"/>
                    <a:pt x="4521204" y="2478175"/>
                    <a:pt x="4631181" y="2480715"/>
                  </a:cubicBezTo>
                  <a:cubicBezTo>
                    <a:pt x="4794108" y="2484525"/>
                    <a:pt x="4957036" y="2487065"/>
                    <a:pt x="5119964" y="2488335"/>
                  </a:cubicBezTo>
                  <a:cubicBezTo>
                    <a:pt x="5181061" y="2488335"/>
                    <a:pt x="5204700" y="2487065"/>
                    <a:pt x="5225020" y="2487065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nl-BE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6959660" y="8982229"/>
            <a:ext cx="1094108" cy="1028700"/>
            <a:chOff x="0" y="0"/>
            <a:chExt cx="1458811" cy="13716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371600" cy="1371600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90B9A4"/>
              </a:solidFill>
            </p:spPr>
            <p:txBody>
              <a:bodyPr/>
              <a:lstStyle/>
              <a:p>
                <a:endParaRPr lang="nl-BE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2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404009">
              <a:off x="451589" y="147459"/>
              <a:ext cx="468422" cy="964914"/>
            </a:xfrm>
            <a:custGeom>
              <a:avLst/>
              <a:gdLst/>
              <a:ahLst/>
              <a:cxnLst/>
              <a:rect l="l" t="t" r="r" b="b"/>
              <a:pathLst>
                <a:path w="468422" h="964914">
                  <a:moveTo>
                    <a:pt x="0" y="0"/>
                  </a:moveTo>
                  <a:lnTo>
                    <a:pt x="468422" y="0"/>
                  </a:lnTo>
                  <a:lnTo>
                    <a:pt x="468422" y="964914"/>
                  </a:lnTo>
                  <a:lnTo>
                    <a:pt x="0" y="964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4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486740" y="1148499"/>
              <a:ext cx="83599" cy="83599"/>
            </a:xfrm>
            <a:custGeom>
              <a:avLst/>
              <a:gdLst/>
              <a:ahLst/>
              <a:cxnLst/>
              <a:rect l="l" t="t" r="r" b="b"/>
              <a:pathLst>
                <a:path w="83599" h="83599">
                  <a:moveTo>
                    <a:pt x="0" y="0"/>
                  </a:moveTo>
                  <a:lnTo>
                    <a:pt x="83599" y="0"/>
                  </a:lnTo>
                  <a:lnTo>
                    <a:pt x="83599" y="83600"/>
                  </a:lnTo>
                  <a:lnTo>
                    <a:pt x="0" y="83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6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l-BE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76708"/>
              <a:ext cx="1458811" cy="5980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5"/>
                </a:lnSpc>
              </a:pPr>
              <a:r>
                <a:rPr lang="en-US" sz="2668">
                  <a:solidFill>
                    <a:srgbClr val="04541D"/>
                  </a:solidFill>
                  <a:latin typeface="Moontime"/>
                </a:rPr>
                <a:t>juf Julie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65985" y="1146032"/>
              <a:ext cx="1205615" cy="860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"/>
                </a:lnSpc>
                <a:spcBef>
                  <a:spcPct val="0"/>
                </a:spcBef>
              </a:pPr>
              <a:r>
                <a:rPr lang="en-US" sz="476">
                  <a:solidFill>
                    <a:srgbClr val="334236"/>
                  </a:solidFill>
                  <a:latin typeface="TT Chocolates"/>
                </a:rPr>
                <a:t>@jullie_juf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5595873" y="415576"/>
            <a:ext cx="2457895" cy="3781377"/>
          </a:xfrm>
          <a:custGeom>
            <a:avLst/>
            <a:gdLst/>
            <a:ahLst/>
            <a:cxnLst/>
            <a:rect l="l" t="t" r="r" b="b"/>
            <a:pathLst>
              <a:path w="2457895" h="3781377">
                <a:moveTo>
                  <a:pt x="0" y="0"/>
                </a:moveTo>
                <a:lnTo>
                  <a:pt x="2457895" y="0"/>
                </a:lnTo>
                <a:lnTo>
                  <a:pt x="2457895" y="3781377"/>
                </a:lnTo>
                <a:lnTo>
                  <a:pt x="0" y="37813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4" name="Freeform 14"/>
          <p:cNvSpPr/>
          <p:nvPr/>
        </p:nvSpPr>
        <p:spPr>
          <a:xfrm>
            <a:off x="147586" y="6766974"/>
            <a:ext cx="3867607" cy="3243955"/>
          </a:xfrm>
          <a:custGeom>
            <a:avLst/>
            <a:gdLst/>
            <a:ahLst/>
            <a:cxnLst/>
            <a:rect l="l" t="t" r="r" b="b"/>
            <a:pathLst>
              <a:path w="3867607" h="3243955">
                <a:moveTo>
                  <a:pt x="0" y="0"/>
                </a:moveTo>
                <a:lnTo>
                  <a:pt x="3867607" y="0"/>
                </a:lnTo>
                <a:lnTo>
                  <a:pt x="3867607" y="3243955"/>
                </a:lnTo>
                <a:lnTo>
                  <a:pt x="0" y="32439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5" name="TextBox 15"/>
          <p:cNvSpPr txBox="1"/>
          <p:nvPr/>
        </p:nvSpPr>
        <p:spPr>
          <a:xfrm>
            <a:off x="1486447" y="1344887"/>
            <a:ext cx="4686139" cy="620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174"/>
              </a:lnSpc>
              <a:spcBef>
                <a:spcPct val="0"/>
              </a:spcBef>
            </a:pPr>
            <a:r>
              <a:rPr lang="en-US" sz="3696">
                <a:solidFill>
                  <a:srgbClr val="000000"/>
                </a:solidFill>
                <a:latin typeface="Now"/>
              </a:rPr>
              <a:t>dag 2</a:t>
            </a:r>
          </a:p>
        </p:txBody>
      </p:sp>
      <p:sp>
        <p:nvSpPr>
          <p:cNvPr id="16" name="Freeform 16"/>
          <p:cNvSpPr/>
          <p:nvPr/>
        </p:nvSpPr>
        <p:spPr>
          <a:xfrm>
            <a:off x="2610518" y="2031046"/>
            <a:ext cx="3722938" cy="3460437"/>
          </a:xfrm>
          <a:custGeom>
            <a:avLst/>
            <a:gdLst/>
            <a:ahLst/>
            <a:cxnLst/>
            <a:rect l="l" t="t" r="r" b="b"/>
            <a:pathLst>
              <a:path w="3722938" h="3460437">
                <a:moveTo>
                  <a:pt x="0" y="0"/>
                </a:moveTo>
                <a:lnTo>
                  <a:pt x="3722938" y="0"/>
                </a:lnTo>
                <a:lnTo>
                  <a:pt x="3722938" y="3460437"/>
                </a:lnTo>
                <a:lnTo>
                  <a:pt x="0" y="34604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62321" b="-2625"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7" name="Freeform 17"/>
          <p:cNvSpPr/>
          <p:nvPr/>
        </p:nvSpPr>
        <p:spPr>
          <a:xfrm>
            <a:off x="10329332" y="2286238"/>
            <a:ext cx="3992339" cy="2857262"/>
          </a:xfrm>
          <a:custGeom>
            <a:avLst/>
            <a:gdLst/>
            <a:ahLst/>
            <a:cxnLst/>
            <a:rect l="l" t="t" r="r" b="b"/>
            <a:pathLst>
              <a:path w="3992339" h="2857262">
                <a:moveTo>
                  <a:pt x="0" y="0"/>
                </a:moveTo>
                <a:lnTo>
                  <a:pt x="3992338" y="0"/>
                </a:lnTo>
                <a:lnTo>
                  <a:pt x="3992338" y="2857262"/>
                </a:lnTo>
                <a:lnTo>
                  <a:pt x="0" y="28572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  <p:sp>
        <p:nvSpPr>
          <p:cNvPr id="18" name="Freeform 18"/>
          <p:cNvSpPr/>
          <p:nvPr/>
        </p:nvSpPr>
        <p:spPr>
          <a:xfrm>
            <a:off x="7044397" y="5491483"/>
            <a:ext cx="4027519" cy="2969634"/>
          </a:xfrm>
          <a:custGeom>
            <a:avLst/>
            <a:gdLst/>
            <a:ahLst/>
            <a:cxnLst/>
            <a:rect l="l" t="t" r="r" b="b"/>
            <a:pathLst>
              <a:path w="4027519" h="2969634">
                <a:moveTo>
                  <a:pt x="0" y="0"/>
                </a:moveTo>
                <a:lnTo>
                  <a:pt x="4027520" y="0"/>
                </a:lnTo>
                <a:lnTo>
                  <a:pt x="4027520" y="2969634"/>
                </a:lnTo>
                <a:lnTo>
                  <a:pt x="0" y="296963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nl-BE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822</Words>
  <Application>Microsoft Office PowerPoint</Application>
  <PresentationFormat>Aangepast</PresentationFormat>
  <Paragraphs>358</Paragraphs>
  <Slides>32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32</vt:i4>
      </vt:variant>
    </vt:vector>
  </HeadingPairs>
  <TitlesOfParts>
    <vt:vector size="42" baseType="lpstr">
      <vt:lpstr>Arial</vt:lpstr>
      <vt:lpstr>Now</vt:lpstr>
      <vt:lpstr>TT Chocolates</vt:lpstr>
      <vt:lpstr>Sunday</vt:lpstr>
      <vt:lpstr>Calibri</vt:lpstr>
      <vt:lpstr>Lulu Font TH</vt:lpstr>
      <vt:lpstr>Sigher</vt:lpstr>
      <vt:lpstr>Moontime</vt:lpstr>
      <vt:lpstr>Now Bold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12. Mission 12</dc:title>
  <dc:creator>Julie Heuten</dc:creator>
  <cp:lastModifiedBy>Julie Heuten</cp:lastModifiedBy>
  <cp:revision>1</cp:revision>
  <dcterms:created xsi:type="dcterms:W3CDTF">2006-08-16T00:00:00Z</dcterms:created>
  <dcterms:modified xsi:type="dcterms:W3CDTF">2024-05-04T19:50:56Z</dcterms:modified>
  <dc:identifier>DAGBcUE3SHE</dc:identifier>
</cp:coreProperties>
</file>